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
  </p:notesMasterIdLst>
  <p:sldIdLst>
    <p:sldId id="305" r:id="rId5"/>
    <p:sldId id="315" r:id="rId6"/>
    <p:sldId id="356" r:id="rId7"/>
    <p:sldId id="360" r:id="rId8"/>
    <p:sldId id="348" r:id="rId9"/>
    <p:sldId id="361" r:id="rId10"/>
    <p:sldId id="355" r:id="rId11"/>
    <p:sldId id="359" r:id="rId12"/>
    <p:sldId id="358" r:id="rId13"/>
    <p:sldId id="301" r:id="rId14"/>
  </p:sldIdLst>
  <p:sldSz cx="12192000" cy="6858000"/>
  <p:notesSz cx="6858000" cy="9144000"/>
  <p:defaultTextStyle>
    <a:defPPr>
      <a:defRPr lang="nl-NL"/>
    </a:defPPr>
    <a:lvl1pPr marL="0" algn="l" defTabSz="914312" rtl="0" eaLnBrk="1" latinLnBrk="0" hangingPunct="1">
      <a:defRPr sz="1800" kern="1200">
        <a:solidFill>
          <a:schemeClr val="tx1"/>
        </a:solidFill>
        <a:latin typeface="+mn-lt"/>
        <a:ea typeface="+mn-ea"/>
        <a:cs typeface="+mn-cs"/>
      </a:defRPr>
    </a:lvl1pPr>
    <a:lvl2pPr marL="457156" algn="l" defTabSz="914312" rtl="0" eaLnBrk="1" latinLnBrk="0" hangingPunct="1">
      <a:defRPr sz="1800" kern="1200">
        <a:solidFill>
          <a:schemeClr val="tx1"/>
        </a:solidFill>
        <a:latin typeface="+mn-lt"/>
        <a:ea typeface="+mn-ea"/>
        <a:cs typeface="+mn-cs"/>
      </a:defRPr>
    </a:lvl2pPr>
    <a:lvl3pPr marL="914312" algn="l" defTabSz="914312" rtl="0" eaLnBrk="1" latinLnBrk="0" hangingPunct="1">
      <a:defRPr sz="1800" kern="1200">
        <a:solidFill>
          <a:schemeClr val="tx1"/>
        </a:solidFill>
        <a:latin typeface="+mn-lt"/>
        <a:ea typeface="+mn-ea"/>
        <a:cs typeface="+mn-cs"/>
      </a:defRPr>
    </a:lvl3pPr>
    <a:lvl4pPr marL="1371469" algn="l" defTabSz="914312" rtl="0" eaLnBrk="1" latinLnBrk="0" hangingPunct="1">
      <a:defRPr sz="1800" kern="1200">
        <a:solidFill>
          <a:schemeClr val="tx1"/>
        </a:solidFill>
        <a:latin typeface="+mn-lt"/>
        <a:ea typeface="+mn-ea"/>
        <a:cs typeface="+mn-cs"/>
      </a:defRPr>
    </a:lvl4pPr>
    <a:lvl5pPr marL="1828626" algn="l" defTabSz="914312" rtl="0" eaLnBrk="1" latinLnBrk="0" hangingPunct="1">
      <a:defRPr sz="1800" kern="1200">
        <a:solidFill>
          <a:schemeClr val="tx1"/>
        </a:solidFill>
        <a:latin typeface="+mn-lt"/>
        <a:ea typeface="+mn-ea"/>
        <a:cs typeface="+mn-cs"/>
      </a:defRPr>
    </a:lvl5pPr>
    <a:lvl6pPr marL="2285782" algn="l" defTabSz="914312" rtl="0" eaLnBrk="1" latinLnBrk="0" hangingPunct="1">
      <a:defRPr sz="1800" kern="1200">
        <a:solidFill>
          <a:schemeClr val="tx1"/>
        </a:solidFill>
        <a:latin typeface="+mn-lt"/>
        <a:ea typeface="+mn-ea"/>
        <a:cs typeface="+mn-cs"/>
      </a:defRPr>
    </a:lvl6pPr>
    <a:lvl7pPr marL="2742938" algn="l" defTabSz="914312" rtl="0" eaLnBrk="1" latinLnBrk="0" hangingPunct="1">
      <a:defRPr sz="1800" kern="1200">
        <a:solidFill>
          <a:schemeClr val="tx1"/>
        </a:solidFill>
        <a:latin typeface="+mn-lt"/>
        <a:ea typeface="+mn-ea"/>
        <a:cs typeface="+mn-cs"/>
      </a:defRPr>
    </a:lvl7pPr>
    <a:lvl8pPr marL="3200094" algn="l" defTabSz="914312" rtl="0" eaLnBrk="1" latinLnBrk="0" hangingPunct="1">
      <a:defRPr sz="1800" kern="1200">
        <a:solidFill>
          <a:schemeClr val="tx1"/>
        </a:solidFill>
        <a:latin typeface="+mn-lt"/>
        <a:ea typeface="+mn-ea"/>
        <a:cs typeface="+mn-cs"/>
      </a:defRPr>
    </a:lvl8pPr>
    <a:lvl9pPr marL="3657251" algn="l" defTabSz="91431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6F52F4-2BB4-4D1F-8E55-5D8A02DBAD79}" v="1" dt="2026-05-15T14:11:48.5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16" autoAdjust="0"/>
    <p:restoredTop sz="93584" autoAdjust="0"/>
  </p:normalViewPr>
  <p:slideViewPr>
    <p:cSldViewPr snapToGrid="0">
      <p:cViewPr varScale="1">
        <p:scale>
          <a:sx n="75" d="100"/>
          <a:sy n="75" d="100"/>
        </p:scale>
        <p:origin x="1272" y="53"/>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wen Hoek" userId="ae43f909e3cb95c1" providerId="LiveId" clId="{F6E11908-EC6A-4C69-9BED-A95122C31615}"/>
    <pc:docChg chg="undo custSel addSld delSld modSld sldOrd">
      <pc:chgData name="Owen Hoek" userId="ae43f909e3cb95c1" providerId="LiveId" clId="{F6E11908-EC6A-4C69-9BED-A95122C31615}" dt="2026-05-11T06:57:52.962" v="2464" actId="14826"/>
      <pc:docMkLst>
        <pc:docMk/>
      </pc:docMkLst>
      <pc:sldChg chg="modSp mod">
        <pc:chgData name="Owen Hoek" userId="ae43f909e3cb95c1" providerId="LiveId" clId="{F6E11908-EC6A-4C69-9BED-A95122C31615}" dt="2026-04-25T11:34:14.616" v="873" actId="403"/>
        <pc:sldMkLst>
          <pc:docMk/>
          <pc:sldMk cId="652326208" sldId="348"/>
        </pc:sldMkLst>
        <pc:spChg chg="mod">
          <ac:chgData name="Owen Hoek" userId="ae43f909e3cb95c1" providerId="LiveId" clId="{F6E11908-EC6A-4C69-9BED-A95122C31615}" dt="2026-04-25T11:03:56.975" v="210" actId="14861"/>
          <ac:spMkLst>
            <pc:docMk/>
            <pc:sldMk cId="652326208" sldId="348"/>
            <ac:spMk id="37" creationId="{095DDD8B-2701-7384-DDFA-273D46AA89D5}"/>
          </ac:spMkLst>
        </pc:spChg>
        <pc:spChg chg="mod">
          <ac:chgData name="Owen Hoek" userId="ae43f909e3cb95c1" providerId="LiveId" clId="{F6E11908-EC6A-4C69-9BED-A95122C31615}" dt="2026-04-25T11:03:38.350" v="207" actId="113"/>
          <ac:spMkLst>
            <pc:docMk/>
            <pc:sldMk cId="652326208" sldId="348"/>
            <ac:spMk id="92" creationId="{7615F6C2-EA00-AB20-9BA3-8A4193CC7483}"/>
          </ac:spMkLst>
        </pc:spChg>
        <pc:spChg chg="mod">
          <ac:chgData name="Owen Hoek" userId="ae43f909e3cb95c1" providerId="LiveId" clId="{F6E11908-EC6A-4C69-9BED-A95122C31615}" dt="2026-04-25T11:00:40.049" v="157" actId="20577"/>
          <ac:spMkLst>
            <pc:docMk/>
            <pc:sldMk cId="652326208" sldId="348"/>
            <ac:spMk id="93" creationId="{DAEFC83E-9E18-EA00-933B-AE9C4E122407}"/>
          </ac:spMkLst>
        </pc:spChg>
        <pc:spChg chg="mod">
          <ac:chgData name="Owen Hoek" userId="ae43f909e3cb95c1" providerId="LiveId" clId="{F6E11908-EC6A-4C69-9BED-A95122C31615}" dt="2026-04-25T11:01:23.052" v="176" actId="113"/>
          <ac:spMkLst>
            <pc:docMk/>
            <pc:sldMk cId="652326208" sldId="348"/>
            <ac:spMk id="103" creationId="{C64D68CC-2C9B-355D-15C5-B9C400EFD7A1}"/>
          </ac:spMkLst>
        </pc:spChg>
        <pc:spChg chg="mod">
          <ac:chgData name="Owen Hoek" userId="ae43f909e3cb95c1" providerId="LiveId" clId="{F6E11908-EC6A-4C69-9BED-A95122C31615}" dt="2026-04-25T11:26:29.656" v="562" actId="20577"/>
          <ac:spMkLst>
            <pc:docMk/>
            <pc:sldMk cId="652326208" sldId="348"/>
            <ac:spMk id="104" creationId="{2404BB0E-02EB-1490-E895-73B495DE53B3}"/>
          </ac:spMkLst>
        </pc:spChg>
        <pc:spChg chg="mod">
          <ac:chgData name="Owen Hoek" userId="ae43f909e3cb95c1" providerId="LiveId" clId="{F6E11908-EC6A-4C69-9BED-A95122C31615}" dt="2026-04-25T11:34:14.616" v="873" actId="403"/>
          <ac:spMkLst>
            <pc:docMk/>
            <pc:sldMk cId="652326208" sldId="348"/>
            <ac:spMk id="109" creationId="{1C8D704E-53E7-63DE-915E-5DED92506693}"/>
          </ac:spMkLst>
        </pc:spChg>
        <pc:spChg chg="mod">
          <ac:chgData name="Owen Hoek" userId="ae43f909e3cb95c1" providerId="LiveId" clId="{F6E11908-EC6A-4C69-9BED-A95122C31615}" dt="2026-04-25T11:34:14.616" v="873" actId="403"/>
          <ac:spMkLst>
            <pc:docMk/>
            <pc:sldMk cId="652326208" sldId="348"/>
            <ac:spMk id="110" creationId="{ADED23D1-3B94-7028-284B-1974D9601399}"/>
          </ac:spMkLst>
        </pc:spChg>
        <pc:grpChg chg="ord">
          <ac:chgData name="Owen Hoek" userId="ae43f909e3cb95c1" providerId="LiveId" clId="{F6E11908-EC6A-4C69-9BED-A95122C31615}" dt="2026-04-25T11:03:41.158" v="208" actId="167"/>
          <ac:grpSpMkLst>
            <pc:docMk/>
            <pc:sldMk cId="652326208" sldId="348"/>
            <ac:grpSpMk id="97" creationId="{7056B808-A122-6E89-E110-C3B1C8CB5262}"/>
          </ac:grpSpMkLst>
        </pc:grpChg>
        <pc:grpChg chg="ord">
          <ac:chgData name="Owen Hoek" userId="ae43f909e3cb95c1" providerId="LiveId" clId="{F6E11908-EC6A-4C69-9BED-A95122C31615}" dt="2026-04-25T11:03:41.158" v="208" actId="167"/>
          <ac:grpSpMkLst>
            <pc:docMk/>
            <pc:sldMk cId="652326208" sldId="348"/>
            <ac:grpSpMk id="105" creationId="{6093059F-459E-2714-8A80-5EF114C1E183}"/>
          </ac:grpSpMkLst>
        </pc:grpChg>
      </pc:sldChg>
      <pc:sldChg chg="addSp delSp modSp mod ord delAnim modAnim">
        <pc:chgData name="Owen Hoek" userId="ae43f909e3cb95c1" providerId="LiveId" clId="{F6E11908-EC6A-4C69-9BED-A95122C31615}" dt="2026-04-25T14:37:32.589" v="902"/>
        <pc:sldMkLst>
          <pc:docMk/>
          <pc:sldMk cId="1422482728" sldId="355"/>
        </pc:sldMkLst>
        <pc:spChg chg="mod">
          <ac:chgData name="Owen Hoek" userId="ae43f909e3cb95c1" providerId="LiveId" clId="{F6E11908-EC6A-4C69-9BED-A95122C31615}" dt="2026-04-25T11:18:13.040" v="310"/>
          <ac:spMkLst>
            <pc:docMk/>
            <pc:sldMk cId="1422482728" sldId="355"/>
            <ac:spMk id="9" creationId="{63578F2F-B191-8794-05A8-E29661B93891}"/>
          </ac:spMkLst>
        </pc:spChg>
        <pc:spChg chg="mod">
          <ac:chgData name="Owen Hoek" userId="ae43f909e3cb95c1" providerId="LiveId" clId="{F6E11908-EC6A-4C69-9BED-A95122C31615}" dt="2026-04-25T11:18:13.040" v="310"/>
          <ac:spMkLst>
            <pc:docMk/>
            <pc:sldMk cId="1422482728" sldId="355"/>
            <ac:spMk id="10" creationId="{F062727F-8280-3CC9-19F7-37FBCB749003}"/>
          </ac:spMkLst>
        </pc:spChg>
        <pc:spChg chg="mod">
          <ac:chgData name="Owen Hoek" userId="ae43f909e3cb95c1" providerId="LiveId" clId="{F6E11908-EC6A-4C69-9BED-A95122C31615}" dt="2026-04-25T11:04:06.598" v="214" actId="14861"/>
          <ac:spMkLst>
            <pc:docMk/>
            <pc:sldMk cId="1422482728" sldId="355"/>
            <ac:spMk id="37" creationId="{00F6CF32-2088-5C18-A10B-F5F1BBF6D1FF}"/>
          </ac:spMkLst>
        </pc:spChg>
        <pc:spChg chg="mod">
          <ac:chgData name="Owen Hoek" userId="ae43f909e3cb95c1" providerId="LiveId" clId="{F6E11908-EC6A-4C69-9BED-A95122C31615}" dt="2026-04-25T11:03:30.295" v="204" actId="113"/>
          <ac:spMkLst>
            <pc:docMk/>
            <pc:sldMk cId="1422482728" sldId="355"/>
            <ac:spMk id="92" creationId="{DB4AD59E-A053-9E8C-452E-9A061A5BC5A8}"/>
          </ac:spMkLst>
        </pc:spChg>
        <pc:spChg chg="mod">
          <ac:chgData name="Owen Hoek" userId="ae43f909e3cb95c1" providerId="LiveId" clId="{F6E11908-EC6A-4C69-9BED-A95122C31615}" dt="2026-04-25T11:17:22.121" v="309" actId="20577"/>
          <ac:spMkLst>
            <pc:docMk/>
            <pc:sldMk cId="1422482728" sldId="355"/>
            <ac:spMk id="103" creationId="{A1164027-26CF-74C2-BD9F-BD8C7828E465}"/>
          </ac:spMkLst>
        </pc:spChg>
        <pc:spChg chg="mod">
          <ac:chgData name="Owen Hoek" userId="ae43f909e3cb95c1" providerId="LiveId" clId="{F6E11908-EC6A-4C69-9BED-A95122C31615}" dt="2026-04-25T11:26:44.878" v="584" actId="20577"/>
          <ac:spMkLst>
            <pc:docMk/>
            <pc:sldMk cId="1422482728" sldId="355"/>
            <ac:spMk id="104" creationId="{C219CFB0-BC13-386B-5544-AD6827B741CA}"/>
          </ac:spMkLst>
        </pc:spChg>
        <pc:grpChg chg="add mod">
          <ac:chgData name="Owen Hoek" userId="ae43f909e3cb95c1" providerId="LiveId" clId="{F6E11908-EC6A-4C69-9BED-A95122C31615}" dt="2026-04-25T11:18:24.490" v="312" actId="1076"/>
          <ac:grpSpMkLst>
            <pc:docMk/>
            <pc:sldMk cId="1422482728" sldId="355"/>
            <ac:grpSpMk id="7" creationId="{06CBE03C-ED89-5221-265B-EA6AED85D390}"/>
          </ac:grpSpMkLst>
        </pc:grpChg>
        <pc:grpChg chg="mod">
          <ac:chgData name="Owen Hoek" userId="ae43f909e3cb95c1" providerId="LiveId" clId="{F6E11908-EC6A-4C69-9BED-A95122C31615}" dt="2026-04-25T11:18:13.040" v="310"/>
          <ac:grpSpMkLst>
            <pc:docMk/>
            <pc:sldMk cId="1422482728" sldId="355"/>
            <ac:grpSpMk id="8" creationId="{C5CE1859-69D9-52EB-660B-9C412059FE75}"/>
          </ac:grpSpMkLst>
        </pc:grpChg>
        <pc:grpChg chg="ord">
          <ac:chgData name="Owen Hoek" userId="ae43f909e3cb95c1" providerId="LiveId" clId="{F6E11908-EC6A-4C69-9BED-A95122C31615}" dt="2026-04-25T11:03:33.068" v="205" actId="167"/>
          <ac:grpSpMkLst>
            <pc:docMk/>
            <pc:sldMk cId="1422482728" sldId="355"/>
            <ac:grpSpMk id="97" creationId="{2ECBA525-655C-AA3B-6D79-103E4ECD18D5}"/>
          </ac:grpSpMkLst>
        </pc:grpChg>
        <pc:grpChg chg="ord">
          <ac:chgData name="Owen Hoek" userId="ae43f909e3cb95c1" providerId="LiveId" clId="{F6E11908-EC6A-4C69-9BED-A95122C31615}" dt="2026-04-25T11:03:33.068" v="205" actId="167"/>
          <ac:grpSpMkLst>
            <pc:docMk/>
            <pc:sldMk cId="1422482728" sldId="355"/>
            <ac:grpSpMk id="105" creationId="{93082CD1-DA6C-C737-CE6C-4ADFABCFFD81}"/>
          </ac:grpSpMkLst>
        </pc:grpChg>
        <pc:picChg chg="mod">
          <ac:chgData name="Owen Hoek" userId="ae43f909e3cb95c1" providerId="LiveId" clId="{F6E11908-EC6A-4C69-9BED-A95122C31615}" dt="2026-04-25T11:18:13.040" v="310"/>
          <ac:picMkLst>
            <pc:docMk/>
            <pc:sldMk cId="1422482728" sldId="355"/>
            <ac:picMk id="12" creationId="{1065B320-E8E5-D921-2CF1-6E67BAEDF5CC}"/>
          </ac:picMkLst>
        </pc:picChg>
      </pc:sldChg>
      <pc:sldChg chg="addSp modSp mod ord modAnim">
        <pc:chgData name="Owen Hoek" userId="ae43f909e3cb95c1" providerId="LiveId" clId="{F6E11908-EC6A-4C69-9BED-A95122C31615}" dt="2026-04-25T14:37:40.008" v="906"/>
        <pc:sldMkLst>
          <pc:docMk/>
          <pc:sldMk cId="2612935776" sldId="356"/>
        </pc:sldMkLst>
        <pc:spChg chg="mod">
          <ac:chgData name="Owen Hoek" userId="ae43f909e3cb95c1" providerId="LiveId" clId="{F6E11908-EC6A-4C69-9BED-A95122C31615}" dt="2026-04-25T11:04:16.557" v="220" actId="14861"/>
          <ac:spMkLst>
            <pc:docMk/>
            <pc:sldMk cId="2612935776" sldId="356"/>
            <ac:spMk id="37" creationId="{A364D194-C1A9-2B15-2E85-E99AD6BDF196}"/>
          </ac:spMkLst>
        </pc:spChg>
        <pc:spChg chg="mod">
          <ac:chgData name="Owen Hoek" userId="ae43f909e3cb95c1" providerId="LiveId" clId="{F6E11908-EC6A-4C69-9BED-A95122C31615}" dt="2026-04-25T11:03:20.409" v="201" actId="113"/>
          <ac:spMkLst>
            <pc:docMk/>
            <pc:sldMk cId="2612935776" sldId="356"/>
            <ac:spMk id="92" creationId="{E87532D1-B027-C0EA-9765-196A505EAAE8}"/>
          </ac:spMkLst>
        </pc:spChg>
        <pc:spChg chg="mod">
          <ac:chgData name="Owen Hoek" userId="ae43f909e3cb95c1" providerId="LiveId" clId="{F6E11908-EC6A-4C69-9BED-A95122C31615}" dt="2026-04-25T11:22:47.592" v="487" actId="20577"/>
          <ac:spMkLst>
            <pc:docMk/>
            <pc:sldMk cId="2612935776" sldId="356"/>
            <ac:spMk id="93" creationId="{792DD367-4ABD-585F-F0BB-0D4F45B4A405}"/>
          </ac:spMkLst>
        </pc:spChg>
        <pc:spChg chg="mod">
          <ac:chgData name="Owen Hoek" userId="ae43f909e3cb95c1" providerId="LiveId" clId="{F6E11908-EC6A-4C69-9BED-A95122C31615}" dt="2026-04-25T11:22:37.554" v="480" actId="403"/>
          <ac:spMkLst>
            <pc:docMk/>
            <pc:sldMk cId="2612935776" sldId="356"/>
            <ac:spMk id="103" creationId="{1B60774C-F697-E0CB-66B6-D393C9243C37}"/>
          </ac:spMkLst>
        </pc:spChg>
        <pc:spChg chg="mod">
          <ac:chgData name="Owen Hoek" userId="ae43f909e3cb95c1" providerId="LiveId" clId="{F6E11908-EC6A-4C69-9BED-A95122C31615}" dt="2026-04-25T11:27:36.643" v="627" actId="20577"/>
          <ac:spMkLst>
            <pc:docMk/>
            <pc:sldMk cId="2612935776" sldId="356"/>
            <ac:spMk id="104" creationId="{DB3C84F6-C7D0-1F7B-6E1A-22FDF4AF8143}"/>
          </ac:spMkLst>
        </pc:spChg>
        <pc:grpChg chg="ord">
          <ac:chgData name="Owen Hoek" userId="ae43f909e3cb95c1" providerId="LiveId" clId="{F6E11908-EC6A-4C69-9BED-A95122C31615}" dt="2026-04-25T11:03:24.567" v="202" actId="167"/>
          <ac:grpSpMkLst>
            <pc:docMk/>
            <pc:sldMk cId="2612935776" sldId="356"/>
            <ac:grpSpMk id="97" creationId="{ED32D33F-662B-19AD-86A0-CDC05E4EF074}"/>
          </ac:grpSpMkLst>
        </pc:grpChg>
        <pc:grpChg chg="ord">
          <ac:chgData name="Owen Hoek" userId="ae43f909e3cb95c1" providerId="LiveId" clId="{F6E11908-EC6A-4C69-9BED-A95122C31615}" dt="2026-04-25T11:03:24.567" v="202" actId="167"/>
          <ac:grpSpMkLst>
            <pc:docMk/>
            <pc:sldMk cId="2612935776" sldId="356"/>
            <ac:grpSpMk id="105" creationId="{F2AFD802-1D0B-E9D8-A55A-35362C181D34}"/>
          </ac:grpSpMkLst>
        </pc:grpChg>
        <pc:picChg chg="mod">
          <ac:chgData name="Owen Hoek" userId="ae43f909e3cb95c1" providerId="LiveId" clId="{F6E11908-EC6A-4C69-9BED-A95122C31615}" dt="2026-04-25T11:23:50.497" v="507" actId="14826"/>
          <ac:picMkLst>
            <pc:docMk/>
            <pc:sldMk cId="2612935776" sldId="356"/>
            <ac:picMk id="4" creationId="{1F852FD8-7A9D-2486-A89D-7DFDE8F85EAC}"/>
          </ac:picMkLst>
        </pc:picChg>
      </pc:sldChg>
      <pc:sldChg chg="modSp mod ord modAnim">
        <pc:chgData name="Owen Hoek" userId="ae43f909e3cb95c1" providerId="LiveId" clId="{F6E11908-EC6A-4C69-9BED-A95122C31615}" dt="2026-04-25T14:37:49.190" v="908"/>
        <pc:sldMkLst>
          <pc:docMk/>
          <pc:sldMk cId="1012823424" sldId="358"/>
        </pc:sldMkLst>
        <pc:spChg chg="mod">
          <ac:chgData name="Owen Hoek" userId="ae43f909e3cb95c1" providerId="LiveId" clId="{F6E11908-EC6A-4C69-9BED-A95122C31615}" dt="2026-04-25T11:04:29.500" v="228" actId="14861"/>
          <ac:spMkLst>
            <pc:docMk/>
            <pc:sldMk cId="1012823424" sldId="358"/>
            <ac:spMk id="37" creationId="{89F9EEA0-4F63-4DC6-C0B0-506D933157A7}"/>
          </ac:spMkLst>
        </pc:spChg>
        <pc:spChg chg="mod">
          <ac:chgData name="Owen Hoek" userId="ae43f909e3cb95c1" providerId="LiveId" clId="{F6E11908-EC6A-4C69-9BED-A95122C31615}" dt="2026-04-25T11:02:30.122" v="191" actId="113"/>
          <ac:spMkLst>
            <pc:docMk/>
            <pc:sldMk cId="1012823424" sldId="358"/>
            <ac:spMk id="92" creationId="{A840D79F-7923-ED2D-AACF-251707CA7F06}"/>
          </ac:spMkLst>
        </pc:spChg>
        <pc:spChg chg="ord">
          <ac:chgData name="Owen Hoek" userId="ae43f909e3cb95c1" providerId="LiveId" clId="{F6E11908-EC6A-4C69-9BED-A95122C31615}" dt="2026-04-25T11:02:11.763" v="187" actId="166"/>
          <ac:spMkLst>
            <pc:docMk/>
            <pc:sldMk cId="1012823424" sldId="358"/>
            <ac:spMk id="93" creationId="{291C4F9F-EADC-FACD-A3ED-DAC7FDDED82E}"/>
          </ac:spMkLst>
        </pc:spChg>
        <pc:spChg chg="ord">
          <ac:chgData name="Owen Hoek" userId="ae43f909e3cb95c1" providerId="LiveId" clId="{F6E11908-EC6A-4C69-9BED-A95122C31615}" dt="2026-04-25T11:02:17.470" v="189" actId="166"/>
          <ac:spMkLst>
            <pc:docMk/>
            <pc:sldMk cId="1012823424" sldId="358"/>
            <ac:spMk id="96" creationId="{9B0E1A09-C977-D988-D951-CDB8B9073944}"/>
          </ac:spMkLst>
        </pc:spChg>
        <pc:spChg chg="mod">
          <ac:chgData name="Owen Hoek" userId="ae43f909e3cb95c1" providerId="LiveId" clId="{F6E11908-EC6A-4C69-9BED-A95122C31615}" dt="2026-04-25T11:25:51.471" v="537" actId="20577"/>
          <ac:spMkLst>
            <pc:docMk/>
            <pc:sldMk cId="1012823424" sldId="358"/>
            <ac:spMk id="103" creationId="{8D76B12E-C457-E96C-21D4-3BEF58ED710B}"/>
          </ac:spMkLst>
        </pc:spChg>
        <pc:spChg chg="mod">
          <ac:chgData name="Owen Hoek" userId="ae43f909e3cb95c1" providerId="LiveId" clId="{F6E11908-EC6A-4C69-9BED-A95122C31615}" dt="2026-04-25T11:28:15.336" v="677" actId="242"/>
          <ac:spMkLst>
            <pc:docMk/>
            <pc:sldMk cId="1012823424" sldId="358"/>
            <ac:spMk id="104" creationId="{64AA9249-23EB-A1C5-C36D-2859BB3BA6EF}"/>
          </ac:spMkLst>
        </pc:spChg>
        <pc:grpChg chg="ord">
          <ac:chgData name="Owen Hoek" userId="ae43f909e3cb95c1" providerId="LiveId" clId="{F6E11908-EC6A-4C69-9BED-A95122C31615}" dt="2026-04-25T11:02:35.955" v="192" actId="167"/>
          <ac:grpSpMkLst>
            <pc:docMk/>
            <pc:sldMk cId="1012823424" sldId="358"/>
            <ac:grpSpMk id="97" creationId="{177C5334-FFD0-AA4B-A952-F797783963B4}"/>
          </ac:grpSpMkLst>
        </pc:grpChg>
        <pc:grpChg chg="ord">
          <ac:chgData name="Owen Hoek" userId="ae43f909e3cb95c1" providerId="LiveId" clId="{F6E11908-EC6A-4C69-9BED-A95122C31615}" dt="2026-04-25T11:02:35.955" v="192" actId="167"/>
          <ac:grpSpMkLst>
            <pc:docMk/>
            <pc:sldMk cId="1012823424" sldId="358"/>
            <ac:grpSpMk id="105" creationId="{9791FE50-652B-EEF0-59F6-B9FD74238116}"/>
          </ac:grpSpMkLst>
        </pc:grpChg>
        <pc:picChg chg="mod">
          <ac:chgData name="Owen Hoek" userId="ae43f909e3cb95c1" providerId="LiveId" clId="{F6E11908-EC6A-4C69-9BED-A95122C31615}" dt="2026-04-25T11:25:02.787" v="508" actId="14826"/>
          <ac:picMkLst>
            <pc:docMk/>
            <pc:sldMk cId="1012823424" sldId="358"/>
            <ac:picMk id="4" creationId="{B95366AA-6EE8-EA32-506E-4F435C6F00B0}"/>
          </ac:picMkLst>
        </pc:picChg>
      </pc:sldChg>
      <pc:sldChg chg="modSp mod ord modAnim">
        <pc:chgData name="Owen Hoek" userId="ae43f909e3cb95c1" providerId="LiveId" clId="{F6E11908-EC6A-4C69-9BED-A95122C31615}" dt="2026-04-25T14:37:51.619" v="910"/>
        <pc:sldMkLst>
          <pc:docMk/>
          <pc:sldMk cId="3603799442" sldId="359"/>
        </pc:sldMkLst>
        <pc:spChg chg="mod">
          <ac:chgData name="Owen Hoek" userId="ae43f909e3cb95c1" providerId="LiveId" clId="{F6E11908-EC6A-4C69-9BED-A95122C31615}" dt="2026-04-25T11:04:47.957" v="236" actId="14861"/>
          <ac:spMkLst>
            <pc:docMk/>
            <pc:sldMk cId="3603799442" sldId="359"/>
            <ac:spMk id="37" creationId="{B4C4CE07-B808-EB00-1861-BFF728FC2744}"/>
          </ac:spMkLst>
        </pc:spChg>
        <pc:spChg chg="mod">
          <ac:chgData name="Owen Hoek" userId="ae43f909e3cb95c1" providerId="LiveId" clId="{F6E11908-EC6A-4C69-9BED-A95122C31615}" dt="2026-04-25T11:02:59.188" v="195" actId="113"/>
          <ac:spMkLst>
            <pc:docMk/>
            <pc:sldMk cId="3603799442" sldId="359"/>
            <ac:spMk id="92" creationId="{76303F17-60D8-7A85-0078-875981C14315}"/>
          </ac:spMkLst>
        </pc:spChg>
        <pc:spChg chg="mod">
          <ac:chgData name="Owen Hoek" userId="ae43f909e3cb95c1" providerId="LiveId" clId="{F6E11908-EC6A-4C69-9BED-A95122C31615}" dt="2026-04-25T11:30:50.600" v="862" actId="20577"/>
          <ac:spMkLst>
            <pc:docMk/>
            <pc:sldMk cId="3603799442" sldId="359"/>
            <ac:spMk id="103" creationId="{0DEE2FBF-BF7B-599D-9DE8-2C65597F38A3}"/>
          </ac:spMkLst>
        </pc:spChg>
        <pc:spChg chg="mod">
          <ac:chgData name="Owen Hoek" userId="ae43f909e3cb95c1" providerId="LiveId" clId="{F6E11908-EC6A-4C69-9BED-A95122C31615}" dt="2026-04-25T11:28:36.637" v="723" actId="20577"/>
          <ac:spMkLst>
            <pc:docMk/>
            <pc:sldMk cId="3603799442" sldId="359"/>
            <ac:spMk id="104" creationId="{6D3C1F25-AD04-D0E2-7150-D1D964228100}"/>
          </ac:spMkLst>
        </pc:spChg>
        <pc:grpChg chg="ord">
          <ac:chgData name="Owen Hoek" userId="ae43f909e3cb95c1" providerId="LiveId" clId="{F6E11908-EC6A-4C69-9BED-A95122C31615}" dt="2026-04-25T11:03:05.475" v="197" actId="167"/>
          <ac:grpSpMkLst>
            <pc:docMk/>
            <pc:sldMk cId="3603799442" sldId="359"/>
            <ac:grpSpMk id="97" creationId="{ADFF2A32-84B0-6C01-3209-7AC8B505F0D2}"/>
          </ac:grpSpMkLst>
        </pc:grpChg>
        <pc:grpChg chg="ord">
          <ac:chgData name="Owen Hoek" userId="ae43f909e3cb95c1" providerId="LiveId" clId="{F6E11908-EC6A-4C69-9BED-A95122C31615}" dt="2026-04-25T11:03:05.475" v="197" actId="167"/>
          <ac:grpSpMkLst>
            <pc:docMk/>
            <pc:sldMk cId="3603799442" sldId="359"/>
            <ac:grpSpMk id="105" creationId="{46799CA8-6FAA-4062-9499-69196EDA39FB}"/>
          </ac:grpSpMkLst>
        </pc:grpChg>
        <pc:picChg chg="mod">
          <ac:chgData name="Owen Hoek" userId="ae43f909e3cb95c1" providerId="LiveId" clId="{F6E11908-EC6A-4C69-9BED-A95122C31615}" dt="2026-04-25T11:30:43.928" v="844" actId="14826"/>
          <ac:picMkLst>
            <pc:docMk/>
            <pc:sldMk cId="3603799442" sldId="359"/>
            <ac:picMk id="4" creationId="{7AEB5219-0104-3889-B3F5-64B6EEF67170}"/>
          </ac:picMkLst>
        </pc:picChg>
      </pc:sldChg>
      <pc:sldChg chg="modSp mod ord modAnim">
        <pc:chgData name="Owen Hoek" userId="ae43f909e3cb95c1" providerId="LiveId" clId="{F6E11908-EC6A-4C69-9BED-A95122C31615}" dt="2026-04-25T14:37:36.450" v="904"/>
        <pc:sldMkLst>
          <pc:docMk/>
          <pc:sldMk cId="3128800394" sldId="360"/>
        </pc:sldMkLst>
        <pc:spChg chg="mod">
          <ac:chgData name="Owen Hoek" userId="ae43f909e3cb95c1" providerId="LiveId" clId="{F6E11908-EC6A-4C69-9BED-A95122C31615}" dt="2026-04-25T11:04:39.107" v="232" actId="14861"/>
          <ac:spMkLst>
            <pc:docMk/>
            <pc:sldMk cId="3128800394" sldId="360"/>
            <ac:spMk id="37" creationId="{58711221-8CB0-9DD3-D1AB-29E45A2FA07B}"/>
          </ac:spMkLst>
        </pc:spChg>
        <pc:spChg chg="mod">
          <ac:chgData name="Owen Hoek" userId="ae43f909e3cb95c1" providerId="LiveId" clId="{F6E11908-EC6A-4C69-9BED-A95122C31615}" dt="2026-04-25T11:02:51.314" v="193" actId="113"/>
          <ac:spMkLst>
            <pc:docMk/>
            <pc:sldMk cId="3128800394" sldId="360"/>
            <ac:spMk id="92" creationId="{26053B6A-F116-2F85-2211-8C148CBB6709}"/>
          </ac:spMkLst>
        </pc:spChg>
        <pc:spChg chg="mod">
          <ac:chgData name="Owen Hoek" userId="ae43f909e3cb95c1" providerId="LiveId" clId="{F6E11908-EC6A-4C69-9BED-A95122C31615}" dt="2026-04-25T11:30:02.558" v="843" actId="20577"/>
          <ac:spMkLst>
            <pc:docMk/>
            <pc:sldMk cId="3128800394" sldId="360"/>
            <ac:spMk id="93" creationId="{FD04F5FA-FAC0-DA28-B681-7EE7E993E2EF}"/>
          </ac:spMkLst>
        </pc:spChg>
        <pc:spChg chg="mod">
          <ac:chgData name="Owen Hoek" userId="ae43f909e3cb95c1" providerId="LiveId" clId="{F6E11908-EC6A-4C69-9BED-A95122C31615}" dt="2026-04-25T11:29:36.322" v="842" actId="20577"/>
          <ac:spMkLst>
            <pc:docMk/>
            <pc:sldMk cId="3128800394" sldId="360"/>
            <ac:spMk id="103" creationId="{A249D70C-CDE3-B39E-ABEA-5C576E7B4F65}"/>
          </ac:spMkLst>
        </pc:spChg>
        <pc:spChg chg="mod">
          <ac:chgData name="Owen Hoek" userId="ae43f909e3cb95c1" providerId="LiveId" clId="{F6E11908-EC6A-4C69-9BED-A95122C31615}" dt="2026-04-25T11:28:24.803" v="699" actId="20577"/>
          <ac:spMkLst>
            <pc:docMk/>
            <pc:sldMk cId="3128800394" sldId="360"/>
            <ac:spMk id="104" creationId="{FDE9ACB5-950F-09BA-15EC-DCB292E27330}"/>
          </ac:spMkLst>
        </pc:spChg>
        <pc:grpChg chg="ord">
          <ac:chgData name="Owen Hoek" userId="ae43f909e3cb95c1" providerId="LiveId" clId="{F6E11908-EC6A-4C69-9BED-A95122C31615}" dt="2026-04-25T11:02:55.292" v="194" actId="167"/>
          <ac:grpSpMkLst>
            <pc:docMk/>
            <pc:sldMk cId="3128800394" sldId="360"/>
            <ac:grpSpMk id="97" creationId="{C0EB9E91-9763-A1E2-6B9C-6A2A47C6A41A}"/>
          </ac:grpSpMkLst>
        </pc:grpChg>
        <pc:grpChg chg="ord">
          <ac:chgData name="Owen Hoek" userId="ae43f909e3cb95c1" providerId="LiveId" clId="{F6E11908-EC6A-4C69-9BED-A95122C31615}" dt="2026-04-25T11:02:55.292" v="194" actId="167"/>
          <ac:grpSpMkLst>
            <pc:docMk/>
            <pc:sldMk cId="3128800394" sldId="360"/>
            <ac:grpSpMk id="105" creationId="{D9A9338A-8981-52A6-1576-89B7FE988A6C}"/>
          </ac:grpSpMkLst>
        </pc:grpChg>
      </pc:sldChg>
    </pc:docChg>
  </pc:docChgLst>
  <pc:docChgLst>
    <pc:chgData name="Owen Hoek" userId="ae43f909e3cb95c1" providerId="LiveId" clId="{954E3146-5012-413A-BDDF-54400479BE28}"/>
    <pc:docChg chg="custSel delSld modSld sldOrd">
      <pc:chgData name="Owen Hoek" userId="ae43f909e3cb95c1" providerId="LiveId" clId="{954E3146-5012-413A-BDDF-54400479BE28}" dt="2026-05-11T07:12:53.997" v="322" actId="20577"/>
      <pc:docMkLst>
        <pc:docMk/>
      </pc:docMkLst>
      <pc:sldChg chg="modSp mod">
        <pc:chgData name="Owen Hoek" userId="ae43f909e3cb95c1" providerId="LiveId" clId="{954E3146-5012-413A-BDDF-54400479BE28}" dt="2026-05-11T07:01:20.328" v="74" actId="20577"/>
        <pc:sldMkLst>
          <pc:docMk/>
          <pc:sldMk cId="652326208" sldId="348"/>
        </pc:sldMkLst>
        <pc:spChg chg="mod">
          <ac:chgData name="Owen Hoek" userId="ae43f909e3cb95c1" providerId="LiveId" clId="{954E3146-5012-413A-BDDF-54400479BE28}" dt="2026-05-11T07:01:12.892" v="56" actId="20577"/>
          <ac:spMkLst>
            <pc:docMk/>
            <pc:sldMk cId="652326208" sldId="348"/>
            <ac:spMk id="93" creationId="{DAEFC83E-9E18-EA00-933B-AE9C4E122407}"/>
          </ac:spMkLst>
        </pc:spChg>
        <pc:spChg chg="mod">
          <ac:chgData name="Owen Hoek" userId="ae43f909e3cb95c1" providerId="LiveId" clId="{954E3146-5012-413A-BDDF-54400479BE28}" dt="2026-05-11T07:01:20.328" v="74" actId="20577"/>
          <ac:spMkLst>
            <pc:docMk/>
            <pc:sldMk cId="652326208" sldId="348"/>
            <ac:spMk id="103" creationId="{C64D68CC-2C9B-355D-15C5-B9C400EFD7A1}"/>
          </ac:spMkLst>
        </pc:spChg>
      </pc:sldChg>
      <pc:sldChg chg="addSp delSp modSp mod delAnim modAnim">
        <pc:chgData name="Owen Hoek" userId="ae43f909e3cb95c1" providerId="LiveId" clId="{954E3146-5012-413A-BDDF-54400479BE28}" dt="2026-05-11T07:09:27.368" v="248" actId="478"/>
        <pc:sldMkLst>
          <pc:docMk/>
          <pc:sldMk cId="1422482728" sldId="355"/>
        </pc:sldMkLst>
        <pc:spChg chg="mod">
          <ac:chgData name="Owen Hoek" userId="ae43f909e3cb95c1" providerId="LiveId" clId="{954E3146-5012-413A-BDDF-54400479BE28}" dt="2026-05-11T07:08:17.142" v="235" actId="20577"/>
          <ac:spMkLst>
            <pc:docMk/>
            <pc:sldMk cId="1422482728" sldId="355"/>
            <ac:spMk id="103" creationId="{A1164027-26CF-74C2-BD9F-BD8C7828E465}"/>
          </ac:spMkLst>
        </pc:spChg>
        <pc:picChg chg="add mod">
          <ac:chgData name="Owen Hoek" userId="ae43f909e3cb95c1" providerId="LiveId" clId="{954E3146-5012-413A-BDDF-54400479BE28}" dt="2026-05-11T07:06:49.066" v="159"/>
          <ac:picMkLst>
            <pc:docMk/>
            <pc:sldMk cId="1422482728" sldId="355"/>
            <ac:picMk id="6" creationId="{3D6F0F3F-9875-74BE-B47A-0FB9026476F4}"/>
          </ac:picMkLst>
        </pc:picChg>
        <pc:picChg chg="add mod">
          <ac:chgData name="Owen Hoek" userId="ae43f909e3cb95c1" providerId="LiveId" clId="{954E3146-5012-413A-BDDF-54400479BE28}" dt="2026-05-11T07:08:59.102" v="237" actId="1076"/>
          <ac:picMkLst>
            <pc:docMk/>
            <pc:sldMk cId="1422482728" sldId="355"/>
            <ac:picMk id="13" creationId="{DA317615-8E38-9FC8-0CAA-253F840C0C2D}"/>
          </ac:picMkLst>
        </pc:picChg>
      </pc:sldChg>
      <pc:sldChg chg="addSp delSp modSp mod delAnim modAnim">
        <pc:chgData name="Owen Hoek" userId="ae43f909e3cb95c1" providerId="LiveId" clId="{954E3146-5012-413A-BDDF-54400479BE28}" dt="2026-05-11T07:12:53.997" v="322" actId="20577"/>
        <pc:sldMkLst>
          <pc:docMk/>
          <pc:sldMk cId="2612935776" sldId="356"/>
        </pc:sldMkLst>
        <pc:spChg chg="mod">
          <ac:chgData name="Owen Hoek" userId="ae43f909e3cb95c1" providerId="LiveId" clId="{954E3146-5012-413A-BDDF-54400479BE28}" dt="2026-05-11T07:12:40.093" v="307" actId="20577"/>
          <ac:spMkLst>
            <pc:docMk/>
            <pc:sldMk cId="2612935776" sldId="356"/>
            <ac:spMk id="93" creationId="{792DD367-4ABD-585F-F0BB-0D4F45B4A405}"/>
          </ac:spMkLst>
        </pc:spChg>
        <pc:spChg chg="mod">
          <ac:chgData name="Owen Hoek" userId="ae43f909e3cb95c1" providerId="LiveId" clId="{954E3146-5012-413A-BDDF-54400479BE28}" dt="2026-05-11T07:02:52.655" v="155" actId="20577"/>
          <ac:spMkLst>
            <pc:docMk/>
            <pc:sldMk cId="2612935776" sldId="356"/>
            <ac:spMk id="103" creationId="{1B60774C-F697-E0CB-66B6-D393C9243C37}"/>
          </ac:spMkLst>
        </pc:spChg>
        <pc:spChg chg="mod">
          <ac:chgData name="Owen Hoek" userId="ae43f909e3cb95c1" providerId="LiveId" clId="{954E3146-5012-413A-BDDF-54400479BE28}" dt="2026-05-11T07:12:53.997" v="322" actId="20577"/>
          <ac:spMkLst>
            <pc:docMk/>
            <pc:sldMk cId="2612935776" sldId="356"/>
            <ac:spMk id="104" creationId="{DB3C84F6-C7D0-1F7B-6E1A-22FDF4AF8143}"/>
          </ac:spMkLst>
        </pc:spChg>
        <pc:picChg chg="mod">
          <ac:chgData name="Owen Hoek" userId="ae43f909e3cb95c1" providerId="LiveId" clId="{954E3146-5012-413A-BDDF-54400479BE28}" dt="2026-05-11T07:03:19.147" v="158" actId="14826"/>
          <ac:picMkLst>
            <pc:docMk/>
            <pc:sldMk cId="2612935776" sldId="356"/>
            <ac:picMk id="4" creationId="{1F852FD8-7A9D-2486-A89D-7DFDE8F85EAC}"/>
          </ac:picMkLst>
        </pc:picChg>
        <pc:picChg chg="add mod">
          <ac:chgData name="Owen Hoek" userId="ae43f909e3cb95c1" providerId="LiveId" clId="{954E3146-5012-413A-BDDF-54400479BE28}" dt="2026-05-11T07:02:58.665" v="156"/>
          <ac:picMkLst>
            <pc:docMk/>
            <pc:sldMk cId="2612935776" sldId="356"/>
            <ac:picMk id="6" creationId="{FCFF6016-18B5-9055-3510-4A5861000890}"/>
          </ac:picMkLst>
        </pc:picChg>
      </pc:sldChg>
      <pc:sldChg chg="modSp mod">
        <pc:chgData name="Owen Hoek" userId="ae43f909e3cb95c1" providerId="LiveId" clId="{954E3146-5012-413A-BDDF-54400479BE28}" dt="2026-05-11T07:11:59.063" v="299" actId="14100"/>
        <pc:sldMkLst>
          <pc:docMk/>
          <pc:sldMk cId="1012823424" sldId="358"/>
        </pc:sldMkLst>
        <pc:spChg chg="mod">
          <ac:chgData name="Owen Hoek" userId="ae43f909e3cb95c1" providerId="LiveId" clId="{954E3146-5012-413A-BDDF-54400479BE28}" dt="2026-05-11T07:11:50.101" v="298" actId="20577"/>
          <ac:spMkLst>
            <pc:docMk/>
            <pc:sldMk cId="1012823424" sldId="358"/>
            <ac:spMk id="103" creationId="{8D76B12E-C457-E96C-21D4-3BEF58ED710B}"/>
          </ac:spMkLst>
        </pc:spChg>
        <pc:picChg chg="mod">
          <ac:chgData name="Owen Hoek" userId="ae43f909e3cb95c1" providerId="LiveId" clId="{954E3146-5012-413A-BDDF-54400479BE28}" dt="2026-05-11T07:11:59.063" v="299" actId="14100"/>
          <ac:picMkLst>
            <pc:docMk/>
            <pc:sldMk cId="1012823424" sldId="358"/>
            <ac:picMk id="4" creationId="{B95366AA-6EE8-EA32-506E-4F435C6F00B0}"/>
          </ac:picMkLst>
        </pc:picChg>
      </pc:sldChg>
      <pc:sldChg chg="modSp mod">
        <pc:chgData name="Owen Hoek" userId="ae43f909e3cb95c1" providerId="LiveId" clId="{954E3146-5012-413A-BDDF-54400479BE28}" dt="2026-05-11T07:11:10.478" v="270" actId="20577"/>
        <pc:sldMkLst>
          <pc:docMk/>
          <pc:sldMk cId="3603799442" sldId="359"/>
        </pc:sldMkLst>
        <pc:spChg chg="mod">
          <ac:chgData name="Owen Hoek" userId="ae43f909e3cb95c1" providerId="LiveId" clId="{954E3146-5012-413A-BDDF-54400479BE28}" dt="2026-05-11T07:11:10.478" v="270" actId="20577"/>
          <ac:spMkLst>
            <pc:docMk/>
            <pc:sldMk cId="3603799442" sldId="359"/>
            <ac:spMk id="103" creationId="{0DEE2FBF-BF7B-599D-9DE8-2C65597F38A3}"/>
          </ac:spMkLst>
        </pc:spChg>
        <pc:picChg chg="mod">
          <ac:chgData name="Owen Hoek" userId="ae43f909e3cb95c1" providerId="LiveId" clId="{954E3146-5012-413A-BDDF-54400479BE28}" dt="2026-05-11T07:11:02.774" v="251" actId="14100"/>
          <ac:picMkLst>
            <pc:docMk/>
            <pc:sldMk cId="3603799442" sldId="359"/>
            <ac:picMk id="4" creationId="{7AEB5219-0104-3889-B3F5-64B6EEF67170}"/>
          </ac:picMkLst>
        </pc:picChg>
      </pc:sldChg>
      <pc:sldChg chg="modSp mod">
        <pc:chgData name="Owen Hoek" userId="ae43f909e3cb95c1" providerId="LiveId" clId="{954E3146-5012-413A-BDDF-54400479BE28}" dt="2026-05-11T07:02:05.142" v="128" actId="20577"/>
        <pc:sldMkLst>
          <pc:docMk/>
          <pc:sldMk cId="3128800394" sldId="360"/>
        </pc:sldMkLst>
        <pc:spChg chg="mod">
          <ac:chgData name="Owen Hoek" userId="ae43f909e3cb95c1" providerId="LiveId" clId="{954E3146-5012-413A-BDDF-54400479BE28}" dt="2026-05-11T07:01:58.328" v="120" actId="20577"/>
          <ac:spMkLst>
            <pc:docMk/>
            <pc:sldMk cId="3128800394" sldId="360"/>
            <ac:spMk id="93" creationId="{FD04F5FA-FAC0-DA28-B681-7EE7E993E2EF}"/>
          </ac:spMkLst>
        </pc:spChg>
        <pc:spChg chg="mod">
          <ac:chgData name="Owen Hoek" userId="ae43f909e3cb95c1" providerId="LiveId" clId="{954E3146-5012-413A-BDDF-54400479BE28}" dt="2026-05-11T07:02:05.142" v="128" actId="20577"/>
          <ac:spMkLst>
            <pc:docMk/>
            <pc:sldMk cId="3128800394" sldId="360"/>
            <ac:spMk id="103" creationId="{A249D70C-CDE3-B39E-ABEA-5C576E7B4F65}"/>
          </ac:spMkLst>
        </pc:spChg>
      </pc:sldChg>
    </pc:docChg>
  </pc:docChgLst>
  <pc:docChgLst>
    <pc:chgData name="Owen Hoek" userId="ae43f909e3cb95c1" providerId="LiveId" clId="{123CD5F0-2C04-4BCD-B605-FBD47B16C1D2}"/>
    <pc:docChg chg="undo custSel modSld">
      <pc:chgData name="Owen Hoek" userId="ae43f909e3cb95c1" providerId="LiveId" clId="{123CD5F0-2C04-4BCD-B605-FBD47B16C1D2}" dt="2026-05-12T13:00:16.506" v="23" actId="14100"/>
      <pc:docMkLst>
        <pc:docMk/>
      </pc:docMkLst>
    </pc:docChg>
  </pc:docChgLst>
  <pc:docChgLst>
    <pc:chgData name="Owen Hoek" userId="ae43f909e3cb95c1" providerId="LiveId" clId="{15D93F2F-3228-486B-9221-C541685BBD76}"/>
    <pc:docChg chg="undo redo custSel addSld delSld modSld sldOrd modMainMaster">
      <pc:chgData name="Owen Hoek" userId="ae43f909e3cb95c1" providerId="LiveId" clId="{15D93F2F-3228-486B-9221-C541685BBD76}" dt="2026-05-15T14:11:53.679" v="2263"/>
      <pc:docMkLst>
        <pc:docMk/>
      </pc:docMkLst>
      <pc:sldChg chg="modSp mod">
        <pc:chgData name="Owen Hoek" userId="ae43f909e3cb95c1" providerId="LiveId" clId="{15D93F2F-3228-486B-9221-C541685BBD76}" dt="2026-04-15T10:10:21.813" v="2096" actId="14826"/>
        <pc:sldMkLst>
          <pc:docMk/>
          <pc:sldMk cId="2688274080" sldId="301"/>
        </pc:sldMkLst>
        <pc:spChg chg="mod">
          <ac:chgData name="Owen Hoek" userId="ae43f909e3cb95c1" providerId="LiveId" clId="{15D93F2F-3228-486B-9221-C541685BBD76}" dt="2026-04-15T10:08:39.437" v="2095" actId="207"/>
          <ac:spMkLst>
            <pc:docMk/>
            <pc:sldMk cId="2688274080" sldId="301"/>
            <ac:spMk id="6" creationId="{3F635C93-914F-CDF6-F130-66DCDA4C98ED}"/>
          </ac:spMkLst>
        </pc:spChg>
        <pc:spChg chg="mod">
          <ac:chgData name="Owen Hoek" userId="ae43f909e3cb95c1" providerId="LiveId" clId="{15D93F2F-3228-486B-9221-C541685BBD76}" dt="2026-04-15T10:08:34.107" v="2094" actId="207"/>
          <ac:spMkLst>
            <pc:docMk/>
            <pc:sldMk cId="2688274080" sldId="301"/>
            <ac:spMk id="9" creationId="{42D64D32-34FE-1125-A57B-577E85F2D195}"/>
          </ac:spMkLst>
        </pc:spChg>
        <pc:picChg chg="mod">
          <ac:chgData name="Owen Hoek" userId="ae43f909e3cb95c1" providerId="LiveId" clId="{15D93F2F-3228-486B-9221-C541685BBD76}" dt="2026-04-15T10:10:21.813" v="2096" actId="14826"/>
          <ac:picMkLst>
            <pc:docMk/>
            <pc:sldMk cId="2688274080" sldId="301"/>
            <ac:picMk id="3" creationId="{C68A97F8-03BC-7CB3-8180-03A2F354F3CB}"/>
          </ac:picMkLst>
        </pc:picChg>
      </pc:sldChg>
      <pc:sldChg chg="addSp delSp modSp mod setBg">
        <pc:chgData name="Owen Hoek" userId="ae43f909e3cb95c1" providerId="LiveId" clId="{15D93F2F-3228-486B-9221-C541685BBD76}" dt="2026-04-15T10:34:30.157" v="2259"/>
        <pc:sldMkLst>
          <pc:docMk/>
          <pc:sldMk cId="1284566564" sldId="305"/>
        </pc:sldMkLst>
      </pc:sldChg>
      <pc:sldChg chg="addSp delSp modSp mod modTransition addAnim delAnim modAnim">
        <pc:chgData name="Owen Hoek" userId="ae43f909e3cb95c1" providerId="LiveId" clId="{15D93F2F-3228-486B-9221-C541685BBD76}" dt="2026-04-15T10:33:55.494" v="2251"/>
        <pc:sldMkLst>
          <pc:docMk/>
          <pc:sldMk cId="2724394849" sldId="315"/>
        </pc:sldMkLst>
        <pc:spChg chg="mod">
          <ac:chgData name="Owen Hoek" userId="ae43f909e3cb95c1" providerId="LiveId" clId="{15D93F2F-3228-486B-9221-C541685BBD76}" dt="2026-04-15T10:23:05.445" v="2218"/>
          <ac:spMkLst>
            <pc:docMk/>
            <pc:sldMk cId="2724394849" sldId="315"/>
            <ac:spMk id="3" creationId="{0D7E14DB-D83F-E57D-5A84-BF2D30198DF5}"/>
          </ac:spMkLst>
        </pc:spChg>
        <pc:spChg chg="mod">
          <ac:chgData name="Owen Hoek" userId="ae43f909e3cb95c1" providerId="LiveId" clId="{15D93F2F-3228-486B-9221-C541685BBD76}" dt="2026-04-15T10:21:43.439" v="2216"/>
          <ac:spMkLst>
            <pc:docMk/>
            <pc:sldMk cId="2724394849" sldId="315"/>
            <ac:spMk id="4" creationId="{E6CCF910-E9FD-3F1D-A0A6-DEE77292A2D3}"/>
          </ac:spMkLst>
        </pc:spChg>
        <pc:spChg chg="mod">
          <ac:chgData name="Owen Hoek" userId="ae43f909e3cb95c1" providerId="LiveId" clId="{15D93F2F-3228-486B-9221-C541685BBD76}" dt="2026-04-15T10:21:43.439" v="2216"/>
          <ac:spMkLst>
            <pc:docMk/>
            <pc:sldMk cId="2724394849" sldId="315"/>
            <ac:spMk id="5" creationId="{F7D23230-1AEF-0400-78C4-BDCEFF40B7CC}"/>
          </ac:spMkLst>
        </pc:spChg>
        <pc:spChg chg="mod">
          <ac:chgData name="Owen Hoek" userId="ae43f909e3cb95c1" providerId="LiveId" clId="{15D93F2F-3228-486B-9221-C541685BBD76}" dt="2026-04-15T10:23:05.445" v="2218"/>
          <ac:spMkLst>
            <pc:docMk/>
            <pc:sldMk cId="2724394849" sldId="315"/>
            <ac:spMk id="6" creationId="{DA3615CF-E037-F243-C8EE-466F001F4F3B}"/>
          </ac:spMkLst>
        </pc:spChg>
        <pc:spChg chg="mod">
          <ac:chgData name="Owen Hoek" userId="ae43f909e3cb95c1" providerId="LiveId" clId="{15D93F2F-3228-486B-9221-C541685BBD76}" dt="2026-04-15T10:23:05.445" v="2218"/>
          <ac:spMkLst>
            <pc:docMk/>
            <pc:sldMk cId="2724394849" sldId="315"/>
            <ac:spMk id="13" creationId="{70464106-8CE5-F258-8F2E-26E340C89045}"/>
          </ac:spMkLst>
        </pc:spChg>
        <pc:spChg chg="mod">
          <ac:chgData name="Owen Hoek" userId="ae43f909e3cb95c1" providerId="LiveId" clId="{15D93F2F-3228-486B-9221-C541685BBD76}" dt="2026-04-15T10:23:05.445" v="2218"/>
          <ac:spMkLst>
            <pc:docMk/>
            <pc:sldMk cId="2724394849" sldId="315"/>
            <ac:spMk id="15" creationId="{75F9C27B-8C5A-80C5-082D-541536D21078}"/>
          </ac:spMkLst>
        </pc:spChg>
        <pc:spChg chg="mod">
          <ac:chgData name="Owen Hoek" userId="ae43f909e3cb95c1" providerId="LiveId" clId="{15D93F2F-3228-486B-9221-C541685BBD76}" dt="2026-04-15T10:21:43.439" v="2216"/>
          <ac:spMkLst>
            <pc:docMk/>
            <pc:sldMk cId="2724394849" sldId="315"/>
            <ac:spMk id="25" creationId="{BB85E104-7E17-FD48-E10F-236E84CAC85F}"/>
          </ac:spMkLst>
        </pc:spChg>
        <pc:spChg chg="mod">
          <ac:chgData name="Owen Hoek" userId="ae43f909e3cb95c1" providerId="LiveId" clId="{15D93F2F-3228-486B-9221-C541685BBD76}" dt="2026-04-15T10:23:05.445" v="2218"/>
          <ac:spMkLst>
            <pc:docMk/>
            <pc:sldMk cId="2724394849" sldId="315"/>
            <ac:spMk id="27" creationId="{979EEA62-FA43-895B-4904-A22663612829}"/>
          </ac:spMkLst>
        </pc:spChg>
        <pc:spChg chg="mod">
          <ac:chgData name="Owen Hoek" userId="ae43f909e3cb95c1" providerId="LiveId" clId="{15D93F2F-3228-486B-9221-C541685BBD76}" dt="2026-04-15T10:23:05.445" v="2218"/>
          <ac:spMkLst>
            <pc:docMk/>
            <pc:sldMk cId="2724394849" sldId="315"/>
            <ac:spMk id="30" creationId="{AE0A3217-70EC-7438-0CA1-FA968C25C250}"/>
          </ac:spMkLst>
        </pc:spChg>
        <pc:spChg chg="mod">
          <ac:chgData name="Owen Hoek" userId="ae43f909e3cb95c1" providerId="LiveId" clId="{15D93F2F-3228-486B-9221-C541685BBD76}" dt="2026-04-15T10:23:05.445" v="2218"/>
          <ac:spMkLst>
            <pc:docMk/>
            <pc:sldMk cId="2724394849" sldId="315"/>
            <ac:spMk id="32" creationId="{16463CA5-F491-55EC-745D-DE394FF9F37E}"/>
          </ac:spMkLst>
        </pc:spChg>
        <pc:spChg chg="mod">
          <ac:chgData name="Owen Hoek" userId="ae43f909e3cb95c1" providerId="LiveId" clId="{15D93F2F-3228-486B-9221-C541685BBD76}" dt="2026-04-15T10:23:05.445" v="2218"/>
          <ac:spMkLst>
            <pc:docMk/>
            <pc:sldMk cId="2724394849" sldId="315"/>
            <ac:spMk id="33" creationId="{E5F56E9B-8151-B858-BB9A-534DA71FC525}"/>
          </ac:spMkLst>
        </pc:spChg>
        <pc:spChg chg="mod">
          <ac:chgData name="Owen Hoek" userId="ae43f909e3cb95c1" providerId="LiveId" clId="{15D93F2F-3228-486B-9221-C541685BBD76}" dt="2026-04-15T10:23:05.445" v="2218"/>
          <ac:spMkLst>
            <pc:docMk/>
            <pc:sldMk cId="2724394849" sldId="315"/>
            <ac:spMk id="34" creationId="{C0C7BAC4-BDEC-53B9-669D-60058FE7D230}"/>
          </ac:spMkLst>
        </pc:spChg>
        <pc:spChg chg="mod">
          <ac:chgData name="Owen Hoek" userId="ae43f909e3cb95c1" providerId="LiveId" clId="{15D93F2F-3228-486B-9221-C541685BBD76}" dt="2026-04-15T10:23:05.445" v="2218"/>
          <ac:spMkLst>
            <pc:docMk/>
            <pc:sldMk cId="2724394849" sldId="315"/>
            <ac:spMk id="36" creationId="{A93E3080-224F-6B7F-FCF8-00B32E486E3E}"/>
          </ac:spMkLst>
        </pc:spChg>
        <pc:spChg chg="mod">
          <ac:chgData name="Owen Hoek" userId="ae43f909e3cb95c1" providerId="LiveId" clId="{15D93F2F-3228-486B-9221-C541685BBD76}" dt="2026-04-15T10:23:23.884" v="2220"/>
          <ac:spMkLst>
            <pc:docMk/>
            <pc:sldMk cId="2724394849" sldId="315"/>
            <ac:spMk id="59" creationId="{FB89E847-30AC-50DF-C7E7-A5B05982B15F}"/>
          </ac:spMkLst>
        </pc:spChg>
        <pc:grpChg chg="mod">
          <ac:chgData name="Owen Hoek" userId="ae43f909e3cb95c1" providerId="LiveId" clId="{15D93F2F-3228-486B-9221-C541685BBD76}" dt="2026-04-15T09:12:27.942" v="1141" actId="1076"/>
          <ac:grpSpMkLst>
            <pc:docMk/>
            <pc:sldMk cId="2724394849" sldId="315"/>
            <ac:grpSpMk id="2" creationId="{F0CDEF57-0ED1-0787-A734-D4FF94E6C185}"/>
          </ac:grpSpMkLst>
        </pc:grpChg>
        <pc:grpChg chg="add mod">
          <ac:chgData name="Owen Hoek" userId="ae43f909e3cb95c1" providerId="LiveId" clId="{15D93F2F-3228-486B-9221-C541685BBD76}" dt="2026-04-15T10:23:23.884" v="2220"/>
          <ac:grpSpMkLst>
            <pc:docMk/>
            <pc:sldMk cId="2724394849" sldId="315"/>
            <ac:grpSpMk id="58" creationId="{F6C3FB3C-F89C-27A8-2680-4364FEA572B2}"/>
          </ac:grpSpMkLst>
        </pc:grpChg>
        <pc:picChg chg="mod">
          <ac:chgData name="Owen Hoek" userId="ae43f909e3cb95c1" providerId="LiveId" clId="{15D93F2F-3228-486B-9221-C541685BBD76}" dt="2026-04-15T10:23:23.884" v="2220"/>
          <ac:picMkLst>
            <pc:docMk/>
            <pc:sldMk cId="2724394849" sldId="315"/>
            <ac:picMk id="60" creationId="{49FC9458-2241-B3FA-200C-6A8F3BA77F69}"/>
          </ac:picMkLst>
        </pc:picChg>
        <pc:picChg chg="mod">
          <ac:chgData name="Owen Hoek" userId="ae43f909e3cb95c1" providerId="LiveId" clId="{15D93F2F-3228-486B-9221-C541685BBD76}" dt="2026-04-15T10:23:23.884" v="2220"/>
          <ac:picMkLst>
            <pc:docMk/>
            <pc:sldMk cId="2724394849" sldId="315"/>
            <ac:picMk id="61" creationId="{E65CD1A2-7413-B767-6244-326B1FC27385}"/>
          </ac:picMkLst>
        </pc:picChg>
        <pc:picChg chg="mod">
          <ac:chgData name="Owen Hoek" userId="ae43f909e3cb95c1" providerId="LiveId" clId="{15D93F2F-3228-486B-9221-C541685BBD76}" dt="2026-04-15T10:23:23.884" v="2220"/>
          <ac:picMkLst>
            <pc:docMk/>
            <pc:sldMk cId="2724394849" sldId="315"/>
            <ac:picMk id="62" creationId="{0638CEE4-4099-2FCC-4B3C-D962853094E8}"/>
          </ac:picMkLst>
        </pc:picChg>
        <pc:picChg chg="mod">
          <ac:chgData name="Owen Hoek" userId="ae43f909e3cb95c1" providerId="LiveId" clId="{15D93F2F-3228-486B-9221-C541685BBD76}" dt="2026-04-15T10:23:23.884" v="2220"/>
          <ac:picMkLst>
            <pc:docMk/>
            <pc:sldMk cId="2724394849" sldId="315"/>
            <ac:picMk id="63" creationId="{64E04A20-6300-FD5B-BE2F-063175E23D56}"/>
          </ac:picMkLst>
        </pc:picChg>
        <pc:picChg chg="mod">
          <ac:chgData name="Owen Hoek" userId="ae43f909e3cb95c1" providerId="LiveId" clId="{15D93F2F-3228-486B-9221-C541685BBD76}" dt="2026-04-15T10:23:23.884" v="2220"/>
          <ac:picMkLst>
            <pc:docMk/>
            <pc:sldMk cId="2724394849" sldId="315"/>
            <ac:picMk id="64" creationId="{29DCD265-F3B7-1F22-368D-9A96DCEEE936}"/>
          </ac:picMkLst>
        </pc:picChg>
        <pc:picChg chg="mod">
          <ac:chgData name="Owen Hoek" userId="ae43f909e3cb95c1" providerId="LiveId" clId="{15D93F2F-3228-486B-9221-C541685BBD76}" dt="2026-04-15T10:23:23.884" v="2220"/>
          <ac:picMkLst>
            <pc:docMk/>
            <pc:sldMk cId="2724394849" sldId="315"/>
            <ac:picMk id="65" creationId="{2ECFEA20-81FA-700A-8A25-7BD6D1602E4D}"/>
          </ac:picMkLst>
        </pc:picChg>
        <pc:picChg chg="mod">
          <ac:chgData name="Owen Hoek" userId="ae43f909e3cb95c1" providerId="LiveId" clId="{15D93F2F-3228-486B-9221-C541685BBD76}" dt="2026-04-15T10:23:23.884" v="2220"/>
          <ac:picMkLst>
            <pc:docMk/>
            <pc:sldMk cId="2724394849" sldId="315"/>
            <ac:picMk id="66" creationId="{B00BDE76-F9BC-B3A6-C866-0A2C403B8982}"/>
          </ac:picMkLst>
        </pc:picChg>
      </pc:sldChg>
      <pc:sldChg chg="addSp delSp modSp add mod ord setBg addAnim delAnim modAnim">
        <pc:chgData name="Owen Hoek" userId="ae43f909e3cb95c1" providerId="LiveId" clId="{15D93F2F-3228-486B-9221-C541685BBD76}" dt="2026-04-15T10:32:24.051" v="2245" actId="20577"/>
        <pc:sldMkLst>
          <pc:docMk/>
          <pc:sldMk cId="652326208" sldId="348"/>
        </pc:sldMkLst>
        <pc:spChg chg="add mod">
          <ac:chgData name="Owen Hoek" userId="ae43f909e3cb95c1" providerId="LiveId" clId="{15D93F2F-3228-486B-9221-C541685BBD76}" dt="2026-04-15T09:57:58.744" v="1889" actId="1076"/>
          <ac:spMkLst>
            <pc:docMk/>
            <pc:sldMk cId="652326208" sldId="348"/>
            <ac:spMk id="2" creationId="{5B96AB0E-4C1D-57A7-91C1-83C9D145AD38}"/>
          </ac:spMkLst>
        </pc:spChg>
        <pc:spChg chg="add mod ord topLvl">
          <ac:chgData name="Owen Hoek" userId="ae43f909e3cb95c1" providerId="LiveId" clId="{15D93F2F-3228-486B-9221-C541685BBD76}" dt="2026-04-15T10:17:34.047" v="2178" actId="208"/>
          <ac:spMkLst>
            <pc:docMk/>
            <pc:sldMk cId="652326208" sldId="348"/>
            <ac:spMk id="37" creationId="{095DDD8B-2701-7384-DDFA-273D46AA89D5}"/>
          </ac:spMkLst>
        </pc:spChg>
        <pc:spChg chg="add mod">
          <ac:chgData name="Owen Hoek" userId="ae43f909e3cb95c1" providerId="LiveId" clId="{15D93F2F-3228-486B-9221-C541685BBD76}" dt="2026-04-15T10:17:46.334" v="2180" actId="208"/>
          <ac:spMkLst>
            <pc:docMk/>
            <pc:sldMk cId="652326208" sldId="348"/>
            <ac:spMk id="92" creationId="{7615F6C2-EA00-AB20-9BA3-8A4193CC7483}"/>
          </ac:spMkLst>
        </pc:spChg>
        <pc:spChg chg="add mod">
          <ac:chgData name="Owen Hoek" userId="ae43f909e3cb95c1" providerId="LiveId" clId="{15D93F2F-3228-486B-9221-C541685BBD76}" dt="2026-04-15T10:32:24.051" v="2245" actId="20577"/>
          <ac:spMkLst>
            <pc:docMk/>
            <pc:sldMk cId="652326208" sldId="348"/>
            <ac:spMk id="93" creationId="{DAEFC83E-9E18-EA00-933B-AE9C4E122407}"/>
          </ac:spMkLst>
        </pc:spChg>
        <pc:spChg chg="mod">
          <ac:chgData name="Owen Hoek" userId="ae43f909e3cb95c1" providerId="LiveId" clId="{15D93F2F-3228-486B-9221-C541685BBD76}" dt="2026-04-15T10:18:00.202" v="2184" actId="208"/>
          <ac:spMkLst>
            <pc:docMk/>
            <pc:sldMk cId="652326208" sldId="348"/>
            <ac:spMk id="96" creationId="{3BD20B9B-FE72-9A63-6589-960639A6A8A1}"/>
          </ac:spMkLst>
        </pc:spChg>
        <pc:spChg chg="add mod ord">
          <ac:chgData name="Owen Hoek" userId="ae43f909e3cb95c1" providerId="LiveId" clId="{15D93F2F-3228-486B-9221-C541685BBD76}" dt="2026-04-15T10:17:59.820" v="2183" actId="208"/>
          <ac:spMkLst>
            <pc:docMk/>
            <pc:sldMk cId="652326208" sldId="348"/>
            <ac:spMk id="100" creationId="{3884E267-FAD8-9EA3-CE5A-30F09A05310B}"/>
          </ac:spMkLst>
        </pc:spChg>
        <pc:spChg chg="add mod ord">
          <ac:chgData name="Owen Hoek" userId="ae43f909e3cb95c1" providerId="LiveId" clId="{15D93F2F-3228-486B-9221-C541685BBD76}" dt="2026-04-15T09:51:20.588" v="1778" actId="164"/>
          <ac:spMkLst>
            <pc:docMk/>
            <pc:sldMk cId="652326208" sldId="348"/>
            <ac:spMk id="103" creationId="{C64D68CC-2C9B-355D-15C5-B9C400EFD7A1}"/>
          </ac:spMkLst>
        </pc:spChg>
        <pc:spChg chg="add mod ord">
          <ac:chgData name="Owen Hoek" userId="ae43f909e3cb95c1" providerId="LiveId" clId="{15D93F2F-3228-486B-9221-C541685BBD76}" dt="2026-04-15T09:51:20.588" v="1778" actId="164"/>
          <ac:spMkLst>
            <pc:docMk/>
            <pc:sldMk cId="652326208" sldId="348"/>
            <ac:spMk id="104" creationId="{2404BB0E-02EB-1490-E895-73B495DE53B3}"/>
          </ac:spMkLst>
        </pc:spChg>
        <pc:spChg chg="add mod">
          <ac:chgData name="Owen Hoek" userId="ae43f909e3cb95c1" providerId="LiveId" clId="{15D93F2F-3228-486B-9221-C541685BBD76}" dt="2026-04-15T09:59:08.851" v="1903" actId="1076"/>
          <ac:spMkLst>
            <pc:docMk/>
            <pc:sldMk cId="652326208" sldId="348"/>
            <ac:spMk id="109" creationId="{1C8D704E-53E7-63DE-915E-5DED92506693}"/>
          </ac:spMkLst>
        </pc:spChg>
        <pc:spChg chg="add mod">
          <ac:chgData name="Owen Hoek" userId="ae43f909e3cb95c1" providerId="LiveId" clId="{15D93F2F-3228-486B-9221-C541685BBD76}" dt="2026-04-15T09:59:28.922" v="1909" actId="1076"/>
          <ac:spMkLst>
            <pc:docMk/>
            <pc:sldMk cId="652326208" sldId="348"/>
            <ac:spMk id="110" creationId="{ADED23D1-3B94-7028-284B-1974D9601399}"/>
          </ac:spMkLst>
        </pc:spChg>
        <pc:grpChg chg="add del mod">
          <ac:chgData name="Owen Hoek" userId="ae43f909e3cb95c1" providerId="LiveId" clId="{15D93F2F-3228-486B-9221-C541685BBD76}" dt="2026-04-15T09:43:24.117" v="1655" actId="478"/>
          <ac:grpSpMkLst>
            <pc:docMk/>
            <pc:sldMk cId="652326208" sldId="348"/>
            <ac:grpSpMk id="59" creationId="{1B183599-3414-7CE9-4354-C215F1BBD6C7}"/>
          </ac:grpSpMkLst>
        </pc:grpChg>
        <pc:grpChg chg="add mod ord">
          <ac:chgData name="Owen Hoek" userId="ae43f909e3cb95c1" providerId="LiveId" clId="{15D93F2F-3228-486B-9221-C541685BBD76}" dt="2026-04-15T10:02:53.158" v="1932" actId="167"/>
          <ac:grpSpMkLst>
            <pc:docMk/>
            <pc:sldMk cId="652326208" sldId="348"/>
            <ac:grpSpMk id="97" creationId="{7056B808-A122-6E89-E110-C3B1C8CB5262}"/>
          </ac:grpSpMkLst>
        </pc:grpChg>
        <pc:grpChg chg="add mod ord">
          <ac:chgData name="Owen Hoek" userId="ae43f909e3cb95c1" providerId="LiveId" clId="{15D93F2F-3228-486B-9221-C541685BBD76}" dt="2026-04-15T10:02:56.169" v="1933" actId="167"/>
          <ac:grpSpMkLst>
            <pc:docMk/>
            <pc:sldMk cId="652326208" sldId="348"/>
            <ac:grpSpMk id="105" creationId="{6093059F-459E-2714-8A80-5EF114C1E183}"/>
          </ac:grpSpMkLst>
        </pc:grpChg>
        <pc:picChg chg="add mod ord topLvl">
          <ac:chgData name="Owen Hoek" userId="ae43f909e3cb95c1" providerId="LiveId" clId="{15D93F2F-3228-486B-9221-C541685BBD76}" dt="2026-04-15T09:10:05.287" v="1127" actId="207"/>
          <ac:picMkLst>
            <pc:docMk/>
            <pc:sldMk cId="652326208" sldId="348"/>
            <ac:picMk id="11" creationId="{833D868F-A837-86B7-419D-31BC44503929}"/>
          </ac:picMkLst>
        </pc:picChg>
        <pc:picChg chg="add mod topLvl">
          <ac:chgData name="Owen Hoek" userId="ae43f909e3cb95c1" providerId="LiveId" clId="{15D93F2F-3228-486B-9221-C541685BBD76}" dt="2026-04-15T09:10:05.287" v="1127" actId="207"/>
          <ac:picMkLst>
            <pc:docMk/>
            <pc:sldMk cId="652326208" sldId="348"/>
            <ac:picMk id="16" creationId="{9741BA7A-9B24-9E4F-7346-3D4FF5E3F484}"/>
          </ac:picMkLst>
        </pc:picChg>
        <pc:picChg chg="add mod ord topLvl">
          <ac:chgData name="Owen Hoek" userId="ae43f909e3cb95c1" providerId="LiveId" clId="{15D93F2F-3228-486B-9221-C541685BBD76}" dt="2026-04-15T09:10:05.287" v="1127" actId="207"/>
          <ac:picMkLst>
            <pc:docMk/>
            <pc:sldMk cId="652326208" sldId="348"/>
            <ac:picMk id="18" creationId="{8C1700C6-0D2C-9BA7-93E6-0B4EB7F9E233}"/>
          </ac:picMkLst>
        </pc:picChg>
        <pc:picChg chg="add mod ord topLvl">
          <ac:chgData name="Owen Hoek" userId="ae43f909e3cb95c1" providerId="LiveId" clId="{15D93F2F-3228-486B-9221-C541685BBD76}" dt="2026-04-15T09:10:05.287" v="1127" actId="207"/>
          <ac:picMkLst>
            <pc:docMk/>
            <pc:sldMk cId="652326208" sldId="348"/>
            <ac:picMk id="21" creationId="{D776E788-5402-AA71-45BF-318D81EB5A3E}"/>
          </ac:picMkLst>
        </pc:picChg>
        <pc:picChg chg="add mod ord topLvl">
          <ac:chgData name="Owen Hoek" userId="ae43f909e3cb95c1" providerId="LiveId" clId="{15D93F2F-3228-486B-9221-C541685BBD76}" dt="2026-04-15T09:10:05.287" v="1127" actId="207"/>
          <ac:picMkLst>
            <pc:docMk/>
            <pc:sldMk cId="652326208" sldId="348"/>
            <ac:picMk id="28" creationId="{24C2EC7C-BEBD-295A-2DB8-3C51A5F86E1F}"/>
          </ac:picMkLst>
        </pc:picChg>
        <pc:picChg chg="add mod ord topLvl">
          <ac:chgData name="Owen Hoek" userId="ae43f909e3cb95c1" providerId="LiveId" clId="{15D93F2F-3228-486B-9221-C541685BBD76}" dt="2026-04-15T09:10:05.287" v="1127" actId="207"/>
          <ac:picMkLst>
            <pc:docMk/>
            <pc:sldMk cId="652326208" sldId="348"/>
            <ac:picMk id="32" creationId="{F4A55B44-9AD4-506F-1A49-E761F8B9E4BE}"/>
          </ac:picMkLst>
        </pc:picChg>
        <pc:picChg chg="add mod topLvl">
          <ac:chgData name="Owen Hoek" userId="ae43f909e3cb95c1" providerId="LiveId" clId="{15D93F2F-3228-486B-9221-C541685BBD76}" dt="2026-04-15T09:10:05.287" v="1127" actId="207"/>
          <ac:picMkLst>
            <pc:docMk/>
            <pc:sldMk cId="652326208" sldId="348"/>
            <ac:picMk id="53" creationId="{B6C86407-E6D4-4F82-F53C-9D932C55C396}"/>
          </ac:picMkLst>
        </pc:picChg>
      </pc:sldChg>
      <pc:sldChg chg="addSp modSp add mod modAnim">
        <pc:chgData name="Owen Hoek" userId="ae43f909e3cb95c1" providerId="LiveId" clId="{15D93F2F-3228-486B-9221-C541685BBD76}" dt="2026-04-15T10:17:31.219" v="2177" actId="208"/>
        <pc:sldMkLst>
          <pc:docMk/>
          <pc:sldMk cId="1422482728" sldId="355"/>
        </pc:sldMkLst>
        <pc:spChg chg="add mod">
          <ac:chgData name="Owen Hoek" userId="ae43f909e3cb95c1" providerId="LiveId" clId="{15D93F2F-3228-486B-9221-C541685BBD76}" dt="2026-04-15T10:04:22.861" v="2012" actId="14100"/>
          <ac:spMkLst>
            <pc:docMk/>
            <pc:sldMk cId="1422482728" sldId="355"/>
            <ac:spMk id="3" creationId="{73F04FD7-0EAF-20A4-6D28-754073EC0504}"/>
          </ac:spMkLst>
        </pc:spChg>
        <pc:spChg chg="mod">
          <ac:chgData name="Owen Hoek" userId="ae43f909e3cb95c1" providerId="LiveId" clId="{15D93F2F-3228-486B-9221-C541685BBD76}" dt="2026-04-15T10:17:31.219" v="2177" actId="208"/>
          <ac:spMkLst>
            <pc:docMk/>
            <pc:sldMk cId="1422482728" sldId="355"/>
            <ac:spMk id="37" creationId="{00F6CF32-2088-5C18-A10B-F5F1BBF6D1FF}"/>
          </ac:spMkLst>
        </pc:spChg>
        <pc:spChg chg="mod">
          <ac:chgData name="Owen Hoek" userId="ae43f909e3cb95c1" providerId="LiveId" clId="{15D93F2F-3228-486B-9221-C541685BBD76}" dt="2026-04-15T10:02:37.807" v="1929" actId="122"/>
          <ac:spMkLst>
            <pc:docMk/>
            <pc:sldMk cId="1422482728" sldId="355"/>
            <ac:spMk id="92" creationId="{DB4AD59E-A053-9E8C-452E-9A061A5BC5A8}"/>
          </ac:spMkLst>
        </pc:spChg>
        <pc:spChg chg="mod">
          <ac:chgData name="Owen Hoek" userId="ae43f909e3cb95c1" providerId="LiveId" clId="{15D93F2F-3228-486B-9221-C541685BBD76}" dt="2026-04-15T10:03:22.023" v="2004" actId="20577"/>
          <ac:spMkLst>
            <pc:docMk/>
            <pc:sldMk cId="1422482728" sldId="355"/>
            <ac:spMk id="93" creationId="{E8C1BAF5-B9A5-D233-CBB6-9EBBDC71C024}"/>
          </ac:spMkLst>
        </pc:spChg>
        <pc:spChg chg="mod">
          <ac:chgData name="Owen Hoek" userId="ae43f909e3cb95c1" providerId="LiveId" clId="{15D93F2F-3228-486B-9221-C541685BBD76}" dt="2026-04-15T10:02:35.370" v="1928"/>
          <ac:spMkLst>
            <pc:docMk/>
            <pc:sldMk cId="1422482728" sldId="355"/>
            <ac:spMk id="96" creationId="{F11694EA-3BBF-22DA-1C02-17A04497579E}"/>
          </ac:spMkLst>
        </pc:spChg>
        <pc:spChg chg="mod">
          <ac:chgData name="Owen Hoek" userId="ae43f909e3cb95c1" providerId="LiveId" clId="{15D93F2F-3228-486B-9221-C541685BBD76}" dt="2026-04-15T10:07:21.770" v="2077" actId="20577"/>
          <ac:spMkLst>
            <pc:docMk/>
            <pc:sldMk cId="1422482728" sldId="355"/>
            <ac:spMk id="104" creationId="{C219CFB0-BC13-386B-5544-AD6827B741CA}"/>
          </ac:spMkLst>
        </pc:spChg>
        <pc:grpChg chg="mod">
          <ac:chgData name="Owen Hoek" userId="ae43f909e3cb95c1" providerId="LiveId" clId="{15D93F2F-3228-486B-9221-C541685BBD76}" dt="2026-04-15T10:01:59.281" v="1922" actId="688"/>
          <ac:grpSpMkLst>
            <pc:docMk/>
            <pc:sldMk cId="1422482728" sldId="355"/>
            <ac:grpSpMk id="59" creationId="{A4A23BA5-025D-A4BD-DB5F-10C0503CF7DF}"/>
          </ac:grpSpMkLst>
        </pc:grpChg>
        <pc:grpChg chg="mod ord">
          <ac:chgData name="Owen Hoek" userId="ae43f909e3cb95c1" providerId="LiveId" clId="{15D93F2F-3228-486B-9221-C541685BBD76}" dt="2026-04-15T10:03:02.693" v="1935" actId="167"/>
          <ac:grpSpMkLst>
            <pc:docMk/>
            <pc:sldMk cId="1422482728" sldId="355"/>
            <ac:grpSpMk id="97" creationId="{2ECBA525-655C-AA3B-6D79-103E4ECD18D5}"/>
          </ac:grpSpMkLst>
        </pc:grpChg>
        <pc:grpChg chg="ord">
          <ac:chgData name="Owen Hoek" userId="ae43f909e3cb95c1" providerId="LiveId" clId="{15D93F2F-3228-486B-9221-C541685BBD76}" dt="2026-04-15T10:03:04.559" v="1936" actId="167"/>
          <ac:grpSpMkLst>
            <pc:docMk/>
            <pc:sldMk cId="1422482728" sldId="355"/>
            <ac:grpSpMk id="105" creationId="{93082CD1-DA6C-C737-CE6C-4ADFABCFFD81}"/>
          </ac:grpSpMkLst>
        </pc:grpChg>
      </pc:sldChg>
      <pc:sldChg chg="addSp modSp add mod modAnim">
        <pc:chgData name="Owen Hoek" userId="ae43f909e3cb95c1" providerId="LiveId" clId="{15D93F2F-3228-486B-9221-C541685BBD76}" dt="2026-04-15T10:17:28.184" v="2176" actId="208"/>
        <pc:sldMkLst>
          <pc:docMk/>
          <pc:sldMk cId="2612935776" sldId="356"/>
        </pc:sldMkLst>
        <pc:spChg chg="mod">
          <ac:chgData name="Owen Hoek" userId="ae43f909e3cb95c1" providerId="LiveId" clId="{15D93F2F-3228-486B-9221-C541685BBD76}" dt="2026-04-15T10:17:28.184" v="2176" actId="208"/>
          <ac:spMkLst>
            <pc:docMk/>
            <pc:sldMk cId="2612935776" sldId="356"/>
            <ac:spMk id="37" creationId="{A364D194-C1A9-2B15-2E85-E99AD6BDF196}"/>
          </ac:spMkLst>
        </pc:spChg>
        <pc:spChg chg="mod">
          <ac:chgData name="Owen Hoek" userId="ae43f909e3cb95c1" providerId="LiveId" clId="{15D93F2F-3228-486B-9221-C541685BBD76}" dt="2026-04-15T10:05:23.899" v="2032" actId="20577"/>
          <ac:spMkLst>
            <pc:docMk/>
            <pc:sldMk cId="2612935776" sldId="356"/>
            <ac:spMk id="92" creationId="{E87532D1-B027-C0EA-9765-196A505EAAE8}"/>
          </ac:spMkLst>
        </pc:spChg>
        <pc:spChg chg="mod">
          <ac:chgData name="Owen Hoek" userId="ae43f909e3cb95c1" providerId="LiveId" clId="{15D93F2F-3228-486B-9221-C541685BBD76}" dt="2026-04-15T10:05:46.610" v="2036" actId="20577"/>
          <ac:spMkLst>
            <pc:docMk/>
            <pc:sldMk cId="2612935776" sldId="356"/>
            <ac:spMk id="93" creationId="{792DD367-4ABD-585F-F0BB-0D4F45B4A405}"/>
          </ac:spMkLst>
        </pc:spChg>
        <pc:spChg chg="mod">
          <ac:chgData name="Owen Hoek" userId="ae43f909e3cb95c1" providerId="LiveId" clId="{15D93F2F-3228-486B-9221-C541685BBD76}" dt="2026-04-15T10:06:24.359" v="2039"/>
          <ac:spMkLst>
            <pc:docMk/>
            <pc:sldMk cId="2612935776" sldId="356"/>
            <ac:spMk id="100" creationId="{4442E09D-9312-832B-F000-599AC19D6FF9}"/>
          </ac:spMkLst>
        </pc:spChg>
        <pc:spChg chg="mod">
          <ac:chgData name="Owen Hoek" userId="ae43f909e3cb95c1" providerId="LiveId" clId="{15D93F2F-3228-486B-9221-C541685BBD76}" dt="2026-04-15T10:06:24.359" v="2039"/>
          <ac:spMkLst>
            <pc:docMk/>
            <pc:sldMk cId="2612935776" sldId="356"/>
            <ac:spMk id="103" creationId="{1B60774C-F697-E0CB-66B6-D393C9243C37}"/>
          </ac:spMkLst>
        </pc:spChg>
        <pc:spChg chg="mod">
          <ac:chgData name="Owen Hoek" userId="ae43f909e3cb95c1" providerId="LiveId" clId="{15D93F2F-3228-486B-9221-C541685BBD76}" dt="2026-04-15T10:07:00.607" v="2054" actId="120"/>
          <ac:spMkLst>
            <pc:docMk/>
            <pc:sldMk cId="2612935776" sldId="356"/>
            <ac:spMk id="104" creationId="{DB3C84F6-C7D0-1F7B-6E1A-22FDF4AF8143}"/>
          </ac:spMkLst>
        </pc:spChg>
        <pc:grpChg chg="mod">
          <ac:chgData name="Owen Hoek" userId="ae43f909e3cb95c1" providerId="LiveId" clId="{15D93F2F-3228-486B-9221-C541685BBD76}" dt="2026-04-15T10:05:13.564" v="2018" actId="688"/>
          <ac:grpSpMkLst>
            <pc:docMk/>
            <pc:sldMk cId="2612935776" sldId="356"/>
            <ac:grpSpMk id="59" creationId="{C6B20E1B-5FE8-6C47-BE35-E7C17CCC21B4}"/>
          </ac:grpSpMkLst>
        </pc:grpChg>
        <pc:grpChg chg="ord">
          <ac:chgData name="Owen Hoek" userId="ae43f909e3cb95c1" providerId="LiveId" clId="{15D93F2F-3228-486B-9221-C541685BBD76}" dt="2026-04-15T10:06:01.397" v="2037" actId="167"/>
          <ac:grpSpMkLst>
            <pc:docMk/>
            <pc:sldMk cId="2612935776" sldId="356"/>
            <ac:grpSpMk id="97" creationId="{ED32D33F-662B-19AD-86A0-CDC05E4EF074}"/>
          </ac:grpSpMkLst>
        </pc:grpChg>
        <pc:grpChg chg="mod ord">
          <ac:chgData name="Owen Hoek" userId="ae43f909e3cb95c1" providerId="LiveId" clId="{15D93F2F-3228-486B-9221-C541685BBD76}" dt="2026-04-15T10:06:24.359" v="2039"/>
          <ac:grpSpMkLst>
            <pc:docMk/>
            <pc:sldMk cId="2612935776" sldId="356"/>
            <ac:grpSpMk id="105" creationId="{F2AFD802-1D0B-E9D8-A55A-35362C181D34}"/>
          </ac:grpSpMkLst>
        </pc:grpChg>
        <pc:picChg chg="add mod">
          <ac:chgData name="Owen Hoek" userId="ae43f909e3cb95c1" providerId="LiveId" clId="{15D93F2F-3228-486B-9221-C541685BBD76}" dt="2026-04-15T10:15:02.596" v="2169" actId="1076"/>
          <ac:picMkLst>
            <pc:docMk/>
            <pc:sldMk cId="2612935776" sldId="356"/>
            <ac:picMk id="4" creationId="{1F852FD8-7A9D-2486-A89D-7DFDE8F85EAC}"/>
          </ac:picMkLst>
        </pc:picChg>
      </pc:sldChg>
      <pc:sldChg chg="delSp modSp add del mod delAnim">
        <pc:chgData name="Owen Hoek" userId="ae43f909e3cb95c1" providerId="LiveId" clId="{15D93F2F-3228-486B-9221-C541685BBD76}" dt="2026-05-15T14:11:50.421" v="2261" actId="47"/>
        <pc:sldMkLst>
          <pc:docMk/>
          <pc:sldMk cId="3073146337" sldId="357"/>
        </pc:sldMkLst>
      </pc:sldChg>
      <pc:sldChg chg="addSp delSp modSp add mod delAnim modAnim">
        <pc:chgData name="Owen Hoek" userId="ae43f909e3cb95c1" providerId="LiveId" clId="{15D93F2F-3228-486B-9221-C541685BBD76}" dt="2026-04-15T10:17:18.185" v="2174" actId="208"/>
        <pc:sldMkLst>
          <pc:docMk/>
          <pc:sldMk cId="1012823424" sldId="358"/>
        </pc:sldMkLst>
        <pc:spChg chg="mod">
          <ac:chgData name="Owen Hoek" userId="ae43f909e3cb95c1" providerId="LiveId" clId="{15D93F2F-3228-486B-9221-C541685BBD76}" dt="2026-04-15T10:17:18.185" v="2174" actId="208"/>
          <ac:spMkLst>
            <pc:docMk/>
            <pc:sldMk cId="1012823424" sldId="358"/>
            <ac:spMk id="37" creationId="{89F9EEA0-4F63-4DC6-C0B0-506D933157A7}"/>
          </ac:spMkLst>
        </pc:spChg>
        <pc:spChg chg="mod">
          <ac:chgData name="Owen Hoek" userId="ae43f909e3cb95c1" providerId="LiveId" clId="{15D93F2F-3228-486B-9221-C541685BBD76}" dt="2026-04-15T10:11:00.268" v="2110" actId="20577"/>
          <ac:spMkLst>
            <pc:docMk/>
            <pc:sldMk cId="1012823424" sldId="358"/>
            <ac:spMk id="92" creationId="{A840D79F-7923-ED2D-AACF-251707CA7F06}"/>
          </ac:spMkLst>
        </pc:spChg>
        <pc:spChg chg="mod">
          <ac:chgData name="Owen Hoek" userId="ae43f909e3cb95c1" providerId="LiveId" clId="{15D93F2F-3228-486B-9221-C541685BBD76}" dt="2026-04-15T10:11:22.058" v="2112" actId="20577"/>
          <ac:spMkLst>
            <pc:docMk/>
            <pc:sldMk cId="1012823424" sldId="358"/>
            <ac:spMk id="93" creationId="{291C4F9F-EADC-FACD-A3ED-DAC7FDDED82E}"/>
          </ac:spMkLst>
        </pc:spChg>
        <pc:spChg chg="mod">
          <ac:chgData name="Owen Hoek" userId="ae43f909e3cb95c1" providerId="LiveId" clId="{15D93F2F-3228-486B-9221-C541685BBD76}" dt="2026-04-15T10:13:39.378" v="2141" actId="9"/>
          <ac:spMkLst>
            <pc:docMk/>
            <pc:sldMk cId="1012823424" sldId="358"/>
            <ac:spMk id="104" creationId="{64AA9249-23EB-A1C5-C36D-2859BB3BA6EF}"/>
          </ac:spMkLst>
        </pc:spChg>
        <pc:grpChg chg="mod">
          <ac:chgData name="Owen Hoek" userId="ae43f909e3cb95c1" providerId="LiveId" clId="{15D93F2F-3228-486B-9221-C541685BBD76}" dt="2026-04-15T10:10:52.453" v="2097" actId="688"/>
          <ac:grpSpMkLst>
            <pc:docMk/>
            <pc:sldMk cId="1012823424" sldId="358"/>
            <ac:grpSpMk id="59" creationId="{7FC0BB50-3C7A-23D3-81A4-FAC6331BE0AC}"/>
          </ac:grpSpMkLst>
        </pc:grpChg>
        <pc:grpChg chg="ord">
          <ac:chgData name="Owen Hoek" userId="ae43f909e3cb95c1" providerId="LiveId" clId="{15D93F2F-3228-486B-9221-C541685BBD76}" dt="2026-04-15T10:12:55.463" v="2135" actId="167"/>
          <ac:grpSpMkLst>
            <pc:docMk/>
            <pc:sldMk cId="1012823424" sldId="358"/>
            <ac:grpSpMk id="97" creationId="{177C5334-FFD0-AA4B-A952-F797783963B4}"/>
          </ac:grpSpMkLst>
        </pc:grpChg>
        <pc:grpChg chg="ord">
          <ac:chgData name="Owen Hoek" userId="ae43f909e3cb95c1" providerId="LiveId" clId="{15D93F2F-3228-486B-9221-C541685BBD76}" dt="2026-04-15T10:12:55.463" v="2135" actId="167"/>
          <ac:grpSpMkLst>
            <pc:docMk/>
            <pc:sldMk cId="1012823424" sldId="358"/>
            <ac:grpSpMk id="105" creationId="{9791FE50-652B-EEF0-59F6-B9FD74238116}"/>
          </ac:grpSpMkLst>
        </pc:grpChg>
        <pc:picChg chg="add mod">
          <ac:chgData name="Owen Hoek" userId="ae43f909e3cb95c1" providerId="LiveId" clId="{15D93F2F-3228-486B-9221-C541685BBD76}" dt="2026-04-15T10:11:47.185" v="2115" actId="1076"/>
          <ac:picMkLst>
            <pc:docMk/>
            <pc:sldMk cId="1012823424" sldId="358"/>
            <ac:picMk id="4" creationId="{B95366AA-6EE8-EA32-506E-4F435C6F00B0}"/>
          </ac:picMkLst>
        </pc:picChg>
      </pc:sldChg>
      <pc:sldChg chg="delSp modSp add mod delAnim modAnim">
        <pc:chgData name="Owen Hoek" userId="ae43f909e3cb95c1" providerId="LiveId" clId="{15D93F2F-3228-486B-9221-C541685BBD76}" dt="2026-04-15T10:17:14.157" v="2173" actId="208"/>
        <pc:sldMkLst>
          <pc:docMk/>
          <pc:sldMk cId="3603799442" sldId="359"/>
        </pc:sldMkLst>
        <pc:spChg chg="mod">
          <ac:chgData name="Owen Hoek" userId="ae43f909e3cb95c1" providerId="LiveId" clId="{15D93F2F-3228-486B-9221-C541685BBD76}" dt="2026-04-15T10:17:14.157" v="2173" actId="208"/>
          <ac:spMkLst>
            <pc:docMk/>
            <pc:sldMk cId="3603799442" sldId="359"/>
            <ac:spMk id="37" creationId="{B4C4CE07-B808-EB00-1861-BFF728FC2744}"/>
          </ac:spMkLst>
        </pc:spChg>
        <pc:spChg chg="mod">
          <ac:chgData name="Owen Hoek" userId="ae43f909e3cb95c1" providerId="LiveId" clId="{15D93F2F-3228-486B-9221-C541685BBD76}" dt="2026-04-15T10:12:29.751" v="2131" actId="6549"/>
          <ac:spMkLst>
            <pc:docMk/>
            <pc:sldMk cId="3603799442" sldId="359"/>
            <ac:spMk id="92" creationId="{76303F17-60D8-7A85-0078-875981C14315}"/>
          </ac:spMkLst>
        </pc:spChg>
        <pc:spChg chg="mod">
          <ac:chgData name="Owen Hoek" userId="ae43f909e3cb95c1" providerId="LiveId" clId="{15D93F2F-3228-486B-9221-C541685BBD76}" dt="2026-04-15T10:12:23.520" v="2125" actId="122"/>
          <ac:spMkLst>
            <pc:docMk/>
            <pc:sldMk cId="3603799442" sldId="359"/>
            <ac:spMk id="93" creationId="{EE5553DE-277F-E3BE-0288-D938F5913B03}"/>
          </ac:spMkLst>
        </pc:spChg>
        <pc:spChg chg="mod">
          <ac:chgData name="Owen Hoek" userId="ae43f909e3cb95c1" providerId="LiveId" clId="{15D93F2F-3228-486B-9221-C541685BBD76}" dt="2026-04-15T10:13:44.933" v="2143" actId="9"/>
          <ac:spMkLst>
            <pc:docMk/>
            <pc:sldMk cId="3603799442" sldId="359"/>
            <ac:spMk id="104" creationId="{6D3C1F25-AD04-D0E2-7150-D1D964228100}"/>
          </ac:spMkLst>
        </pc:spChg>
        <pc:grpChg chg="mod">
          <ac:chgData name="Owen Hoek" userId="ae43f909e3cb95c1" providerId="LiveId" clId="{15D93F2F-3228-486B-9221-C541685BBD76}" dt="2026-04-15T10:12:01.864" v="2117" actId="688"/>
          <ac:grpSpMkLst>
            <pc:docMk/>
            <pc:sldMk cId="3603799442" sldId="359"/>
            <ac:grpSpMk id="59" creationId="{9F26CA63-4344-254F-BB2D-3F215780EA8F}"/>
          </ac:grpSpMkLst>
        </pc:grpChg>
      </pc:sldChg>
      <pc:sldChg chg="delSp modSp add mod ord delAnim">
        <pc:chgData name="Owen Hoek" userId="ae43f909e3cb95c1" providerId="LiveId" clId="{15D93F2F-3228-486B-9221-C541685BBD76}" dt="2026-04-15T10:17:02.464" v="2172" actId="208"/>
        <pc:sldMkLst>
          <pc:docMk/>
          <pc:sldMk cId="3128800394" sldId="360"/>
        </pc:sldMkLst>
        <pc:spChg chg="mod">
          <ac:chgData name="Owen Hoek" userId="ae43f909e3cb95c1" providerId="LiveId" clId="{15D93F2F-3228-486B-9221-C541685BBD76}" dt="2026-04-15T10:17:02.464" v="2172" actId="208"/>
          <ac:spMkLst>
            <pc:docMk/>
            <pc:sldMk cId="3128800394" sldId="360"/>
            <ac:spMk id="37" creationId="{58711221-8CB0-9DD3-D1AB-29E45A2FA07B}"/>
          </ac:spMkLst>
        </pc:spChg>
        <pc:spChg chg="mod">
          <ac:chgData name="Owen Hoek" userId="ae43f909e3cb95c1" providerId="LiveId" clId="{15D93F2F-3228-486B-9221-C541685BBD76}" dt="2026-04-15T10:14:05.501" v="2162" actId="20577"/>
          <ac:spMkLst>
            <pc:docMk/>
            <pc:sldMk cId="3128800394" sldId="360"/>
            <ac:spMk id="92" creationId="{26053B6A-F116-2F85-2211-8C148CBB6709}"/>
          </ac:spMkLst>
        </pc:spChg>
        <pc:spChg chg="mod">
          <ac:chgData name="Owen Hoek" userId="ae43f909e3cb95c1" providerId="LiveId" clId="{15D93F2F-3228-486B-9221-C541685BBD76}" dt="2026-04-15T10:14:24.626" v="2165" actId="20577"/>
          <ac:spMkLst>
            <pc:docMk/>
            <pc:sldMk cId="3128800394" sldId="360"/>
            <ac:spMk id="93" creationId="{FD04F5FA-FAC0-DA28-B681-7EE7E993E2EF}"/>
          </ac:spMkLst>
        </pc:spChg>
        <pc:grpChg chg="mod">
          <ac:chgData name="Owen Hoek" userId="ae43f909e3cb95c1" providerId="LiveId" clId="{15D93F2F-3228-486B-9221-C541685BBD76}" dt="2026-04-15T10:13:58.463" v="2147" actId="688"/>
          <ac:grpSpMkLst>
            <pc:docMk/>
            <pc:sldMk cId="3128800394" sldId="360"/>
            <ac:grpSpMk id="59" creationId="{2390AC1F-0597-7872-F28C-B649C0C32D5C}"/>
          </ac:grpSpMkLst>
        </pc:grpChg>
      </pc:sldChg>
      <pc:sldChg chg="add ord">
        <pc:chgData name="Owen Hoek" userId="ae43f909e3cb95c1" providerId="LiveId" clId="{15D93F2F-3228-486B-9221-C541685BBD76}" dt="2026-05-15T14:11:53.679" v="2263"/>
        <pc:sldMkLst>
          <pc:docMk/>
          <pc:sldMk cId="3810512745" sldId="361"/>
        </pc:sldMkLst>
      </pc:sldChg>
      <pc:sldMasterChg chg="setBg modSldLayout">
        <pc:chgData name="Owen Hoek" userId="ae43f909e3cb95c1" providerId="LiveId" clId="{15D93F2F-3228-486B-9221-C541685BBD76}" dt="2026-04-15T10:31:12.092" v="2242"/>
        <pc:sldMasterMkLst>
          <pc:docMk/>
          <pc:sldMasterMk cId="2643909173" sldId="2147483648"/>
        </pc:sldMasterMkLst>
        <pc:sldLayoutChg chg="setBg">
          <pc:chgData name="Owen Hoek" userId="ae43f909e3cb95c1" providerId="LiveId" clId="{15D93F2F-3228-486B-9221-C541685BBD76}" dt="2026-04-15T10:31:12.092" v="2242"/>
          <pc:sldLayoutMkLst>
            <pc:docMk/>
            <pc:sldMasterMk cId="2643909173" sldId="2147483648"/>
            <pc:sldLayoutMk cId="1018112071" sldId="2147483649"/>
          </pc:sldLayoutMkLst>
        </pc:sldLayoutChg>
        <pc:sldLayoutChg chg="setBg">
          <pc:chgData name="Owen Hoek" userId="ae43f909e3cb95c1" providerId="LiveId" clId="{15D93F2F-3228-486B-9221-C541685BBD76}" dt="2026-04-15T10:31:12.092" v="2242"/>
          <pc:sldLayoutMkLst>
            <pc:docMk/>
            <pc:sldMasterMk cId="2643909173" sldId="2147483648"/>
            <pc:sldLayoutMk cId="55453572" sldId="2147483650"/>
          </pc:sldLayoutMkLst>
        </pc:sldLayoutChg>
        <pc:sldLayoutChg chg="setBg">
          <pc:chgData name="Owen Hoek" userId="ae43f909e3cb95c1" providerId="LiveId" clId="{15D93F2F-3228-486B-9221-C541685BBD76}" dt="2026-04-15T10:31:12.092" v="2242"/>
          <pc:sldLayoutMkLst>
            <pc:docMk/>
            <pc:sldMasterMk cId="2643909173" sldId="2147483648"/>
            <pc:sldLayoutMk cId="4054102650" sldId="2147483651"/>
          </pc:sldLayoutMkLst>
        </pc:sldLayoutChg>
        <pc:sldLayoutChg chg="setBg">
          <pc:chgData name="Owen Hoek" userId="ae43f909e3cb95c1" providerId="LiveId" clId="{15D93F2F-3228-486B-9221-C541685BBD76}" dt="2026-04-15T10:31:12.092" v="2242"/>
          <pc:sldLayoutMkLst>
            <pc:docMk/>
            <pc:sldMasterMk cId="2643909173" sldId="2147483648"/>
            <pc:sldLayoutMk cId="2024018355" sldId="2147483652"/>
          </pc:sldLayoutMkLst>
        </pc:sldLayoutChg>
        <pc:sldLayoutChg chg="setBg">
          <pc:chgData name="Owen Hoek" userId="ae43f909e3cb95c1" providerId="LiveId" clId="{15D93F2F-3228-486B-9221-C541685BBD76}" dt="2026-04-15T10:31:12.092" v="2242"/>
          <pc:sldLayoutMkLst>
            <pc:docMk/>
            <pc:sldMasterMk cId="2643909173" sldId="2147483648"/>
            <pc:sldLayoutMk cId="1368498784" sldId="2147483653"/>
          </pc:sldLayoutMkLst>
        </pc:sldLayoutChg>
        <pc:sldLayoutChg chg="setBg">
          <pc:chgData name="Owen Hoek" userId="ae43f909e3cb95c1" providerId="LiveId" clId="{15D93F2F-3228-486B-9221-C541685BBD76}" dt="2026-04-15T10:31:12.092" v="2242"/>
          <pc:sldLayoutMkLst>
            <pc:docMk/>
            <pc:sldMasterMk cId="2643909173" sldId="2147483648"/>
            <pc:sldLayoutMk cId="2102083895" sldId="2147483654"/>
          </pc:sldLayoutMkLst>
        </pc:sldLayoutChg>
        <pc:sldLayoutChg chg="setBg">
          <pc:chgData name="Owen Hoek" userId="ae43f909e3cb95c1" providerId="LiveId" clId="{15D93F2F-3228-486B-9221-C541685BBD76}" dt="2026-04-15T10:31:12.092" v="2242"/>
          <pc:sldLayoutMkLst>
            <pc:docMk/>
            <pc:sldMasterMk cId="2643909173" sldId="2147483648"/>
            <pc:sldLayoutMk cId="2176490818" sldId="2147483655"/>
          </pc:sldLayoutMkLst>
        </pc:sldLayoutChg>
        <pc:sldLayoutChg chg="setBg">
          <pc:chgData name="Owen Hoek" userId="ae43f909e3cb95c1" providerId="LiveId" clId="{15D93F2F-3228-486B-9221-C541685BBD76}" dt="2026-04-15T10:31:12.092" v="2242"/>
          <pc:sldLayoutMkLst>
            <pc:docMk/>
            <pc:sldMasterMk cId="2643909173" sldId="2147483648"/>
            <pc:sldLayoutMk cId="757025432" sldId="2147483656"/>
          </pc:sldLayoutMkLst>
        </pc:sldLayoutChg>
        <pc:sldLayoutChg chg="setBg">
          <pc:chgData name="Owen Hoek" userId="ae43f909e3cb95c1" providerId="LiveId" clId="{15D93F2F-3228-486B-9221-C541685BBD76}" dt="2026-04-15T10:31:12.092" v="2242"/>
          <pc:sldLayoutMkLst>
            <pc:docMk/>
            <pc:sldMasterMk cId="2643909173" sldId="2147483648"/>
            <pc:sldLayoutMk cId="864084903" sldId="2147483657"/>
          </pc:sldLayoutMkLst>
        </pc:sldLayoutChg>
        <pc:sldLayoutChg chg="setBg">
          <pc:chgData name="Owen Hoek" userId="ae43f909e3cb95c1" providerId="LiveId" clId="{15D93F2F-3228-486B-9221-C541685BBD76}" dt="2026-04-15T10:31:12.092" v="2242"/>
          <pc:sldLayoutMkLst>
            <pc:docMk/>
            <pc:sldMasterMk cId="2643909173" sldId="2147483648"/>
            <pc:sldLayoutMk cId="3813768140" sldId="2147483658"/>
          </pc:sldLayoutMkLst>
        </pc:sldLayoutChg>
        <pc:sldLayoutChg chg="setBg">
          <pc:chgData name="Owen Hoek" userId="ae43f909e3cb95c1" providerId="LiveId" clId="{15D93F2F-3228-486B-9221-C541685BBD76}" dt="2026-04-15T10:31:12.092" v="2242"/>
          <pc:sldLayoutMkLst>
            <pc:docMk/>
            <pc:sldMasterMk cId="2643909173" sldId="2147483648"/>
            <pc:sldLayoutMk cId="2646348877"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4816AD-7C8C-4CFE-BAFF-784E1D7E3365}" type="datetimeFigureOut">
              <a:rPr lang="nl-NL" smtClean="0"/>
              <a:t>15-5-2026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2040BA-4D8C-446D-8F9F-12845536DCA2}" type="slidenum">
              <a:rPr lang="nl-NL" smtClean="0"/>
              <a:t>‹nr.›</a:t>
            </a:fld>
            <a:endParaRPr lang="nl-NL"/>
          </a:p>
        </p:txBody>
      </p:sp>
    </p:spTree>
    <p:extLst>
      <p:ext uri="{BB962C8B-B14F-4D97-AF65-F5344CB8AC3E}">
        <p14:creationId xmlns:p14="http://schemas.microsoft.com/office/powerpoint/2010/main" val="3984637328"/>
      </p:ext>
    </p:extLst>
  </p:cSld>
  <p:clrMap bg1="lt1" tx1="dk1" bg2="lt2" tx2="dk2" accent1="accent1" accent2="accent2" accent3="accent3" accent4="accent4" accent5="accent5" accent6="accent6" hlink="hlink" folHlink="folHlink"/>
  <p:notesStyle>
    <a:lvl1pPr marL="0" algn="l" defTabSz="914312" rtl="0" eaLnBrk="1" latinLnBrk="0" hangingPunct="1">
      <a:defRPr sz="1200" kern="1200">
        <a:solidFill>
          <a:schemeClr val="tx1"/>
        </a:solidFill>
        <a:latin typeface="+mn-lt"/>
        <a:ea typeface="+mn-ea"/>
        <a:cs typeface="+mn-cs"/>
      </a:defRPr>
    </a:lvl1pPr>
    <a:lvl2pPr marL="457156" algn="l" defTabSz="914312" rtl="0" eaLnBrk="1" latinLnBrk="0" hangingPunct="1">
      <a:defRPr sz="1200" kern="1200">
        <a:solidFill>
          <a:schemeClr val="tx1"/>
        </a:solidFill>
        <a:latin typeface="+mn-lt"/>
        <a:ea typeface="+mn-ea"/>
        <a:cs typeface="+mn-cs"/>
      </a:defRPr>
    </a:lvl2pPr>
    <a:lvl3pPr marL="914312" algn="l" defTabSz="914312" rtl="0" eaLnBrk="1" latinLnBrk="0" hangingPunct="1">
      <a:defRPr sz="1200" kern="1200">
        <a:solidFill>
          <a:schemeClr val="tx1"/>
        </a:solidFill>
        <a:latin typeface="+mn-lt"/>
        <a:ea typeface="+mn-ea"/>
        <a:cs typeface="+mn-cs"/>
      </a:defRPr>
    </a:lvl3pPr>
    <a:lvl4pPr marL="1371469" algn="l" defTabSz="914312" rtl="0" eaLnBrk="1" latinLnBrk="0" hangingPunct="1">
      <a:defRPr sz="1200" kern="1200">
        <a:solidFill>
          <a:schemeClr val="tx1"/>
        </a:solidFill>
        <a:latin typeface="+mn-lt"/>
        <a:ea typeface="+mn-ea"/>
        <a:cs typeface="+mn-cs"/>
      </a:defRPr>
    </a:lvl4pPr>
    <a:lvl5pPr marL="1828626" algn="l" defTabSz="914312" rtl="0" eaLnBrk="1" latinLnBrk="0" hangingPunct="1">
      <a:defRPr sz="1200" kern="1200">
        <a:solidFill>
          <a:schemeClr val="tx1"/>
        </a:solidFill>
        <a:latin typeface="+mn-lt"/>
        <a:ea typeface="+mn-ea"/>
        <a:cs typeface="+mn-cs"/>
      </a:defRPr>
    </a:lvl5pPr>
    <a:lvl6pPr marL="2285782" algn="l" defTabSz="914312" rtl="0" eaLnBrk="1" latinLnBrk="0" hangingPunct="1">
      <a:defRPr sz="1200" kern="1200">
        <a:solidFill>
          <a:schemeClr val="tx1"/>
        </a:solidFill>
        <a:latin typeface="+mn-lt"/>
        <a:ea typeface="+mn-ea"/>
        <a:cs typeface="+mn-cs"/>
      </a:defRPr>
    </a:lvl6pPr>
    <a:lvl7pPr marL="2742938" algn="l" defTabSz="914312" rtl="0" eaLnBrk="1" latinLnBrk="0" hangingPunct="1">
      <a:defRPr sz="1200" kern="1200">
        <a:solidFill>
          <a:schemeClr val="tx1"/>
        </a:solidFill>
        <a:latin typeface="+mn-lt"/>
        <a:ea typeface="+mn-ea"/>
        <a:cs typeface="+mn-cs"/>
      </a:defRPr>
    </a:lvl7pPr>
    <a:lvl8pPr marL="3200094" algn="l" defTabSz="914312" rtl="0" eaLnBrk="1" latinLnBrk="0" hangingPunct="1">
      <a:defRPr sz="1200" kern="1200">
        <a:solidFill>
          <a:schemeClr val="tx1"/>
        </a:solidFill>
        <a:latin typeface="+mn-lt"/>
        <a:ea typeface="+mn-ea"/>
        <a:cs typeface="+mn-cs"/>
      </a:defRPr>
    </a:lvl8pPr>
    <a:lvl9pPr marL="3657251" algn="l" defTabSz="91431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52040BA-4D8C-446D-8F9F-12845536DCA2}" type="slidenum">
              <a:rPr lang="nl-NL" smtClean="0"/>
              <a:t>10</a:t>
            </a:fld>
            <a:endParaRPr lang="nl-NL"/>
          </a:p>
        </p:txBody>
      </p:sp>
    </p:spTree>
    <p:extLst>
      <p:ext uri="{BB962C8B-B14F-4D97-AF65-F5344CB8AC3E}">
        <p14:creationId xmlns:p14="http://schemas.microsoft.com/office/powerpoint/2010/main" val="3013850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1D3819-35FB-D027-7ECA-D4F2363F486F}"/>
              </a:ext>
            </a:extLst>
          </p:cNvPr>
          <p:cNvSpPr>
            <a:spLocks noGrp="1"/>
          </p:cNvSpPr>
          <p:nvPr>
            <p:ph type="ctrTitle"/>
          </p:nvPr>
        </p:nvSpPr>
        <p:spPr>
          <a:xfrm>
            <a:off x="1524000" y="1122364"/>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1D7F11ED-F230-1922-A5CC-836AD2F3BCF3}"/>
              </a:ext>
            </a:extLst>
          </p:cNvPr>
          <p:cNvSpPr>
            <a:spLocks noGrp="1"/>
          </p:cNvSpPr>
          <p:nvPr>
            <p:ph type="subTitle" idx="1"/>
          </p:nvPr>
        </p:nvSpPr>
        <p:spPr>
          <a:xfrm>
            <a:off x="1524000" y="3602038"/>
            <a:ext cx="9144000" cy="1655762"/>
          </a:xfrm>
        </p:spPr>
        <p:txBody>
          <a:bodyPr/>
          <a:lstStyle>
            <a:lvl1pPr marL="0" indent="0" algn="ctr">
              <a:buNone/>
              <a:defRPr sz="2401"/>
            </a:lvl1pPr>
            <a:lvl2pPr marL="457218" indent="0" algn="ctr">
              <a:buNone/>
              <a:defRPr sz="2000"/>
            </a:lvl2pPr>
            <a:lvl3pPr marL="914436" indent="0" algn="ctr">
              <a:buNone/>
              <a:defRPr sz="1800"/>
            </a:lvl3pPr>
            <a:lvl4pPr marL="1371654" indent="0" algn="ctr">
              <a:buNone/>
              <a:defRPr sz="1600"/>
            </a:lvl4pPr>
            <a:lvl5pPr marL="1828872" indent="0" algn="ctr">
              <a:buNone/>
              <a:defRPr sz="1600"/>
            </a:lvl5pPr>
            <a:lvl6pPr marL="2286090" indent="0" algn="ctr">
              <a:buNone/>
              <a:defRPr sz="1600"/>
            </a:lvl6pPr>
            <a:lvl7pPr marL="2743308" indent="0" algn="ctr">
              <a:buNone/>
              <a:defRPr sz="1600"/>
            </a:lvl7pPr>
            <a:lvl8pPr marL="3200526" indent="0" algn="ctr">
              <a:buNone/>
              <a:defRPr sz="1600"/>
            </a:lvl8pPr>
            <a:lvl9pPr marL="3657744"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A560C2FA-E25F-9E72-7AB8-632CE6DD0322}"/>
              </a:ext>
            </a:extLst>
          </p:cNvPr>
          <p:cNvSpPr>
            <a:spLocks noGrp="1"/>
          </p:cNvSpPr>
          <p:nvPr>
            <p:ph type="dt" sz="half" idx="10"/>
          </p:nvPr>
        </p:nvSpPr>
        <p:spPr/>
        <p:txBody>
          <a:bodyPr/>
          <a:lstStyle/>
          <a:p>
            <a:fld id="{7D5DAC4D-0371-4B59-9146-4093939B4998}" type="datetimeFigureOut">
              <a:rPr lang="nl-NL" smtClean="0"/>
              <a:t>15-5-2026</a:t>
            </a:fld>
            <a:endParaRPr lang="nl-NL"/>
          </a:p>
        </p:txBody>
      </p:sp>
      <p:sp>
        <p:nvSpPr>
          <p:cNvPr id="5" name="Tijdelijke aanduiding voor voettekst 4">
            <a:extLst>
              <a:ext uri="{FF2B5EF4-FFF2-40B4-BE49-F238E27FC236}">
                <a16:creationId xmlns:a16="http://schemas.microsoft.com/office/drawing/2014/main" id="{BC652636-AC53-D236-496B-B5F5C5629D9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3EF5AD8-BD7B-4A43-8572-BBBA7411BF45}"/>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1018112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54C415-58F2-EF64-CCA2-51EBCCBC384C}"/>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909F9BCA-C13D-BEBA-B038-5E8DFFC00F04}"/>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09D29BF-16E8-5D1C-DC54-B435ECA1FA34}"/>
              </a:ext>
            </a:extLst>
          </p:cNvPr>
          <p:cNvSpPr>
            <a:spLocks noGrp="1"/>
          </p:cNvSpPr>
          <p:nvPr>
            <p:ph type="dt" sz="half" idx="10"/>
          </p:nvPr>
        </p:nvSpPr>
        <p:spPr/>
        <p:txBody>
          <a:bodyPr/>
          <a:lstStyle/>
          <a:p>
            <a:fld id="{7D5DAC4D-0371-4B59-9146-4093939B4998}" type="datetimeFigureOut">
              <a:rPr lang="nl-NL" smtClean="0"/>
              <a:t>15-5-2026</a:t>
            </a:fld>
            <a:endParaRPr lang="nl-NL"/>
          </a:p>
        </p:txBody>
      </p:sp>
      <p:sp>
        <p:nvSpPr>
          <p:cNvPr id="5" name="Tijdelijke aanduiding voor voettekst 4">
            <a:extLst>
              <a:ext uri="{FF2B5EF4-FFF2-40B4-BE49-F238E27FC236}">
                <a16:creationId xmlns:a16="http://schemas.microsoft.com/office/drawing/2014/main" id="{4A6D36C2-3B9C-AA8C-0E2C-C7AC306AE1A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61C755D-D913-EEFE-2242-8AD8F6439C4D}"/>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3813768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9E7EED5-3EB3-2DE8-1EAC-3BC68126503C}"/>
              </a:ext>
            </a:extLst>
          </p:cNvPr>
          <p:cNvSpPr>
            <a:spLocks noGrp="1"/>
          </p:cNvSpPr>
          <p:nvPr>
            <p:ph type="title" orient="vert"/>
          </p:nvPr>
        </p:nvSpPr>
        <p:spPr>
          <a:xfrm>
            <a:off x="8724900" y="365126"/>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F25B5DC5-B1E7-2CA6-029D-BF34F5239685}"/>
              </a:ext>
            </a:extLst>
          </p:cNvPr>
          <p:cNvSpPr>
            <a:spLocks noGrp="1"/>
          </p:cNvSpPr>
          <p:nvPr>
            <p:ph type="body" orient="vert" idx="1"/>
          </p:nvPr>
        </p:nvSpPr>
        <p:spPr>
          <a:xfrm>
            <a:off x="838200" y="365126"/>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F7D0DD4-1A86-B191-5146-46874D773CB2}"/>
              </a:ext>
            </a:extLst>
          </p:cNvPr>
          <p:cNvSpPr>
            <a:spLocks noGrp="1"/>
          </p:cNvSpPr>
          <p:nvPr>
            <p:ph type="dt" sz="half" idx="10"/>
          </p:nvPr>
        </p:nvSpPr>
        <p:spPr/>
        <p:txBody>
          <a:bodyPr/>
          <a:lstStyle/>
          <a:p>
            <a:fld id="{7D5DAC4D-0371-4B59-9146-4093939B4998}" type="datetimeFigureOut">
              <a:rPr lang="nl-NL" smtClean="0"/>
              <a:t>15-5-2026</a:t>
            </a:fld>
            <a:endParaRPr lang="nl-NL"/>
          </a:p>
        </p:txBody>
      </p:sp>
      <p:sp>
        <p:nvSpPr>
          <p:cNvPr id="5" name="Tijdelijke aanduiding voor voettekst 4">
            <a:extLst>
              <a:ext uri="{FF2B5EF4-FFF2-40B4-BE49-F238E27FC236}">
                <a16:creationId xmlns:a16="http://schemas.microsoft.com/office/drawing/2014/main" id="{5207485A-8842-7040-49CA-90D22B40CD9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082F865-388C-479D-CC2C-50C1BC3F24E7}"/>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2646348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FC74C0-C29F-4AC0-B394-52E318D0464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53F9FD8-46A0-C146-4B07-37ABC700A1EF}"/>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887AB63-18D2-A0D9-0E4F-FB4C9F5380ED}"/>
              </a:ext>
            </a:extLst>
          </p:cNvPr>
          <p:cNvSpPr>
            <a:spLocks noGrp="1"/>
          </p:cNvSpPr>
          <p:nvPr>
            <p:ph type="dt" sz="half" idx="10"/>
          </p:nvPr>
        </p:nvSpPr>
        <p:spPr/>
        <p:txBody>
          <a:bodyPr/>
          <a:lstStyle/>
          <a:p>
            <a:fld id="{7D5DAC4D-0371-4B59-9146-4093939B4998}" type="datetimeFigureOut">
              <a:rPr lang="nl-NL" smtClean="0"/>
              <a:t>15-5-2026</a:t>
            </a:fld>
            <a:endParaRPr lang="nl-NL"/>
          </a:p>
        </p:txBody>
      </p:sp>
      <p:sp>
        <p:nvSpPr>
          <p:cNvPr id="5" name="Tijdelijke aanduiding voor voettekst 4">
            <a:extLst>
              <a:ext uri="{FF2B5EF4-FFF2-40B4-BE49-F238E27FC236}">
                <a16:creationId xmlns:a16="http://schemas.microsoft.com/office/drawing/2014/main" id="{8A2920D4-6308-8A83-962C-0F60E9413C6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2339840-981E-26C4-A641-F9A294810FF5}"/>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55453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D48D94-B4EF-FCA6-FA78-EBEA78260331}"/>
              </a:ext>
            </a:extLst>
          </p:cNvPr>
          <p:cNvSpPr>
            <a:spLocks noGrp="1"/>
          </p:cNvSpPr>
          <p:nvPr>
            <p:ph type="title"/>
          </p:nvPr>
        </p:nvSpPr>
        <p:spPr>
          <a:xfrm>
            <a:off x="831850" y="1709739"/>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783248FF-B78D-6517-CA7C-042B9B38EA50}"/>
              </a:ext>
            </a:extLst>
          </p:cNvPr>
          <p:cNvSpPr>
            <a:spLocks noGrp="1"/>
          </p:cNvSpPr>
          <p:nvPr>
            <p:ph type="body" idx="1"/>
          </p:nvPr>
        </p:nvSpPr>
        <p:spPr>
          <a:xfrm>
            <a:off x="831850" y="4589464"/>
            <a:ext cx="10515600" cy="1500187"/>
          </a:xfrm>
        </p:spPr>
        <p:txBody>
          <a:bodyPr/>
          <a:lstStyle>
            <a:lvl1pPr marL="0" indent="0">
              <a:buNone/>
              <a:defRPr sz="2401">
                <a:solidFill>
                  <a:schemeClr val="tx1">
                    <a:tint val="82000"/>
                  </a:schemeClr>
                </a:solidFill>
              </a:defRPr>
            </a:lvl1pPr>
            <a:lvl2pPr marL="457218" indent="0">
              <a:buNone/>
              <a:defRPr sz="2000">
                <a:solidFill>
                  <a:schemeClr val="tx1">
                    <a:tint val="82000"/>
                  </a:schemeClr>
                </a:solidFill>
              </a:defRPr>
            </a:lvl2pPr>
            <a:lvl3pPr marL="914436" indent="0">
              <a:buNone/>
              <a:defRPr sz="1800">
                <a:solidFill>
                  <a:schemeClr val="tx1">
                    <a:tint val="82000"/>
                  </a:schemeClr>
                </a:solidFill>
              </a:defRPr>
            </a:lvl3pPr>
            <a:lvl4pPr marL="1371654" indent="0">
              <a:buNone/>
              <a:defRPr sz="1600">
                <a:solidFill>
                  <a:schemeClr val="tx1">
                    <a:tint val="82000"/>
                  </a:schemeClr>
                </a:solidFill>
              </a:defRPr>
            </a:lvl4pPr>
            <a:lvl5pPr marL="1828872" indent="0">
              <a:buNone/>
              <a:defRPr sz="1600">
                <a:solidFill>
                  <a:schemeClr val="tx1">
                    <a:tint val="82000"/>
                  </a:schemeClr>
                </a:solidFill>
              </a:defRPr>
            </a:lvl5pPr>
            <a:lvl6pPr marL="2286090" indent="0">
              <a:buNone/>
              <a:defRPr sz="1600">
                <a:solidFill>
                  <a:schemeClr val="tx1">
                    <a:tint val="82000"/>
                  </a:schemeClr>
                </a:solidFill>
              </a:defRPr>
            </a:lvl6pPr>
            <a:lvl7pPr marL="2743308" indent="0">
              <a:buNone/>
              <a:defRPr sz="1600">
                <a:solidFill>
                  <a:schemeClr val="tx1">
                    <a:tint val="82000"/>
                  </a:schemeClr>
                </a:solidFill>
              </a:defRPr>
            </a:lvl7pPr>
            <a:lvl8pPr marL="3200526" indent="0">
              <a:buNone/>
              <a:defRPr sz="1600">
                <a:solidFill>
                  <a:schemeClr val="tx1">
                    <a:tint val="82000"/>
                  </a:schemeClr>
                </a:solidFill>
              </a:defRPr>
            </a:lvl8pPr>
            <a:lvl9pPr marL="3657744"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1CDDA537-1ABC-2561-A499-451FEDC1A15E}"/>
              </a:ext>
            </a:extLst>
          </p:cNvPr>
          <p:cNvSpPr>
            <a:spLocks noGrp="1"/>
          </p:cNvSpPr>
          <p:nvPr>
            <p:ph type="dt" sz="half" idx="10"/>
          </p:nvPr>
        </p:nvSpPr>
        <p:spPr/>
        <p:txBody>
          <a:bodyPr/>
          <a:lstStyle/>
          <a:p>
            <a:fld id="{7D5DAC4D-0371-4B59-9146-4093939B4998}" type="datetimeFigureOut">
              <a:rPr lang="nl-NL" smtClean="0"/>
              <a:t>15-5-2026</a:t>
            </a:fld>
            <a:endParaRPr lang="nl-NL"/>
          </a:p>
        </p:txBody>
      </p:sp>
      <p:sp>
        <p:nvSpPr>
          <p:cNvPr id="5" name="Tijdelijke aanduiding voor voettekst 4">
            <a:extLst>
              <a:ext uri="{FF2B5EF4-FFF2-40B4-BE49-F238E27FC236}">
                <a16:creationId xmlns:a16="http://schemas.microsoft.com/office/drawing/2014/main" id="{0777C1A0-F44D-D612-2287-6C8EAC95117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6F42DA0-BF27-2776-8A4B-D3AF96A8ADE8}"/>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4054102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047D31-BA75-21CC-5103-90236AFBBDA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8213968-868A-57D2-BB44-32FAC1118001}"/>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4CED80A3-7939-76D0-D1F9-4D62A4DA73CA}"/>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90001B93-B93E-A666-C799-801CD6A3630C}"/>
              </a:ext>
            </a:extLst>
          </p:cNvPr>
          <p:cNvSpPr>
            <a:spLocks noGrp="1"/>
          </p:cNvSpPr>
          <p:nvPr>
            <p:ph type="dt" sz="half" idx="10"/>
          </p:nvPr>
        </p:nvSpPr>
        <p:spPr/>
        <p:txBody>
          <a:bodyPr/>
          <a:lstStyle/>
          <a:p>
            <a:fld id="{7D5DAC4D-0371-4B59-9146-4093939B4998}" type="datetimeFigureOut">
              <a:rPr lang="nl-NL" smtClean="0"/>
              <a:t>15-5-2026</a:t>
            </a:fld>
            <a:endParaRPr lang="nl-NL"/>
          </a:p>
        </p:txBody>
      </p:sp>
      <p:sp>
        <p:nvSpPr>
          <p:cNvPr id="6" name="Tijdelijke aanduiding voor voettekst 5">
            <a:extLst>
              <a:ext uri="{FF2B5EF4-FFF2-40B4-BE49-F238E27FC236}">
                <a16:creationId xmlns:a16="http://schemas.microsoft.com/office/drawing/2014/main" id="{FAECBCC8-91F6-001E-BD9F-51D8DC7F06A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6F434B3-58F4-0220-3734-AFD17F52BA8D}"/>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2024018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A5283F-B706-562D-B263-E67A9DCC77BF}"/>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2BCE856A-9200-1115-BB20-F3913C859B99}"/>
              </a:ext>
            </a:extLst>
          </p:cNvPr>
          <p:cNvSpPr>
            <a:spLocks noGrp="1"/>
          </p:cNvSpPr>
          <p:nvPr>
            <p:ph type="body" idx="1"/>
          </p:nvPr>
        </p:nvSpPr>
        <p:spPr>
          <a:xfrm>
            <a:off x="839789" y="1681163"/>
            <a:ext cx="5157787" cy="823912"/>
          </a:xfrm>
        </p:spPr>
        <p:txBody>
          <a:bodyPr anchor="b"/>
          <a:lstStyle>
            <a:lvl1pPr marL="0" indent="0">
              <a:buNone/>
              <a:defRPr sz="2401" b="1"/>
            </a:lvl1pPr>
            <a:lvl2pPr marL="457218" indent="0">
              <a:buNone/>
              <a:defRPr sz="2000" b="1"/>
            </a:lvl2pPr>
            <a:lvl3pPr marL="914436" indent="0">
              <a:buNone/>
              <a:defRPr sz="1800" b="1"/>
            </a:lvl3pPr>
            <a:lvl4pPr marL="1371654" indent="0">
              <a:buNone/>
              <a:defRPr sz="1600" b="1"/>
            </a:lvl4pPr>
            <a:lvl5pPr marL="1828872" indent="0">
              <a:buNone/>
              <a:defRPr sz="1600" b="1"/>
            </a:lvl5pPr>
            <a:lvl6pPr marL="2286090" indent="0">
              <a:buNone/>
              <a:defRPr sz="1600" b="1"/>
            </a:lvl6pPr>
            <a:lvl7pPr marL="2743308" indent="0">
              <a:buNone/>
              <a:defRPr sz="1600" b="1"/>
            </a:lvl7pPr>
            <a:lvl8pPr marL="3200526" indent="0">
              <a:buNone/>
              <a:defRPr sz="1600" b="1"/>
            </a:lvl8pPr>
            <a:lvl9pPr marL="3657744"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59FDBA07-31F1-A679-24F2-17902AC0C826}"/>
              </a:ext>
            </a:extLst>
          </p:cNvPr>
          <p:cNvSpPr>
            <a:spLocks noGrp="1"/>
          </p:cNvSpPr>
          <p:nvPr>
            <p:ph sz="half" idx="2"/>
          </p:nvPr>
        </p:nvSpPr>
        <p:spPr>
          <a:xfrm>
            <a:off x="839789" y="2505076"/>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280AFF7-D113-8832-922E-DB3020D12881}"/>
              </a:ext>
            </a:extLst>
          </p:cNvPr>
          <p:cNvSpPr>
            <a:spLocks noGrp="1"/>
          </p:cNvSpPr>
          <p:nvPr>
            <p:ph type="body" sz="quarter" idx="3"/>
          </p:nvPr>
        </p:nvSpPr>
        <p:spPr>
          <a:xfrm>
            <a:off x="6172200" y="1681163"/>
            <a:ext cx="5183188" cy="823912"/>
          </a:xfrm>
        </p:spPr>
        <p:txBody>
          <a:bodyPr anchor="b"/>
          <a:lstStyle>
            <a:lvl1pPr marL="0" indent="0">
              <a:buNone/>
              <a:defRPr sz="2401" b="1"/>
            </a:lvl1pPr>
            <a:lvl2pPr marL="457218" indent="0">
              <a:buNone/>
              <a:defRPr sz="2000" b="1"/>
            </a:lvl2pPr>
            <a:lvl3pPr marL="914436" indent="0">
              <a:buNone/>
              <a:defRPr sz="1800" b="1"/>
            </a:lvl3pPr>
            <a:lvl4pPr marL="1371654" indent="0">
              <a:buNone/>
              <a:defRPr sz="1600" b="1"/>
            </a:lvl4pPr>
            <a:lvl5pPr marL="1828872" indent="0">
              <a:buNone/>
              <a:defRPr sz="1600" b="1"/>
            </a:lvl5pPr>
            <a:lvl6pPr marL="2286090" indent="0">
              <a:buNone/>
              <a:defRPr sz="1600" b="1"/>
            </a:lvl6pPr>
            <a:lvl7pPr marL="2743308" indent="0">
              <a:buNone/>
              <a:defRPr sz="1600" b="1"/>
            </a:lvl7pPr>
            <a:lvl8pPr marL="3200526" indent="0">
              <a:buNone/>
              <a:defRPr sz="1600" b="1"/>
            </a:lvl8pPr>
            <a:lvl9pPr marL="3657744"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13AEA7F6-E20C-B583-0508-6DB187B8664E}"/>
              </a:ext>
            </a:extLst>
          </p:cNvPr>
          <p:cNvSpPr>
            <a:spLocks noGrp="1"/>
          </p:cNvSpPr>
          <p:nvPr>
            <p:ph sz="quarter" idx="4"/>
          </p:nvPr>
        </p:nvSpPr>
        <p:spPr>
          <a:xfrm>
            <a:off x="6172200" y="2505076"/>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3F0E6A8D-0480-2763-C473-EF080F8DE8EE}"/>
              </a:ext>
            </a:extLst>
          </p:cNvPr>
          <p:cNvSpPr>
            <a:spLocks noGrp="1"/>
          </p:cNvSpPr>
          <p:nvPr>
            <p:ph type="dt" sz="half" idx="10"/>
          </p:nvPr>
        </p:nvSpPr>
        <p:spPr/>
        <p:txBody>
          <a:bodyPr/>
          <a:lstStyle/>
          <a:p>
            <a:fld id="{7D5DAC4D-0371-4B59-9146-4093939B4998}" type="datetimeFigureOut">
              <a:rPr lang="nl-NL" smtClean="0"/>
              <a:t>15-5-2026</a:t>
            </a:fld>
            <a:endParaRPr lang="nl-NL"/>
          </a:p>
        </p:txBody>
      </p:sp>
      <p:sp>
        <p:nvSpPr>
          <p:cNvPr id="8" name="Tijdelijke aanduiding voor voettekst 7">
            <a:extLst>
              <a:ext uri="{FF2B5EF4-FFF2-40B4-BE49-F238E27FC236}">
                <a16:creationId xmlns:a16="http://schemas.microsoft.com/office/drawing/2014/main" id="{44DCADE9-DA1E-AF77-087D-DBCB2CDE526E}"/>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43C290D0-1C82-1B0C-66BE-D45673626306}"/>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1368498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45F2F4-E0CC-A2DB-275C-15227B12456A}"/>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2782B22-E5E2-EF84-8B1D-A8917D973CD5}"/>
              </a:ext>
            </a:extLst>
          </p:cNvPr>
          <p:cNvSpPr>
            <a:spLocks noGrp="1"/>
          </p:cNvSpPr>
          <p:nvPr>
            <p:ph type="dt" sz="half" idx="10"/>
          </p:nvPr>
        </p:nvSpPr>
        <p:spPr/>
        <p:txBody>
          <a:bodyPr/>
          <a:lstStyle/>
          <a:p>
            <a:fld id="{7D5DAC4D-0371-4B59-9146-4093939B4998}" type="datetimeFigureOut">
              <a:rPr lang="nl-NL" smtClean="0"/>
              <a:t>15-5-2026</a:t>
            </a:fld>
            <a:endParaRPr lang="nl-NL"/>
          </a:p>
        </p:txBody>
      </p:sp>
      <p:sp>
        <p:nvSpPr>
          <p:cNvPr id="4" name="Tijdelijke aanduiding voor voettekst 3">
            <a:extLst>
              <a:ext uri="{FF2B5EF4-FFF2-40B4-BE49-F238E27FC236}">
                <a16:creationId xmlns:a16="http://schemas.microsoft.com/office/drawing/2014/main" id="{6EFFF9AC-2C28-409E-8D0D-C5AED2020065}"/>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FF4E443C-9C96-DC83-DA8A-68BF6EEACB13}"/>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2102083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914F17C1-010D-27E6-9765-B5EFD7593D4C}"/>
              </a:ext>
            </a:extLst>
          </p:cNvPr>
          <p:cNvSpPr>
            <a:spLocks noGrp="1"/>
          </p:cNvSpPr>
          <p:nvPr>
            <p:ph type="dt" sz="half" idx="10"/>
          </p:nvPr>
        </p:nvSpPr>
        <p:spPr/>
        <p:txBody>
          <a:bodyPr/>
          <a:lstStyle/>
          <a:p>
            <a:fld id="{7D5DAC4D-0371-4B59-9146-4093939B4998}" type="datetimeFigureOut">
              <a:rPr lang="nl-NL" smtClean="0"/>
              <a:t>15-5-2026</a:t>
            </a:fld>
            <a:endParaRPr lang="nl-NL"/>
          </a:p>
        </p:txBody>
      </p:sp>
      <p:sp>
        <p:nvSpPr>
          <p:cNvPr id="3" name="Tijdelijke aanduiding voor voettekst 2">
            <a:extLst>
              <a:ext uri="{FF2B5EF4-FFF2-40B4-BE49-F238E27FC236}">
                <a16:creationId xmlns:a16="http://schemas.microsoft.com/office/drawing/2014/main" id="{B52090C8-49EA-5253-25FA-00F39149060D}"/>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C3674ED9-614A-D253-05F7-F2FB6844575D}"/>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2176490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877D4D-47ED-B882-1E3F-FC0869504B82}"/>
              </a:ext>
            </a:extLst>
          </p:cNvPr>
          <p:cNvSpPr>
            <a:spLocks noGrp="1"/>
          </p:cNvSpPr>
          <p:nvPr>
            <p:ph type="title"/>
          </p:nvPr>
        </p:nvSpPr>
        <p:spPr>
          <a:xfrm>
            <a:off x="839789"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E5CF3B09-D454-E3F3-804B-7A206C6404A8}"/>
              </a:ext>
            </a:extLst>
          </p:cNvPr>
          <p:cNvSpPr>
            <a:spLocks noGrp="1"/>
          </p:cNvSpPr>
          <p:nvPr>
            <p:ph idx="1"/>
          </p:nvPr>
        </p:nvSpPr>
        <p:spPr>
          <a:xfrm>
            <a:off x="5183188" y="987426"/>
            <a:ext cx="6172200" cy="4873625"/>
          </a:xfrm>
        </p:spPr>
        <p:txBody>
          <a:bodyPr/>
          <a:lstStyle>
            <a:lvl1pPr>
              <a:defRPr sz="3200"/>
            </a:lvl1pPr>
            <a:lvl2pPr>
              <a:defRPr sz="2800"/>
            </a:lvl2pPr>
            <a:lvl3pPr>
              <a:defRPr sz="2401"/>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46B17B27-B040-5A46-F5D7-4CBB87C486BA}"/>
              </a:ext>
            </a:extLst>
          </p:cNvPr>
          <p:cNvSpPr>
            <a:spLocks noGrp="1"/>
          </p:cNvSpPr>
          <p:nvPr>
            <p:ph type="body" sz="half" idx="2"/>
          </p:nvPr>
        </p:nvSpPr>
        <p:spPr>
          <a:xfrm>
            <a:off x="839789" y="2057400"/>
            <a:ext cx="3932237" cy="3811588"/>
          </a:xfrm>
        </p:spPr>
        <p:txBody>
          <a:bodyPr/>
          <a:lstStyle>
            <a:lvl1pPr marL="0" indent="0">
              <a:buNone/>
              <a:defRPr sz="1600"/>
            </a:lvl1pPr>
            <a:lvl2pPr marL="457218" indent="0">
              <a:buNone/>
              <a:defRPr sz="1400"/>
            </a:lvl2pPr>
            <a:lvl3pPr marL="914436" indent="0">
              <a:buNone/>
              <a:defRPr sz="1200"/>
            </a:lvl3pPr>
            <a:lvl4pPr marL="1371654" indent="0">
              <a:buNone/>
              <a:defRPr sz="1000"/>
            </a:lvl4pPr>
            <a:lvl5pPr marL="1828872" indent="0">
              <a:buNone/>
              <a:defRPr sz="1000"/>
            </a:lvl5pPr>
            <a:lvl6pPr marL="2286090" indent="0">
              <a:buNone/>
              <a:defRPr sz="1000"/>
            </a:lvl6pPr>
            <a:lvl7pPr marL="2743308" indent="0">
              <a:buNone/>
              <a:defRPr sz="1000"/>
            </a:lvl7pPr>
            <a:lvl8pPr marL="3200526" indent="0">
              <a:buNone/>
              <a:defRPr sz="1000"/>
            </a:lvl8pPr>
            <a:lvl9pPr marL="3657744"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DD8A9F9-C739-300B-E055-47D7D0193EC7}"/>
              </a:ext>
            </a:extLst>
          </p:cNvPr>
          <p:cNvSpPr>
            <a:spLocks noGrp="1"/>
          </p:cNvSpPr>
          <p:nvPr>
            <p:ph type="dt" sz="half" idx="10"/>
          </p:nvPr>
        </p:nvSpPr>
        <p:spPr/>
        <p:txBody>
          <a:bodyPr/>
          <a:lstStyle/>
          <a:p>
            <a:fld id="{7D5DAC4D-0371-4B59-9146-4093939B4998}" type="datetimeFigureOut">
              <a:rPr lang="nl-NL" smtClean="0"/>
              <a:t>15-5-2026</a:t>
            </a:fld>
            <a:endParaRPr lang="nl-NL"/>
          </a:p>
        </p:txBody>
      </p:sp>
      <p:sp>
        <p:nvSpPr>
          <p:cNvPr id="6" name="Tijdelijke aanduiding voor voettekst 5">
            <a:extLst>
              <a:ext uri="{FF2B5EF4-FFF2-40B4-BE49-F238E27FC236}">
                <a16:creationId xmlns:a16="http://schemas.microsoft.com/office/drawing/2014/main" id="{A01EF076-3821-3CE8-D73C-E0535FD6776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BC870E9-1B6D-EAEE-04BC-8832CFBEA295}"/>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757025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A69608-8ACE-870C-A7DA-5EBD3AF8F98E}"/>
              </a:ext>
            </a:extLst>
          </p:cNvPr>
          <p:cNvSpPr>
            <a:spLocks noGrp="1"/>
          </p:cNvSpPr>
          <p:nvPr>
            <p:ph type="title"/>
          </p:nvPr>
        </p:nvSpPr>
        <p:spPr>
          <a:xfrm>
            <a:off x="839789"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A8D75BC0-978D-7C96-E4FA-1F78972FE986}"/>
              </a:ext>
            </a:extLst>
          </p:cNvPr>
          <p:cNvSpPr>
            <a:spLocks noGrp="1"/>
          </p:cNvSpPr>
          <p:nvPr>
            <p:ph type="pic" idx="1"/>
          </p:nvPr>
        </p:nvSpPr>
        <p:spPr>
          <a:xfrm>
            <a:off x="5183188" y="987426"/>
            <a:ext cx="6172200" cy="4873625"/>
          </a:xfrm>
        </p:spPr>
        <p:txBody>
          <a:bodyPr/>
          <a:lstStyle>
            <a:lvl1pPr marL="0" indent="0">
              <a:buNone/>
              <a:defRPr sz="3200"/>
            </a:lvl1pPr>
            <a:lvl2pPr marL="457218" indent="0">
              <a:buNone/>
              <a:defRPr sz="2800"/>
            </a:lvl2pPr>
            <a:lvl3pPr marL="914436" indent="0">
              <a:buNone/>
              <a:defRPr sz="2401"/>
            </a:lvl3pPr>
            <a:lvl4pPr marL="1371654" indent="0">
              <a:buNone/>
              <a:defRPr sz="2000"/>
            </a:lvl4pPr>
            <a:lvl5pPr marL="1828872" indent="0">
              <a:buNone/>
              <a:defRPr sz="2000"/>
            </a:lvl5pPr>
            <a:lvl6pPr marL="2286090" indent="0">
              <a:buNone/>
              <a:defRPr sz="2000"/>
            </a:lvl6pPr>
            <a:lvl7pPr marL="2743308" indent="0">
              <a:buNone/>
              <a:defRPr sz="2000"/>
            </a:lvl7pPr>
            <a:lvl8pPr marL="3200526" indent="0">
              <a:buNone/>
              <a:defRPr sz="2000"/>
            </a:lvl8pPr>
            <a:lvl9pPr marL="3657744" indent="0">
              <a:buNone/>
              <a:defRPr sz="2000"/>
            </a:lvl9pPr>
          </a:lstStyle>
          <a:p>
            <a:endParaRPr lang="nl-NL"/>
          </a:p>
        </p:txBody>
      </p:sp>
      <p:sp>
        <p:nvSpPr>
          <p:cNvPr id="4" name="Tijdelijke aanduiding voor tekst 3">
            <a:extLst>
              <a:ext uri="{FF2B5EF4-FFF2-40B4-BE49-F238E27FC236}">
                <a16:creationId xmlns:a16="http://schemas.microsoft.com/office/drawing/2014/main" id="{460FC7F7-150B-5E27-B98F-08F4241FBC98}"/>
              </a:ext>
            </a:extLst>
          </p:cNvPr>
          <p:cNvSpPr>
            <a:spLocks noGrp="1"/>
          </p:cNvSpPr>
          <p:nvPr>
            <p:ph type="body" sz="half" idx="2"/>
          </p:nvPr>
        </p:nvSpPr>
        <p:spPr>
          <a:xfrm>
            <a:off x="839789" y="2057400"/>
            <a:ext cx="3932237" cy="3811588"/>
          </a:xfrm>
        </p:spPr>
        <p:txBody>
          <a:bodyPr/>
          <a:lstStyle>
            <a:lvl1pPr marL="0" indent="0">
              <a:buNone/>
              <a:defRPr sz="1600"/>
            </a:lvl1pPr>
            <a:lvl2pPr marL="457218" indent="0">
              <a:buNone/>
              <a:defRPr sz="1400"/>
            </a:lvl2pPr>
            <a:lvl3pPr marL="914436" indent="0">
              <a:buNone/>
              <a:defRPr sz="1200"/>
            </a:lvl3pPr>
            <a:lvl4pPr marL="1371654" indent="0">
              <a:buNone/>
              <a:defRPr sz="1000"/>
            </a:lvl4pPr>
            <a:lvl5pPr marL="1828872" indent="0">
              <a:buNone/>
              <a:defRPr sz="1000"/>
            </a:lvl5pPr>
            <a:lvl6pPr marL="2286090" indent="0">
              <a:buNone/>
              <a:defRPr sz="1000"/>
            </a:lvl6pPr>
            <a:lvl7pPr marL="2743308" indent="0">
              <a:buNone/>
              <a:defRPr sz="1000"/>
            </a:lvl7pPr>
            <a:lvl8pPr marL="3200526" indent="0">
              <a:buNone/>
              <a:defRPr sz="1000"/>
            </a:lvl8pPr>
            <a:lvl9pPr marL="3657744"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725AD4B-2484-682B-EBD7-5FE931AD422D}"/>
              </a:ext>
            </a:extLst>
          </p:cNvPr>
          <p:cNvSpPr>
            <a:spLocks noGrp="1"/>
          </p:cNvSpPr>
          <p:nvPr>
            <p:ph type="dt" sz="half" idx="10"/>
          </p:nvPr>
        </p:nvSpPr>
        <p:spPr/>
        <p:txBody>
          <a:bodyPr/>
          <a:lstStyle/>
          <a:p>
            <a:fld id="{7D5DAC4D-0371-4B59-9146-4093939B4998}" type="datetimeFigureOut">
              <a:rPr lang="nl-NL" smtClean="0"/>
              <a:t>15-5-2026</a:t>
            </a:fld>
            <a:endParaRPr lang="nl-NL"/>
          </a:p>
        </p:txBody>
      </p:sp>
      <p:sp>
        <p:nvSpPr>
          <p:cNvPr id="6" name="Tijdelijke aanduiding voor voettekst 5">
            <a:extLst>
              <a:ext uri="{FF2B5EF4-FFF2-40B4-BE49-F238E27FC236}">
                <a16:creationId xmlns:a16="http://schemas.microsoft.com/office/drawing/2014/main" id="{D5CFDBC8-FF53-B451-3F37-65CBC27B05B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A78DBAB-DEB0-44E8-DC1E-9BDEE4D255EB}"/>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864084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CF2722B3-A4A5-3F01-DCCD-58106DF278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226F5935-3DA6-6C90-CD25-3D0608B7D7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9B5FC60-511F-C4ED-DBFC-87894D4DB45C}"/>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D5DAC4D-0371-4B59-9146-4093939B4998}" type="datetimeFigureOut">
              <a:rPr lang="nl-NL" smtClean="0"/>
              <a:t>15-5-2026</a:t>
            </a:fld>
            <a:endParaRPr lang="nl-NL"/>
          </a:p>
        </p:txBody>
      </p:sp>
      <p:sp>
        <p:nvSpPr>
          <p:cNvPr id="5" name="Tijdelijke aanduiding voor voettekst 4">
            <a:extLst>
              <a:ext uri="{FF2B5EF4-FFF2-40B4-BE49-F238E27FC236}">
                <a16:creationId xmlns:a16="http://schemas.microsoft.com/office/drawing/2014/main" id="{A10E9D8E-C498-EA19-E77A-66FD77CC463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E657EDD2-5EB9-A105-1C95-04F175980D3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75C3D09-C77B-41B9-A6A9-5953930A246E}" type="slidenum">
              <a:rPr lang="nl-NL" smtClean="0"/>
              <a:t>‹nr.›</a:t>
            </a:fld>
            <a:endParaRPr lang="nl-NL"/>
          </a:p>
        </p:txBody>
      </p:sp>
    </p:spTree>
    <p:extLst>
      <p:ext uri="{BB962C8B-B14F-4D97-AF65-F5344CB8AC3E}">
        <p14:creationId xmlns:p14="http://schemas.microsoft.com/office/powerpoint/2010/main" val="26439091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3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9" indent="-228609" algn="l" defTabSz="91443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27" indent="-228609" algn="l" defTabSz="914436" rtl="0" eaLnBrk="1" latinLnBrk="0" hangingPunct="1">
        <a:lnSpc>
          <a:spcPct val="90000"/>
        </a:lnSpc>
        <a:spcBef>
          <a:spcPts val="500"/>
        </a:spcBef>
        <a:buFont typeface="Arial" panose="020B0604020202020204" pitchFamily="34" charset="0"/>
        <a:buChar char="•"/>
        <a:defRPr sz="2401" kern="1200">
          <a:solidFill>
            <a:schemeClr val="tx1"/>
          </a:solidFill>
          <a:latin typeface="+mn-lt"/>
          <a:ea typeface="+mn-ea"/>
          <a:cs typeface="+mn-cs"/>
        </a:defRPr>
      </a:lvl2pPr>
      <a:lvl3pPr marL="1143045" indent="-228609" algn="l" defTabSz="91443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63"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82"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99"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18"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35"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54"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36" rtl="0" eaLnBrk="1" latinLnBrk="0" hangingPunct="1">
        <a:defRPr sz="1800" kern="1200">
          <a:solidFill>
            <a:schemeClr val="tx1"/>
          </a:solidFill>
          <a:latin typeface="+mn-lt"/>
          <a:ea typeface="+mn-ea"/>
          <a:cs typeface="+mn-cs"/>
        </a:defRPr>
      </a:lvl1pPr>
      <a:lvl2pPr marL="457218" algn="l" defTabSz="914436" rtl="0" eaLnBrk="1" latinLnBrk="0" hangingPunct="1">
        <a:defRPr sz="1800" kern="1200">
          <a:solidFill>
            <a:schemeClr val="tx1"/>
          </a:solidFill>
          <a:latin typeface="+mn-lt"/>
          <a:ea typeface="+mn-ea"/>
          <a:cs typeface="+mn-cs"/>
        </a:defRPr>
      </a:lvl2pPr>
      <a:lvl3pPr marL="914436" algn="l" defTabSz="914436" rtl="0" eaLnBrk="1" latinLnBrk="0" hangingPunct="1">
        <a:defRPr sz="1800" kern="1200">
          <a:solidFill>
            <a:schemeClr val="tx1"/>
          </a:solidFill>
          <a:latin typeface="+mn-lt"/>
          <a:ea typeface="+mn-ea"/>
          <a:cs typeface="+mn-cs"/>
        </a:defRPr>
      </a:lvl3pPr>
      <a:lvl4pPr marL="1371654" algn="l" defTabSz="914436" rtl="0" eaLnBrk="1" latinLnBrk="0" hangingPunct="1">
        <a:defRPr sz="1800" kern="1200">
          <a:solidFill>
            <a:schemeClr val="tx1"/>
          </a:solidFill>
          <a:latin typeface="+mn-lt"/>
          <a:ea typeface="+mn-ea"/>
          <a:cs typeface="+mn-cs"/>
        </a:defRPr>
      </a:lvl4pPr>
      <a:lvl5pPr marL="1828872" algn="l" defTabSz="914436" rtl="0" eaLnBrk="1" latinLnBrk="0" hangingPunct="1">
        <a:defRPr sz="1800" kern="1200">
          <a:solidFill>
            <a:schemeClr val="tx1"/>
          </a:solidFill>
          <a:latin typeface="+mn-lt"/>
          <a:ea typeface="+mn-ea"/>
          <a:cs typeface="+mn-cs"/>
        </a:defRPr>
      </a:lvl5pPr>
      <a:lvl6pPr marL="2286090" algn="l" defTabSz="914436" rtl="0" eaLnBrk="1" latinLnBrk="0" hangingPunct="1">
        <a:defRPr sz="1800" kern="1200">
          <a:solidFill>
            <a:schemeClr val="tx1"/>
          </a:solidFill>
          <a:latin typeface="+mn-lt"/>
          <a:ea typeface="+mn-ea"/>
          <a:cs typeface="+mn-cs"/>
        </a:defRPr>
      </a:lvl6pPr>
      <a:lvl7pPr marL="2743308" algn="l" defTabSz="914436" rtl="0" eaLnBrk="1" latinLnBrk="0" hangingPunct="1">
        <a:defRPr sz="1800" kern="1200">
          <a:solidFill>
            <a:schemeClr val="tx1"/>
          </a:solidFill>
          <a:latin typeface="+mn-lt"/>
          <a:ea typeface="+mn-ea"/>
          <a:cs typeface="+mn-cs"/>
        </a:defRPr>
      </a:lvl7pPr>
      <a:lvl8pPr marL="3200526" algn="l" defTabSz="914436" rtl="0" eaLnBrk="1" latinLnBrk="0" hangingPunct="1">
        <a:defRPr sz="1800" kern="1200">
          <a:solidFill>
            <a:schemeClr val="tx1"/>
          </a:solidFill>
          <a:latin typeface="+mn-lt"/>
          <a:ea typeface="+mn-ea"/>
          <a:cs typeface="+mn-cs"/>
        </a:defRPr>
      </a:lvl8pPr>
      <a:lvl9pPr marL="3657744" algn="l" defTabSz="91443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svg"/><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Layout" Target="../slideLayouts/slideLayout1.xml"/><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sv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svg"/><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svg"/><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svg"/><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Layout" Target="../slideLayouts/slideLayout1.xml"/><Relationship Id="rId7" Type="http://schemas.openxmlformats.org/officeDocument/2006/relationships/image" Target="../media/image6.svg"/><Relationship Id="rId12" Type="http://schemas.openxmlformats.org/officeDocument/2006/relationships/image" Target="../media/image11.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5.svg"/><Relationship Id="rId11" Type="http://schemas.openxmlformats.org/officeDocument/2006/relationships/image" Target="../media/image12.svg"/><Relationship Id="rId5" Type="http://schemas.openxmlformats.org/officeDocument/2006/relationships/image" Target="../media/image4.sv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svg"/></Relationships>
</file>

<file path=ppt/slides/_rels/slide8.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svg"/><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5.sv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svg"/><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5.sv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1F790397-6226-44D3-4E62-BE298ABDA2BE}"/>
            </a:ext>
          </a:extLst>
        </p:cNvPr>
        <p:cNvGrpSpPr/>
        <p:nvPr/>
      </p:nvGrpSpPr>
      <p:grpSpPr>
        <a:xfrm>
          <a:off x="0" y="0"/>
          <a:ext cx="0" cy="0"/>
          <a:chOff x="0" y="0"/>
          <a:chExt cx="0" cy="0"/>
        </a:xfrm>
      </p:grpSpPr>
    </p:spTree>
    <p:extLst>
      <p:ext uri="{BB962C8B-B14F-4D97-AF65-F5344CB8AC3E}">
        <p14:creationId xmlns:p14="http://schemas.microsoft.com/office/powerpoint/2010/main" val="12845665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D31CD-5079-B77D-0B9E-F812592DEE65}"/>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49C8BC06-4446-2F81-89E7-BA5C2D404185}"/>
              </a:ext>
            </a:extLst>
          </p:cNvPr>
          <p:cNvSpPr>
            <a:spLocks noGrp="1" noRot="1" noMove="1" noResize="1" noEditPoints="1" noAdjustHandles="1" noChangeArrowheads="1" noChangeShapeType="1"/>
          </p:cNvSpPr>
          <p:nvPr/>
        </p:nvSpPr>
        <p:spPr>
          <a:xfrm>
            <a:off x="-1473073" y="1064332"/>
            <a:ext cx="15684373" cy="2433102"/>
          </a:xfrm>
          <a:prstGeom prst="rect">
            <a:avLst/>
          </a:prstGeom>
          <a:solidFill>
            <a:schemeClr val="bg1">
              <a:lumMod val="8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42D64D32-34FE-1125-A57B-577E85F2D195}"/>
              </a:ext>
            </a:extLst>
          </p:cNvPr>
          <p:cNvSpPr>
            <a:spLocks noGrp="1" noRot="1" noMove="1" noResize="1" noEditPoints="1" noAdjustHandles="1" noChangeArrowheads="1" noChangeShapeType="1"/>
          </p:cNvSpPr>
          <p:nvPr/>
        </p:nvSpPr>
        <p:spPr>
          <a:xfrm rot="10800000">
            <a:off x="-1" y="4025144"/>
            <a:ext cx="12197369" cy="2832856"/>
          </a:xfrm>
          <a:prstGeom prst="rect">
            <a:avLst/>
          </a:prstGeom>
          <a:solidFill>
            <a:schemeClr val="accent1">
              <a:lumMod val="75000"/>
              <a:alpha val="50000"/>
            </a:schemeClr>
          </a:solidFill>
          <a:ln>
            <a:noFill/>
          </a:ln>
          <a:effectLst>
            <a:outerShdw blurRad="1270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382" dirty="0"/>
          </a:p>
        </p:txBody>
      </p:sp>
      <p:sp>
        <p:nvSpPr>
          <p:cNvPr id="5" name="Titel 1">
            <a:extLst>
              <a:ext uri="{FF2B5EF4-FFF2-40B4-BE49-F238E27FC236}">
                <a16:creationId xmlns:a16="http://schemas.microsoft.com/office/drawing/2014/main" id="{BF25A236-8881-10B6-0795-08B56AF98B2D}"/>
              </a:ext>
            </a:extLst>
          </p:cNvPr>
          <p:cNvSpPr>
            <a:spLocks noGrp="1" noRot="1" noMove="1" noResize="1" noEditPoints="1" noAdjustHandles="1" noChangeArrowheads="1" noChangeShapeType="1"/>
          </p:cNvSpPr>
          <p:nvPr>
            <p:ph type="ctrTitle"/>
          </p:nvPr>
        </p:nvSpPr>
        <p:spPr>
          <a:xfrm>
            <a:off x="404090" y="800114"/>
            <a:ext cx="9144000" cy="2387600"/>
          </a:xfrm>
          <a:effectLst>
            <a:outerShdw blurRad="127000" dist="63500" dir="2700000" algn="tl" rotWithShape="0">
              <a:prstClr val="black">
                <a:alpha val="40000"/>
              </a:prstClr>
            </a:outerShdw>
          </a:effectLst>
        </p:spPr>
        <p:txBody>
          <a:bodyPr/>
          <a:lstStyle/>
          <a:p>
            <a:pPr algn="l"/>
            <a:r>
              <a:rPr lang="nl-NL" sz="11500" spc="300" dirty="0">
                <a:effectLst>
                  <a:outerShdw blurRad="50800" dist="50800" dir="2700000" algn="tl" rotWithShape="0">
                    <a:schemeClr val="bg1">
                      <a:alpha val="60000"/>
                    </a:schemeClr>
                  </a:outerShdw>
                </a:effectLst>
                <a:latin typeface="Congenial Black" panose="020F0502020204030204" pitchFamily="2" charset="0"/>
              </a:rPr>
              <a:t>Einde</a:t>
            </a:r>
            <a:endParaRPr lang="nl-NL" spc="300" dirty="0">
              <a:effectLst>
                <a:outerShdw blurRad="50800" dist="50800" dir="2700000" algn="tl" rotWithShape="0">
                  <a:schemeClr val="bg1">
                    <a:alpha val="60000"/>
                  </a:schemeClr>
                </a:outerShdw>
              </a:effectLst>
              <a:latin typeface="Congenial Black" panose="020F0502020204030204" pitchFamily="2" charset="0"/>
            </a:endParaRPr>
          </a:p>
        </p:txBody>
      </p:sp>
      <p:sp>
        <p:nvSpPr>
          <p:cNvPr id="6" name="Ondertitel 2">
            <a:extLst>
              <a:ext uri="{FF2B5EF4-FFF2-40B4-BE49-F238E27FC236}">
                <a16:creationId xmlns:a16="http://schemas.microsoft.com/office/drawing/2014/main" id="{3F635C93-914F-CDF6-F130-66DCDA4C98ED}"/>
              </a:ext>
            </a:extLst>
          </p:cNvPr>
          <p:cNvSpPr>
            <a:spLocks noGrp="1" noRot="1" noMove="1" noResize="1" noEditPoints="1" noAdjustHandles="1" noChangeArrowheads="1" noChangeShapeType="1"/>
          </p:cNvSpPr>
          <p:nvPr>
            <p:ph type="subTitle" idx="1"/>
          </p:nvPr>
        </p:nvSpPr>
        <p:spPr>
          <a:xfrm>
            <a:off x="578261" y="2475948"/>
            <a:ext cx="9144000" cy="1655762"/>
          </a:xfrm>
          <a:noFill/>
          <a:effectLst>
            <a:outerShdw blurRad="127000" dist="63500" dir="2700000" algn="tl" rotWithShape="0">
              <a:prstClr val="black">
                <a:alpha val="40000"/>
              </a:prstClr>
            </a:outerShdw>
          </a:effectLst>
        </p:spPr>
        <p:txBody>
          <a:bodyPr>
            <a:normAutofit/>
          </a:bodyPr>
          <a:lstStyle/>
          <a:p>
            <a:pPr algn="l"/>
            <a:r>
              <a:rPr lang="nl-NL" sz="3600" b="1" i="1" spc="600" dirty="0">
                <a:solidFill>
                  <a:schemeClr val="accent1"/>
                </a:solidFill>
                <a:effectLst>
                  <a:outerShdw blurRad="50800" dist="50800" dir="2700000" algn="tl" rotWithShape="0">
                    <a:schemeClr val="bg1">
                      <a:alpha val="40000"/>
                    </a:schemeClr>
                  </a:outerShdw>
                </a:effectLst>
                <a:latin typeface="Congenial SemiBold" panose="020F0502020204030204" pitchFamily="2" charset="0"/>
              </a:rPr>
              <a:t>Bedankt voor het spelen</a:t>
            </a:r>
          </a:p>
        </p:txBody>
      </p:sp>
      <p:sp>
        <p:nvSpPr>
          <p:cNvPr id="99" name="Tekstvak 98">
            <a:extLst>
              <a:ext uri="{FF2B5EF4-FFF2-40B4-BE49-F238E27FC236}">
                <a16:creationId xmlns:a16="http://schemas.microsoft.com/office/drawing/2014/main" id="{5E0366F4-C50A-7C40-E4F5-099E79A498E7}"/>
              </a:ext>
            </a:extLst>
          </p:cNvPr>
          <p:cNvSpPr txBox="1">
            <a:spLocks noGrp="1" noRot="1" noMove="1" noResize="1" noEditPoints="1" noAdjustHandles="1" noChangeArrowheads="1" noChangeShapeType="1"/>
          </p:cNvSpPr>
          <p:nvPr/>
        </p:nvSpPr>
        <p:spPr>
          <a:xfrm>
            <a:off x="0" y="4386887"/>
            <a:ext cx="12192000" cy="1200329"/>
          </a:xfrm>
          <a:prstGeom prst="rect">
            <a:avLst/>
          </a:prstGeom>
          <a:noFill/>
          <a:effectLst>
            <a:outerShdw blurRad="127000" dist="63500" dir="2700000" algn="tl" rotWithShape="0">
              <a:prstClr val="black">
                <a:alpha val="40000"/>
              </a:prstClr>
            </a:outerShdw>
          </a:effectLst>
        </p:spPr>
        <p:txBody>
          <a:bodyPr wrap="square" rtlCol="0">
            <a:spAutoFit/>
          </a:bodyPr>
          <a:lstStyle/>
          <a:p>
            <a:pPr algn="ctr"/>
            <a:r>
              <a:rPr lang="nl-NL" sz="3600" dirty="0">
                <a:solidFill>
                  <a:schemeClr val="bg1"/>
                </a:solidFill>
              </a:rPr>
              <a:t>Scan de </a:t>
            </a:r>
            <a:r>
              <a:rPr lang="nl-NL" sz="3600" dirty="0" err="1">
                <a:solidFill>
                  <a:schemeClr val="bg1"/>
                </a:solidFill>
              </a:rPr>
              <a:t>qr</a:t>
            </a:r>
            <a:r>
              <a:rPr lang="nl-NL" sz="3600" dirty="0">
                <a:solidFill>
                  <a:schemeClr val="bg1"/>
                </a:solidFill>
              </a:rPr>
              <a:t>-code om een review achter te laten &amp;</a:t>
            </a:r>
          </a:p>
          <a:p>
            <a:pPr algn="ctr"/>
            <a:r>
              <a:rPr lang="nl-NL" sz="3600" dirty="0">
                <a:solidFill>
                  <a:schemeClr val="bg1"/>
                </a:solidFill>
              </a:rPr>
              <a:t>volg ons op de </a:t>
            </a:r>
            <a:r>
              <a:rPr lang="nl-NL" sz="3600" dirty="0" err="1">
                <a:solidFill>
                  <a:schemeClr val="bg1"/>
                </a:solidFill>
              </a:rPr>
              <a:t>socials</a:t>
            </a:r>
            <a:r>
              <a:rPr lang="nl-NL" sz="3600" dirty="0">
                <a:solidFill>
                  <a:schemeClr val="bg1"/>
                </a:solidFill>
              </a:rPr>
              <a:t> hieronder</a:t>
            </a:r>
          </a:p>
        </p:txBody>
      </p:sp>
      <p:grpSp>
        <p:nvGrpSpPr>
          <p:cNvPr id="137" name="Groep 136">
            <a:extLst>
              <a:ext uri="{FF2B5EF4-FFF2-40B4-BE49-F238E27FC236}">
                <a16:creationId xmlns:a16="http://schemas.microsoft.com/office/drawing/2014/main" id="{FFC65AC1-5455-F4A3-4B3B-1878B0CD8DE7}"/>
              </a:ext>
            </a:extLst>
          </p:cNvPr>
          <p:cNvGrpSpPr>
            <a:grpSpLocks noGrp="1" noUngrp="1" noRot="1" noMove="1" noResize="1"/>
          </p:cNvGrpSpPr>
          <p:nvPr/>
        </p:nvGrpSpPr>
        <p:grpSpPr>
          <a:xfrm>
            <a:off x="4752088" y="5818491"/>
            <a:ext cx="3297574" cy="584775"/>
            <a:chOff x="4752088" y="5818491"/>
            <a:chExt cx="3297574" cy="584775"/>
          </a:xfrm>
          <a:effectLst>
            <a:outerShdw blurRad="127000" dist="63500" dir="2700000" algn="tl" rotWithShape="0">
              <a:prstClr val="black">
                <a:alpha val="40000"/>
              </a:prstClr>
            </a:outerShdw>
          </a:effectLst>
        </p:grpSpPr>
        <p:sp>
          <p:nvSpPr>
            <p:cNvPr id="100" name="Tekstvak 99">
              <a:extLst>
                <a:ext uri="{FF2B5EF4-FFF2-40B4-BE49-F238E27FC236}">
                  <a16:creationId xmlns:a16="http://schemas.microsoft.com/office/drawing/2014/main" id="{D651C9EF-9960-493A-181E-3510CA27C160}"/>
                </a:ext>
              </a:extLst>
            </p:cNvPr>
            <p:cNvSpPr txBox="1">
              <a:spLocks noGrp="1" noRot="1" noMove="1" noResize="1" noEditPoints="1" noAdjustHandles="1" noChangeArrowheads="1" noChangeShapeType="1"/>
            </p:cNvSpPr>
            <p:nvPr/>
          </p:nvSpPr>
          <p:spPr>
            <a:xfrm>
              <a:off x="4976090" y="5818491"/>
              <a:ext cx="3073572" cy="584775"/>
            </a:xfrm>
            <a:prstGeom prst="rect">
              <a:avLst/>
            </a:prstGeom>
            <a:noFill/>
          </p:spPr>
          <p:txBody>
            <a:bodyPr wrap="square" rtlCol="0">
              <a:spAutoFit/>
            </a:bodyPr>
            <a:lstStyle/>
            <a:p>
              <a:pPr algn="ctr"/>
              <a:r>
                <a:rPr lang="nl-NL" sz="3200" dirty="0">
                  <a:solidFill>
                    <a:schemeClr val="bg1"/>
                  </a:solidFill>
                </a:rPr>
                <a:t>@hetquizcafe</a:t>
              </a:r>
              <a:endParaRPr lang="nl-NL" sz="3600" dirty="0">
                <a:solidFill>
                  <a:schemeClr val="bg1"/>
                </a:solidFill>
              </a:endParaRPr>
            </a:p>
          </p:txBody>
        </p:sp>
        <p:sp>
          <p:nvSpPr>
            <p:cNvPr id="105" name="Graphic 103">
              <a:extLst>
                <a:ext uri="{FF2B5EF4-FFF2-40B4-BE49-F238E27FC236}">
                  <a16:creationId xmlns:a16="http://schemas.microsoft.com/office/drawing/2014/main" id="{744DAD39-01BD-66F3-2B26-F1373EDD916D}"/>
                </a:ext>
              </a:extLst>
            </p:cNvPr>
            <p:cNvSpPr>
              <a:spLocks noGrp="1" noRot="1" noChangeAspect="1" noMove="1" noResize="1" noEditPoints="1" noAdjustHandles="1" noChangeArrowheads="1" noChangeShapeType="1"/>
            </p:cNvSpPr>
            <p:nvPr/>
          </p:nvSpPr>
          <p:spPr>
            <a:xfrm>
              <a:off x="4752088" y="5853109"/>
              <a:ext cx="448002" cy="515540"/>
            </a:xfrm>
            <a:custGeom>
              <a:avLst/>
              <a:gdLst>
                <a:gd name="connsiteX0" fmla="*/ 1527143 w 2907685"/>
                <a:gd name="connsiteY0" fmla="*/ 2790 h 3346018"/>
                <a:gd name="connsiteX1" fmla="*/ 2072353 w 2907685"/>
                <a:gd name="connsiteY1" fmla="*/ 0 h 3346018"/>
                <a:gd name="connsiteX2" fmla="*/ 2316615 w 2907685"/>
                <a:gd name="connsiteY2" fmla="*/ 581698 h 3346018"/>
                <a:gd name="connsiteX3" fmla="*/ 2316391 w 2907685"/>
                <a:gd name="connsiteY3" fmla="*/ 581475 h 3346018"/>
                <a:gd name="connsiteX4" fmla="*/ 2904561 w 2907685"/>
                <a:gd name="connsiteY4" fmla="*/ 830870 h 3346018"/>
                <a:gd name="connsiteX5" fmla="*/ 2907686 w 2907685"/>
                <a:gd name="connsiteY5" fmla="*/ 831093 h 3346018"/>
                <a:gd name="connsiteX6" fmla="*/ 2907686 w 2907685"/>
                <a:gd name="connsiteY6" fmla="*/ 1393040 h 3346018"/>
                <a:gd name="connsiteX7" fmla="*/ 2312821 w 2907685"/>
                <a:gd name="connsiteY7" fmla="*/ 1253892 h 3346018"/>
                <a:gd name="connsiteX8" fmla="*/ 2321971 w 2907685"/>
                <a:gd name="connsiteY8" fmla="*/ 1257686 h 3346018"/>
                <a:gd name="connsiteX9" fmla="*/ 2090206 w 2907685"/>
                <a:gd name="connsiteY9" fmla="*/ 1124229 h 3346018"/>
                <a:gd name="connsiteX10" fmla="*/ 2096009 w 2907685"/>
                <a:gd name="connsiteY10" fmla="*/ 1128023 h 3346018"/>
                <a:gd name="connsiteX11" fmla="*/ 2093219 w 2907685"/>
                <a:gd name="connsiteY11" fmla="*/ 2348105 h 3346018"/>
                <a:gd name="connsiteX12" fmla="*/ 1902742 w 2907685"/>
                <a:gd name="connsiteY12" fmla="*/ 2900902 h 3346018"/>
                <a:gd name="connsiteX13" fmla="*/ 1904974 w 2907685"/>
                <a:gd name="connsiteY13" fmla="*/ 2897443 h 3346018"/>
                <a:gd name="connsiteX14" fmla="*/ 1082473 w 2907685"/>
                <a:gd name="connsiteY14" fmla="*/ 3345015 h 3346018"/>
                <a:gd name="connsiteX15" fmla="*/ 1080911 w 2907685"/>
                <a:gd name="connsiteY15" fmla="*/ 3345015 h 3346018"/>
                <a:gd name="connsiteX16" fmla="*/ 1034714 w 2907685"/>
                <a:gd name="connsiteY16" fmla="*/ 3346019 h 3346018"/>
                <a:gd name="connsiteX17" fmla="*/ 507470 w 2907685"/>
                <a:gd name="connsiteY17" fmla="*/ 3198837 h 3346018"/>
                <a:gd name="connsiteX18" fmla="*/ 511933 w 2907685"/>
                <a:gd name="connsiteY18" fmla="*/ 3201403 h 3346018"/>
                <a:gd name="connsiteX19" fmla="*/ 3324 w 2907685"/>
                <a:gd name="connsiteY19" fmla="*/ 2409812 h 3346018"/>
                <a:gd name="connsiteX20" fmla="*/ 2878 w 2907685"/>
                <a:gd name="connsiteY20" fmla="*/ 2405237 h 3346018"/>
                <a:gd name="connsiteX21" fmla="*/ 1539 w 2907685"/>
                <a:gd name="connsiteY21" fmla="*/ 2197464 h 3346018"/>
                <a:gd name="connsiteX22" fmla="*/ 1046096 w 2907685"/>
                <a:gd name="connsiteY22" fmla="*/ 1251661 h 3346018"/>
                <a:gd name="connsiteX23" fmla="*/ 1225080 w 2907685"/>
                <a:gd name="connsiteY23" fmla="*/ 1266836 h 3346018"/>
                <a:gd name="connsiteX24" fmla="*/ 1218831 w 2907685"/>
                <a:gd name="connsiteY24" fmla="*/ 1265944 h 3346018"/>
                <a:gd name="connsiteX25" fmla="*/ 1213252 w 2907685"/>
                <a:gd name="connsiteY25" fmla="*/ 1885023 h 3346018"/>
                <a:gd name="connsiteX26" fmla="*/ 1054800 w 2907685"/>
                <a:gd name="connsiteY26" fmla="*/ 1858019 h 3346018"/>
                <a:gd name="connsiteX27" fmla="*/ 603434 w 2907685"/>
                <a:gd name="connsiteY27" fmla="*/ 2177267 h 3346018"/>
                <a:gd name="connsiteX28" fmla="*/ 602430 w 2907685"/>
                <a:gd name="connsiteY28" fmla="*/ 2180614 h 3346018"/>
                <a:gd name="connsiteX29" fmla="*/ 578997 w 2907685"/>
                <a:gd name="connsiteY29" fmla="*/ 2339736 h 3346018"/>
                <a:gd name="connsiteX30" fmla="*/ 583125 w 2907685"/>
                <a:gd name="connsiteY30" fmla="*/ 2407804 h 3346018"/>
                <a:gd name="connsiteX31" fmla="*/ 582902 w 2907685"/>
                <a:gd name="connsiteY31" fmla="*/ 2405126 h 3346018"/>
                <a:gd name="connsiteX32" fmla="*/ 1051675 w 2907685"/>
                <a:gd name="connsiteY32" fmla="*/ 2805719 h 3346018"/>
                <a:gd name="connsiteX33" fmla="*/ 1071872 w 2907685"/>
                <a:gd name="connsiteY33" fmla="*/ 2805273 h 3346018"/>
                <a:gd name="connsiteX34" fmla="*/ 1070868 w 2907685"/>
                <a:gd name="connsiteY34" fmla="*/ 2805273 h 3346018"/>
                <a:gd name="connsiteX35" fmla="*/ 1455951 w 2907685"/>
                <a:gd name="connsiteY35" fmla="*/ 2582770 h 3346018"/>
                <a:gd name="connsiteX36" fmla="*/ 1457067 w 2907685"/>
                <a:gd name="connsiteY36" fmla="*/ 2580762 h 3346018"/>
                <a:gd name="connsiteX37" fmla="*/ 1514088 w 2907685"/>
                <a:gd name="connsiteY37" fmla="*/ 2434472 h 3346018"/>
                <a:gd name="connsiteX38" fmla="*/ 1514199 w 2907685"/>
                <a:gd name="connsiteY38" fmla="*/ 2432910 h 3346018"/>
                <a:gd name="connsiteX39" fmla="*/ 1523907 w 2907685"/>
                <a:gd name="connsiteY39" fmla="*/ 1685507 h 3346018"/>
                <a:gd name="connsiteX40" fmla="*/ 1526697 w 2907685"/>
                <a:gd name="connsiteY40" fmla="*/ 2455 h 3346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907685" h="3346018">
                  <a:moveTo>
                    <a:pt x="1527143" y="2790"/>
                  </a:moveTo>
                  <a:cubicBezTo>
                    <a:pt x="1709809" y="0"/>
                    <a:pt x="1891137" y="1451"/>
                    <a:pt x="2072353" y="0"/>
                  </a:cubicBezTo>
                  <a:cubicBezTo>
                    <a:pt x="2078378" y="226631"/>
                    <a:pt x="2170325" y="430611"/>
                    <a:pt x="2316615" y="581698"/>
                  </a:cubicBezTo>
                  <a:lnTo>
                    <a:pt x="2316391" y="581475"/>
                  </a:lnTo>
                  <a:cubicBezTo>
                    <a:pt x="2473839" y="723301"/>
                    <a:pt x="2678711" y="815248"/>
                    <a:pt x="2904561" y="830870"/>
                  </a:cubicBezTo>
                  <a:lnTo>
                    <a:pt x="2907686" y="831093"/>
                  </a:lnTo>
                  <a:lnTo>
                    <a:pt x="2907686" y="1393040"/>
                  </a:lnTo>
                  <a:cubicBezTo>
                    <a:pt x="2694333" y="1387684"/>
                    <a:pt x="2493702" y="1338474"/>
                    <a:pt x="2312821" y="1253892"/>
                  </a:cubicBezTo>
                  <a:lnTo>
                    <a:pt x="2321971" y="1257686"/>
                  </a:lnTo>
                  <a:cubicBezTo>
                    <a:pt x="2234487" y="1215618"/>
                    <a:pt x="2160506" y="1172434"/>
                    <a:pt x="2090206" y="1124229"/>
                  </a:cubicBezTo>
                  <a:lnTo>
                    <a:pt x="2096009" y="1128023"/>
                  </a:lnTo>
                  <a:cubicBezTo>
                    <a:pt x="2094670" y="1535201"/>
                    <a:pt x="2097348" y="1942378"/>
                    <a:pt x="2093219" y="2348105"/>
                  </a:cubicBezTo>
                  <a:cubicBezTo>
                    <a:pt x="2081726" y="2554874"/>
                    <a:pt x="2012989" y="2743454"/>
                    <a:pt x="1902742" y="2900902"/>
                  </a:cubicBezTo>
                  <a:lnTo>
                    <a:pt x="1904974" y="2897443"/>
                  </a:lnTo>
                  <a:cubicBezTo>
                    <a:pt x="1720633" y="3161456"/>
                    <a:pt x="1422029" y="3334749"/>
                    <a:pt x="1082473" y="3345015"/>
                  </a:cubicBezTo>
                  <a:lnTo>
                    <a:pt x="1080911" y="3345015"/>
                  </a:lnTo>
                  <a:cubicBezTo>
                    <a:pt x="1067186" y="3345684"/>
                    <a:pt x="1051006" y="3346019"/>
                    <a:pt x="1034714" y="3346019"/>
                  </a:cubicBezTo>
                  <a:cubicBezTo>
                    <a:pt x="841670" y="3346019"/>
                    <a:pt x="661236" y="3292234"/>
                    <a:pt x="507470" y="3198837"/>
                  </a:cubicBezTo>
                  <a:lnTo>
                    <a:pt x="511933" y="3201403"/>
                  </a:lnTo>
                  <a:cubicBezTo>
                    <a:pt x="232076" y="3033020"/>
                    <a:pt x="39032" y="2744905"/>
                    <a:pt x="3324" y="2409812"/>
                  </a:cubicBezTo>
                  <a:lnTo>
                    <a:pt x="2878" y="2405237"/>
                  </a:lnTo>
                  <a:cubicBezTo>
                    <a:pt x="88" y="2335496"/>
                    <a:pt x="-1251" y="2265754"/>
                    <a:pt x="1539" y="2197464"/>
                  </a:cubicBezTo>
                  <a:cubicBezTo>
                    <a:pt x="56216" y="1664194"/>
                    <a:pt x="503007" y="1251661"/>
                    <a:pt x="1046096" y="1251661"/>
                  </a:cubicBezTo>
                  <a:cubicBezTo>
                    <a:pt x="1107133" y="1251661"/>
                    <a:pt x="1166944" y="1256905"/>
                    <a:pt x="1225080" y="1266836"/>
                  </a:cubicBezTo>
                  <a:lnTo>
                    <a:pt x="1218831" y="1265944"/>
                  </a:lnTo>
                  <a:cubicBezTo>
                    <a:pt x="1221621" y="1472266"/>
                    <a:pt x="1213252" y="1678700"/>
                    <a:pt x="1213252" y="1885023"/>
                  </a:cubicBezTo>
                  <a:cubicBezTo>
                    <a:pt x="1166051" y="1867950"/>
                    <a:pt x="1111597" y="1858019"/>
                    <a:pt x="1054800" y="1858019"/>
                  </a:cubicBezTo>
                  <a:cubicBezTo>
                    <a:pt x="846357" y="1858019"/>
                    <a:pt x="669047" y="1991253"/>
                    <a:pt x="603434" y="2177267"/>
                  </a:cubicBezTo>
                  <a:lnTo>
                    <a:pt x="602430" y="2180614"/>
                  </a:lnTo>
                  <a:cubicBezTo>
                    <a:pt x="587589" y="2228262"/>
                    <a:pt x="578997" y="2283050"/>
                    <a:pt x="578997" y="2339736"/>
                  </a:cubicBezTo>
                  <a:cubicBezTo>
                    <a:pt x="578997" y="2362723"/>
                    <a:pt x="580447" y="2385486"/>
                    <a:pt x="583125" y="2407804"/>
                  </a:cubicBezTo>
                  <a:lnTo>
                    <a:pt x="582902" y="2405126"/>
                  </a:lnTo>
                  <a:cubicBezTo>
                    <a:pt x="619949" y="2633430"/>
                    <a:pt x="815671" y="2805719"/>
                    <a:pt x="1051675" y="2805719"/>
                  </a:cubicBezTo>
                  <a:cubicBezTo>
                    <a:pt x="1058482" y="2805719"/>
                    <a:pt x="1065177" y="2805608"/>
                    <a:pt x="1071872" y="2805273"/>
                  </a:cubicBezTo>
                  <a:lnTo>
                    <a:pt x="1070868" y="2805273"/>
                  </a:lnTo>
                  <a:cubicBezTo>
                    <a:pt x="1234118" y="2800363"/>
                    <a:pt x="1375833" y="2712545"/>
                    <a:pt x="1455951" y="2582770"/>
                  </a:cubicBezTo>
                  <a:lnTo>
                    <a:pt x="1457067" y="2580762"/>
                  </a:lnTo>
                  <a:cubicBezTo>
                    <a:pt x="1486861" y="2539252"/>
                    <a:pt x="1507281" y="2489038"/>
                    <a:pt x="1514088" y="2434472"/>
                  </a:cubicBezTo>
                  <a:lnTo>
                    <a:pt x="1514199" y="2432910"/>
                  </a:lnTo>
                  <a:cubicBezTo>
                    <a:pt x="1528148" y="2183292"/>
                    <a:pt x="1522568" y="1935125"/>
                    <a:pt x="1523907" y="1685507"/>
                  </a:cubicBezTo>
                  <a:cubicBezTo>
                    <a:pt x="1525246" y="1123560"/>
                    <a:pt x="1522568" y="562952"/>
                    <a:pt x="1526697" y="2455"/>
                  </a:cubicBezTo>
                  <a:close/>
                </a:path>
              </a:pathLst>
            </a:custGeom>
            <a:solidFill>
              <a:schemeClr val="bg1"/>
            </a:solidFill>
            <a:ln w="111323" cap="flat">
              <a:noFill/>
              <a:prstDash val="solid"/>
              <a:miter/>
            </a:ln>
          </p:spPr>
          <p:txBody>
            <a:bodyPr rtlCol="0" anchor="ctr"/>
            <a:lstStyle/>
            <a:p>
              <a:endParaRPr lang="nl-NL" dirty="0">
                <a:solidFill>
                  <a:schemeClr val="bg1"/>
                </a:solidFill>
              </a:endParaRPr>
            </a:p>
          </p:txBody>
        </p:sp>
      </p:grpSp>
      <p:grpSp>
        <p:nvGrpSpPr>
          <p:cNvPr id="138" name="Groep 137">
            <a:extLst>
              <a:ext uri="{FF2B5EF4-FFF2-40B4-BE49-F238E27FC236}">
                <a16:creationId xmlns:a16="http://schemas.microsoft.com/office/drawing/2014/main" id="{91D25674-63ED-C76C-F697-0FB38676CC6D}"/>
              </a:ext>
            </a:extLst>
          </p:cNvPr>
          <p:cNvGrpSpPr>
            <a:grpSpLocks noGrp="1" noUngrp="1" noRot="1" noMove="1" noResize="1"/>
          </p:cNvGrpSpPr>
          <p:nvPr/>
        </p:nvGrpSpPr>
        <p:grpSpPr>
          <a:xfrm>
            <a:off x="8586576" y="5782281"/>
            <a:ext cx="3605424" cy="584775"/>
            <a:chOff x="8586576" y="5782281"/>
            <a:chExt cx="3605424" cy="584775"/>
          </a:xfrm>
          <a:effectLst>
            <a:outerShdw blurRad="127000" dist="63500" dir="2700000" algn="tl" rotWithShape="0">
              <a:prstClr val="black">
                <a:alpha val="40000"/>
              </a:prstClr>
            </a:outerShdw>
          </a:effectLst>
        </p:grpSpPr>
        <p:sp>
          <p:nvSpPr>
            <p:cNvPr id="132" name="Graphic 130">
              <a:extLst>
                <a:ext uri="{FF2B5EF4-FFF2-40B4-BE49-F238E27FC236}">
                  <a16:creationId xmlns:a16="http://schemas.microsoft.com/office/drawing/2014/main" id="{C593F2D7-333C-55B2-5C86-1E432FCE021F}"/>
                </a:ext>
              </a:extLst>
            </p:cNvPr>
            <p:cNvSpPr>
              <a:spLocks noGrp="1" noRot="1" noChangeAspect="1" noMove="1" noResize="1" noEditPoints="1" noAdjustHandles="1" noChangeArrowheads="1" noChangeShapeType="1"/>
            </p:cNvSpPr>
            <p:nvPr/>
          </p:nvSpPr>
          <p:spPr>
            <a:xfrm>
              <a:off x="8586576" y="5853108"/>
              <a:ext cx="729041" cy="513948"/>
            </a:xfrm>
            <a:custGeom>
              <a:avLst/>
              <a:gdLst>
                <a:gd name="connsiteX0" fmla="*/ 2556320 w 6427874"/>
                <a:gd name="connsiteY0" fmla="*/ 3221546 h 4531423"/>
                <a:gd name="connsiteX1" fmla="*/ 2556320 w 6427874"/>
                <a:gd name="connsiteY1" fmla="*/ 1310521 h 4531423"/>
                <a:gd name="connsiteX2" fmla="*/ 4236315 w 6427874"/>
                <a:gd name="connsiteY2" fmla="*/ 2266140 h 4531423"/>
                <a:gd name="connsiteX3" fmla="*/ 6293073 w 6427874"/>
                <a:gd name="connsiteY3" fmla="*/ 708946 h 4531423"/>
                <a:gd name="connsiteX4" fmla="*/ 5730502 w 6427874"/>
                <a:gd name="connsiteY4" fmla="*/ 138232 h 4531423"/>
                <a:gd name="connsiteX5" fmla="*/ 5724716 w 6427874"/>
                <a:gd name="connsiteY5" fmla="*/ 136946 h 4531423"/>
                <a:gd name="connsiteX6" fmla="*/ 3445717 w 6427874"/>
                <a:gd name="connsiteY6" fmla="*/ 214 h 4531423"/>
                <a:gd name="connsiteX7" fmla="*/ 3201400 w 6427874"/>
                <a:gd name="connsiteY7" fmla="*/ 1714 h 4531423"/>
                <a:gd name="connsiteX8" fmla="*/ 3213830 w 6427874"/>
                <a:gd name="connsiteY8" fmla="*/ 1500 h 4531423"/>
                <a:gd name="connsiteX9" fmla="*/ 2981944 w 6427874"/>
                <a:gd name="connsiteY9" fmla="*/ 0 h 4531423"/>
                <a:gd name="connsiteX10" fmla="*/ 609505 w 6427874"/>
                <a:gd name="connsiteY10" fmla="*/ 145947 h 4531423"/>
                <a:gd name="connsiteX11" fmla="*/ 702516 w 6427874"/>
                <a:gd name="connsiteY11" fmla="*/ 136517 h 4531423"/>
                <a:gd name="connsiteX12" fmla="*/ 135874 w 6427874"/>
                <a:gd name="connsiteY12" fmla="*/ 702945 h 4531423"/>
                <a:gd name="connsiteX13" fmla="*/ 134588 w 6427874"/>
                <a:gd name="connsiteY13" fmla="*/ 708517 h 4531423"/>
                <a:gd name="connsiteX14" fmla="*/ 0 w 6427874"/>
                <a:gd name="connsiteY14" fmla="*/ 2212134 h 4531423"/>
                <a:gd name="connsiteX15" fmla="*/ 214 w 6427874"/>
                <a:gd name="connsiteY15" fmla="*/ 2268498 h 4531423"/>
                <a:gd name="connsiteX16" fmla="*/ 214 w 6427874"/>
                <a:gd name="connsiteY16" fmla="*/ 2265498 h 4531423"/>
                <a:gd name="connsiteX17" fmla="*/ 0 w 6427874"/>
                <a:gd name="connsiteY17" fmla="*/ 2319076 h 4531423"/>
                <a:gd name="connsiteX18" fmla="*/ 142732 w 6427874"/>
                <a:gd name="connsiteY18" fmla="*/ 3874770 h 4531423"/>
                <a:gd name="connsiteX19" fmla="*/ 134588 w 6427874"/>
                <a:gd name="connsiteY19" fmla="*/ 3822478 h 4531423"/>
                <a:gd name="connsiteX20" fmla="*/ 697159 w 6427874"/>
                <a:gd name="connsiteY20" fmla="*/ 4393192 h 4531423"/>
                <a:gd name="connsiteX21" fmla="*/ 702945 w 6427874"/>
                <a:gd name="connsiteY21" fmla="*/ 4394478 h 4531423"/>
                <a:gd name="connsiteX22" fmla="*/ 2981944 w 6427874"/>
                <a:gd name="connsiteY22" fmla="*/ 4531209 h 4531423"/>
                <a:gd name="connsiteX23" fmla="*/ 3226261 w 6427874"/>
                <a:gd name="connsiteY23" fmla="*/ 4529709 h 4531423"/>
                <a:gd name="connsiteX24" fmla="*/ 3213830 w 6427874"/>
                <a:gd name="connsiteY24" fmla="*/ 4529923 h 4531423"/>
                <a:gd name="connsiteX25" fmla="*/ 3445717 w 6427874"/>
                <a:gd name="connsiteY25" fmla="*/ 4531424 h 4531423"/>
                <a:gd name="connsiteX26" fmla="*/ 5818156 w 6427874"/>
                <a:gd name="connsiteY26" fmla="*/ 4385477 h 4531423"/>
                <a:gd name="connsiteX27" fmla="*/ 5725144 w 6427874"/>
                <a:gd name="connsiteY27" fmla="*/ 4394907 h 4531423"/>
                <a:gd name="connsiteX28" fmla="*/ 6292215 w 6427874"/>
                <a:gd name="connsiteY28" fmla="*/ 3828479 h 4531423"/>
                <a:gd name="connsiteX29" fmla="*/ 6293501 w 6427874"/>
                <a:gd name="connsiteY29" fmla="*/ 3822906 h 4531423"/>
                <a:gd name="connsiteX30" fmla="*/ 6427875 w 6427874"/>
                <a:gd name="connsiteY30" fmla="*/ 2319504 h 4531423"/>
                <a:gd name="connsiteX31" fmla="*/ 6427661 w 6427874"/>
                <a:gd name="connsiteY31" fmla="*/ 2263140 h 4531423"/>
                <a:gd name="connsiteX32" fmla="*/ 6427661 w 6427874"/>
                <a:gd name="connsiteY32" fmla="*/ 2265926 h 4531423"/>
                <a:gd name="connsiteX33" fmla="*/ 6427875 w 6427874"/>
                <a:gd name="connsiteY33" fmla="*/ 2212348 h 4531423"/>
                <a:gd name="connsiteX34" fmla="*/ 6285143 w 6427874"/>
                <a:gd name="connsiteY34" fmla="*/ 656654 h 4531423"/>
                <a:gd name="connsiteX35" fmla="*/ 6293287 w 6427874"/>
                <a:gd name="connsiteY35" fmla="*/ 708946 h 4531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27874" h="4531423">
                  <a:moveTo>
                    <a:pt x="2556320" y="3221546"/>
                  </a:moveTo>
                  <a:lnTo>
                    <a:pt x="2556320" y="1310521"/>
                  </a:lnTo>
                  <a:lnTo>
                    <a:pt x="4236315" y="2266140"/>
                  </a:lnTo>
                  <a:close/>
                  <a:moveTo>
                    <a:pt x="6293073" y="708946"/>
                  </a:moveTo>
                  <a:cubicBezTo>
                    <a:pt x="6217206" y="430125"/>
                    <a:pt x="6002893" y="214527"/>
                    <a:pt x="5730502" y="138232"/>
                  </a:cubicBezTo>
                  <a:lnTo>
                    <a:pt x="5724716" y="136946"/>
                  </a:lnTo>
                  <a:cubicBezTo>
                    <a:pt x="5040416" y="49935"/>
                    <a:pt x="4248960" y="214"/>
                    <a:pt x="3445717" y="214"/>
                  </a:cubicBezTo>
                  <a:cubicBezTo>
                    <a:pt x="3364063" y="214"/>
                    <a:pt x="3282625" y="643"/>
                    <a:pt x="3201400" y="1714"/>
                  </a:cubicBezTo>
                  <a:lnTo>
                    <a:pt x="3213830" y="1500"/>
                  </a:lnTo>
                  <a:cubicBezTo>
                    <a:pt x="3144822" y="643"/>
                    <a:pt x="3063597" y="0"/>
                    <a:pt x="2981944" y="0"/>
                  </a:cubicBezTo>
                  <a:cubicBezTo>
                    <a:pt x="2178701" y="0"/>
                    <a:pt x="1386816" y="49720"/>
                    <a:pt x="609505" y="145947"/>
                  </a:cubicBezTo>
                  <a:lnTo>
                    <a:pt x="702516" y="136517"/>
                  </a:lnTo>
                  <a:cubicBezTo>
                    <a:pt x="424553" y="214313"/>
                    <a:pt x="210241" y="429697"/>
                    <a:pt x="135874" y="702945"/>
                  </a:cubicBezTo>
                  <a:lnTo>
                    <a:pt x="134588" y="708517"/>
                  </a:lnTo>
                  <a:cubicBezTo>
                    <a:pt x="48863" y="1160502"/>
                    <a:pt x="0" y="1680639"/>
                    <a:pt x="0" y="2212134"/>
                  </a:cubicBezTo>
                  <a:cubicBezTo>
                    <a:pt x="0" y="2230993"/>
                    <a:pt x="0" y="2249853"/>
                    <a:pt x="214" y="2268498"/>
                  </a:cubicBezTo>
                  <a:lnTo>
                    <a:pt x="214" y="2265498"/>
                  </a:lnTo>
                  <a:cubicBezTo>
                    <a:pt x="214" y="2281357"/>
                    <a:pt x="0" y="2300216"/>
                    <a:pt x="0" y="2319076"/>
                  </a:cubicBezTo>
                  <a:cubicBezTo>
                    <a:pt x="0" y="2850571"/>
                    <a:pt x="49078" y="3370493"/>
                    <a:pt x="142732" y="3874770"/>
                  </a:cubicBezTo>
                  <a:lnTo>
                    <a:pt x="134588" y="3822478"/>
                  </a:lnTo>
                  <a:cubicBezTo>
                    <a:pt x="210455" y="4101298"/>
                    <a:pt x="424767" y="4316897"/>
                    <a:pt x="697159" y="4393192"/>
                  </a:cubicBezTo>
                  <a:lnTo>
                    <a:pt x="702945" y="4394478"/>
                  </a:lnTo>
                  <a:cubicBezTo>
                    <a:pt x="1387245" y="4481489"/>
                    <a:pt x="2178701" y="4531209"/>
                    <a:pt x="2981944" y="4531209"/>
                  </a:cubicBezTo>
                  <a:cubicBezTo>
                    <a:pt x="3063383" y="4531209"/>
                    <a:pt x="3144822" y="4530781"/>
                    <a:pt x="3226261" y="4529709"/>
                  </a:cubicBezTo>
                  <a:lnTo>
                    <a:pt x="3213830" y="4529923"/>
                  </a:lnTo>
                  <a:cubicBezTo>
                    <a:pt x="3282839" y="4530781"/>
                    <a:pt x="3364278" y="4531424"/>
                    <a:pt x="3445717" y="4531424"/>
                  </a:cubicBezTo>
                  <a:cubicBezTo>
                    <a:pt x="4249174" y="4531424"/>
                    <a:pt x="5040844" y="4481703"/>
                    <a:pt x="5818156" y="4385477"/>
                  </a:cubicBezTo>
                  <a:lnTo>
                    <a:pt x="5725144" y="4394907"/>
                  </a:lnTo>
                  <a:cubicBezTo>
                    <a:pt x="6003322" y="4317326"/>
                    <a:pt x="6217635" y="4101727"/>
                    <a:pt x="6292215" y="3828479"/>
                  </a:cubicBezTo>
                  <a:lnTo>
                    <a:pt x="6293501" y="3822906"/>
                  </a:lnTo>
                  <a:cubicBezTo>
                    <a:pt x="6379012" y="3370921"/>
                    <a:pt x="6427875" y="2850785"/>
                    <a:pt x="6427875" y="2319504"/>
                  </a:cubicBezTo>
                  <a:cubicBezTo>
                    <a:pt x="6427875" y="2300645"/>
                    <a:pt x="6427875" y="2281785"/>
                    <a:pt x="6427661" y="2263140"/>
                  </a:cubicBezTo>
                  <a:lnTo>
                    <a:pt x="6427661" y="2265926"/>
                  </a:lnTo>
                  <a:cubicBezTo>
                    <a:pt x="6427661" y="2250067"/>
                    <a:pt x="6427875" y="2231208"/>
                    <a:pt x="6427875" y="2212348"/>
                  </a:cubicBezTo>
                  <a:cubicBezTo>
                    <a:pt x="6427875" y="1680853"/>
                    <a:pt x="6378797" y="1160931"/>
                    <a:pt x="6285143" y="656654"/>
                  </a:cubicBezTo>
                  <a:lnTo>
                    <a:pt x="6293287" y="708946"/>
                  </a:lnTo>
                  <a:close/>
                </a:path>
              </a:pathLst>
            </a:custGeom>
            <a:solidFill>
              <a:schemeClr val="bg1"/>
            </a:solidFill>
            <a:ln w="214313" cap="flat">
              <a:noFill/>
              <a:prstDash val="solid"/>
              <a:miter/>
            </a:ln>
          </p:spPr>
          <p:txBody>
            <a:bodyPr rtlCol="0" anchor="ctr"/>
            <a:lstStyle/>
            <a:p>
              <a:endParaRPr lang="nl-NL"/>
            </a:p>
          </p:txBody>
        </p:sp>
        <p:sp>
          <p:nvSpPr>
            <p:cNvPr id="123" name="Tekstvak 122">
              <a:extLst>
                <a:ext uri="{FF2B5EF4-FFF2-40B4-BE49-F238E27FC236}">
                  <a16:creationId xmlns:a16="http://schemas.microsoft.com/office/drawing/2014/main" id="{617EB452-676C-1283-A416-2EBE5BAC5371}"/>
                </a:ext>
              </a:extLst>
            </p:cNvPr>
            <p:cNvSpPr txBox="1">
              <a:spLocks noGrp="1" noRot="1" noMove="1" noResize="1" noEditPoints="1" noAdjustHandles="1" noChangeArrowheads="1" noChangeShapeType="1"/>
            </p:cNvSpPr>
            <p:nvPr/>
          </p:nvSpPr>
          <p:spPr>
            <a:xfrm>
              <a:off x="9118428" y="5782281"/>
              <a:ext cx="3073572" cy="584775"/>
            </a:xfrm>
            <a:prstGeom prst="rect">
              <a:avLst/>
            </a:prstGeom>
            <a:noFill/>
          </p:spPr>
          <p:txBody>
            <a:bodyPr wrap="square" rtlCol="0">
              <a:spAutoFit/>
            </a:bodyPr>
            <a:lstStyle/>
            <a:p>
              <a:pPr algn="ctr"/>
              <a:r>
                <a:rPr lang="nl-NL" sz="3200" dirty="0">
                  <a:solidFill>
                    <a:schemeClr val="bg1"/>
                  </a:solidFill>
                </a:rPr>
                <a:t>@hetquizcafe</a:t>
              </a:r>
              <a:endParaRPr lang="nl-NL" sz="3600" dirty="0">
                <a:solidFill>
                  <a:schemeClr val="bg1"/>
                </a:solidFill>
              </a:endParaRPr>
            </a:p>
          </p:txBody>
        </p:sp>
      </p:grpSp>
      <p:grpSp>
        <p:nvGrpSpPr>
          <p:cNvPr id="136" name="Groep 135">
            <a:extLst>
              <a:ext uri="{FF2B5EF4-FFF2-40B4-BE49-F238E27FC236}">
                <a16:creationId xmlns:a16="http://schemas.microsoft.com/office/drawing/2014/main" id="{9CDA4A35-2A71-3B15-5F14-E57CF90DA2F9}"/>
              </a:ext>
            </a:extLst>
          </p:cNvPr>
          <p:cNvGrpSpPr>
            <a:grpSpLocks noGrp="1" noUngrp="1" noRot="1" noMove="1" noResize="1"/>
          </p:cNvGrpSpPr>
          <p:nvPr/>
        </p:nvGrpSpPr>
        <p:grpSpPr>
          <a:xfrm>
            <a:off x="575986" y="5814817"/>
            <a:ext cx="3336977" cy="584775"/>
            <a:chOff x="575986" y="5814817"/>
            <a:chExt cx="3336977" cy="584775"/>
          </a:xfrm>
          <a:effectLst>
            <a:outerShdw blurRad="127000" dist="63500" dir="2700000" algn="tl" rotWithShape="0">
              <a:prstClr val="black">
                <a:alpha val="40000"/>
              </a:prstClr>
            </a:outerShdw>
          </a:effectLst>
        </p:grpSpPr>
        <p:sp>
          <p:nvSpPr>
            <p:cNvPr id="126" name="Tekstvak 125">
              <a:extLst>
                <a:ext uri="{FF2B5EF4-FFF2-40B4-BE49-F238E27FC236}">
                  <a16:creationId xmlns:a16="http://schemas.microsoft.com/office/drawing/2014/main" id="{9D2856C3-6047-3205-B0E1-89CDCB299AEA}"/>
                </a:ext>
              </a:extLst>
            </p:cNvPr>
            <p:cNvSpPr txBox="1">
              <a:spLocks noGrp="1" noRot="1" noMove="1" noResize="1" noEditPoints="1" noAdjustHandles="1" noChangeArrowheads="1" noChangeShapeType="1"/>
            </p:cNvSpPr>
            <p:nvPr/>
          </p:nvSpPr>
          <p:spPr>
            <a:xfrm>
              <a:off x="1106822" y="5814817"/>
              <a:ext cx="2806141" cy="584775"/>
            </a:xfrm>
            <a:prstGeom prst="rect">
              <a:avLst/>
            </a:prstGeom>
            <a:noFill/>
          </p:spPr>
          <p:txBody>
            <a:bodyPr wrap="square" rtlCol="0">
              <a:spAutoFit/>
            </a:bodyPr>
            <a:lstStyle/>
            <a:p>
              <a:pPr algn="ctr"/>
              <a:r>
                <a:rPr lang="nl-NL" sz="3200" dirty="0">
                  <a:solidFill>
                    <a:schemeClr val="bg1"/>
                  </a:solidFill>
                </a:rPr>
                <a:t>@hetquizcafe</a:t>
              </a:r>
              <a:endParaRPr lang="nl-NL" sz="3600" dirty="0">
                <a:solidFill>
                  <a:schemeClr val="bg1"/>
                </a:solidFill>
              </a:endParaRPr>
            </a:p>
          </p:txBody>
        </p:sp>
        <p:sp>
          <p:nvSpPr>
            <p:cNvPr id="135" name="Graphic 133">
              <a:extLst>
                <a:ext uri="{FF2B5EF4-FFF2-40B4-BE49-F238E27FC236}">
                  <a16:creationId xmlns:a16="http://schemas.microsoft.com/office/drawing/2014/main" id="{8B022996-279B-1A96-A7F5-69C630E2A985}"/>
                </a:ext>
              </a:extLst>
            </p:cNvPr>
            <p:cNvSpPr>
              <a:spLocks noGrp="1" noRot="1" noChangeAspect="1" noMove="1" noResize="1" noEditPoints="1" noAdjustHandles="1" noChangeArrowheads="1" noChangeShapeType="1"/>
            </p:cNvSpPr>
            <p:nvPr/>
          </p:nvSpPr>
          <p:spPr>
            <a:xfrm>
              <a:off x="575986" y="5849434"/>
              <a:ext cx="515540" cy="515540"/>
            </a:xfrm>
            <a:custGeom>
              <a:avLst/>
              <a:gdLst>
                <a:gd name="connsiteX0" fmla="*/ 5315165 w 6427446"/>
                <a:gd name="connsiteY0" fmla="*/ 1498473 h 6427446"/>
                <a:gd name="connsiteX1" fmla="*/ 5315165 w 6427446"/>
                <a:gd name="connsiteY1" fmla="*/ 1498687 h 6427446"/>
                <a:gd name="connsiteX2" fmla="*/ 4929616 w 6427446"/>
                <a:gd name="connsiteY2" fmla="*/ 1884235 h 6427446"/>
                <a:gd name="connsiteX3" fmla="*/ 4544068 w 6427446"/>
                <a:gd name="connsiteY3" fmla="*/ 1498687 h 6427446"/>
                <a:gd name="connsiteX4" fmla="*/ 4929616 w 6427446"/>
                <a:gd name="connsiteY4" fmla="*/ 1113139 h 6427446"/>
                <a:gd name="connsiteX5" fmla="*/ 4929616 w 6427446"/>
                <a:gd name="connsiteY5" fmla="*/ 1113139 h 6427446"/>
                <a:gd name="connsiteX6" fmla="*/ 5315165 w 6427446"/>
                <a:gd name="connsiteY6" fmla="*/ 1498473 h 6427446"/>
                <a:gd name="connsiteX7" fmla="*/ 5315165 w 6427446"/>
                <a:gd name="connsiteY7" fmla="*/ 1498473 h 6427446"/>
                <a:gd name="connsiteX8" fmla="*/ 3213830 w 6427446"/>
                <a:gd name="connsiteY8" fmla="*/ 4285179 h 6427446"/>
                <a:gd name="connsiteX9" fmla="*/ 2142482 w 6427446"/>
                <a:gd name="connsiteY9" fmla="*/ 3213830 h 6427446"/>
                <a:gd name="connsiteX10" fmla="*/ 3213830 w 6427446"/>
                <a:gd name="connsiteY10" fmla="*/ 2142482 h 6427446"/>
                <a:gd name="connsiteX11" fmla="*/ 4285179 w 6427446"/>
                <a:gd name="connsiteY11" fmla="*/ 3213830 h 6427446"/>
                <a:gd name="connsiteX12" fmla="*/ 4285179 w 6427446"/>
                <a:gd name="connsiteY12" fmla="*/ 3213830 h 6427446"/>
                <a:gd name="connsiteX13" fmla="*/ 4285179 w 6427446"/>
                <a:gd name="connsiteY13" fmla="*/ 3214045 h 6427446"/>
                <a:gd name="connsiteX14" fmla="*/ 3214259 w 6427446"/>
                <a:gd name="connsiteY14" fmla="*/ 4284964 h 6427446"/>
                <a:gd name="connsiteX15" fmla="*/ 3214045 w 6427446"/>
                <a:gd name="connsiteY15" fmla="*/ 4284964 h 6427446"/>
                <a:gd name="connsiteX16" fmla="*/ 3214045 w 6427446"/>
                <a:gd name="connsiteY16" fmla="*/ 4284964 h 6427446"/>
                <a:gd name="connsiteX17" fmla="*/ 3213830 w 6427446"/>
                <a:gd name="connsiteY17" fmla="*/ 1563624 h 6427446"/>
                <a:gd name="connsiteX18" fmla="*/ 3213830 w 6427446"/>
                <a:gd name="connsiteY18" fmla="*/ 1563624 h 6427446"/>
                <a:gd name="connsiteX19" fmla="*/ 1563624 w 6427446"/>
                <a:gd name="connsiteY19" fmla="*/ 3213830 h 6427446"/>
                <a:gd name="connsiteX20" fmla="*/ 3213830 w 6427446"/>
                <a:gd name="connsiteY20" fmla="*/ 4864037 h 6427446"/>
                <a:gd name="connsiteX21" fmla="*/ 4864037 w 6427446"/>
                <a:gd name="connsiteY21" fmla="*/ 3213830 h 6427446"/>
                <a:gd name="connsiteX22" fmla="*/ 4864037 w 6427446"/>
                <a:gd name="connsiteY22" fmla="*/ 3213830 h 6427446"/>
                <a:gd name="connsiteX23" fmla="*/ 4864037 w 6427446"/>
                <a:gd name="connsiteY23" fmla="*/ 3213616 h 6427446"/>
                <a:gd name="connsiteX24" fmla="*/ 3213830 w 6427446"/>
                <a:gd name="connsiteY24" fmla="*/ 1563410 h 6427446"/>
                <a:gd name="connsiteX25" fmla="*/ 3213616 w 6427446"/>
                <a:gd name="connsiteY25" fmla="*/ 1563410 h 6427446"/>
                <a:gd name="connsiteX26" fmla="*/ 3213616 w 6427446"/>
                <a:gd name="connsiteY26" fmla="*/ 1563410 h 6427446"/>
                <a:gd name="connsiteX27" fmla="*/ 3213830 w 6427446"/>
                <a:gd name="connsiteY27" fmla="*/ 578644 h 6427446"/>
                <a:gd name="connsiteX28" fmla="*/ 4512779 w 6427446"/>
                <a:gd name="connsiteY28" fmla="*/ 597718 h 6427446"/>
                <a:gd name="connsiteX29" fmla="*/ 5121426 w 6427446"/>
                <a:gd name="connsiteY29" fmla="*/ 713018 h 6427446"/>
                <a:gd name="connsiteX30" fmla="*/ 5109210 w 6427446"/>
                <a:gd name="connsiteY30" fmla="*/ 708946 h 6427446"/>
                <a:gd name="connsiteX31" fmla="*/ 5716786 w 6427446"/>
                <a:gd name="connsiteY31" fmla="*/ 1311593 h 6427446"/>
                <a:gd name="connsiteX32" fmla="*/ 5719358 w 6427446"/>
                <a:gd name="connsiteY32" fmla="*/ 1318879 h 6427446"/>
                <a:gd name="connsiteX33" fmla="*/ 5829943 w 6427446"/>
                <a:gd name="connsiteY33" fmla="*/ 1914239 h 6427446"/>
                <a:gd name="connsiteX34" fmla="*/ 5829943 w 6427446"/>
                <a:gd name="connsiteY34" fmla="*/ 1915311 h 6427446"/>
                <a:gd name="connsiteX35" fmla="*/ 5848589 w 6427446"/>
                <a:gd name="connsiteY35" fmla="*/ 3214259 h 6427446"/>
                <a:gd name="connsiteX36" fmla="*/ 5828872 w 6427446"/>
                <a:gd name="connsiteY36" fmla="*/ 4513207 h 6427446"/>
                <a:gd name="connsiteX37" fmla="*/ 5712071 w 6427446"/>
                <a:gd name="connsiteY37" fmla="*/ 5122069 h 6427446"/>
                <a:gd name="connsiteX38" fmla="*/ 5716143 w 6427446"/>
                <a:gd name="connsiteY38" fmla="*/ 5109639 h 6427446"/>
                <a:gd name="connsiteX39" fmla="*/ 5475470 w 6427446"/>
                <a:gd name="connsiteY39" fmla="*/ 5479542 h 6427446"/>
                <a:gd name="connsiteX40" fmla="*/ 5475256 w 6427446"/>
                <a:gd name="connsiteY40" fmla="*/ 5479757 h 6427446"/>
                <a:gd name="connsiteX41" fmla="*/ 5112639 w 6427446"/>
                <a:gd name="connsiteY41" fmla="*/ 5717429 h 6427446"/>
                <a:gd name="connsiteX42" fmla="*/ 5105781 w 6427446"/>
                <a:gd name="connsiteY42" fmla="*/ 5719787 h 6427446"/>
                <a:gd name="connsiteX43" fmla="*/ 4508278 w 6427446"/>
                <a:gd name="connsiteY43" fmla="*/ 5830372 h 6427446"/>
                <a:gd name="connsiteX44" fmla="*/ 4507206 w 6427446"/>
                <a:gd name="connsiteY44" fmla="*/ 5830372 h 6427446"/>
                <a:gd name="connsiteX45" fmla="*/ 3205901 w 6427446"/>
                <a:gd name="connsiteY45" fmla="*/ 5849017 h 6427446"/>
                <a:gd name="connsiteX46" fmla="*/ 1904595 w 6427446"/>
                <a:gd name="connsiteY46" fmla="*/ 5829300 h 6427446"/>
                <a:gd name="connsiteX47" fmla="*/ 1293162 w 6427446"/>
                <a:gd name="connsiteY47" fmla="*/ 5712500 h 6427446"/>
                <a:gd name="connsiteX48" fmla="*/ 1305806 w 6427446"/>
                <a:gd name="connsiteY48" fmla="*/ 5716572 h 6427446"/>
                <a:gd name="connsiteX49" fmla="*/ 936760 w 6427446"/>
                <a:gd name="connsiteY49" fmla="*/ 5476113 h 6427446"/>
                <a:gd name="connsiteX50" fmla="*/ 936546 w 6427446"/>
                <a:gd name="connsiteY50" fmla="*/ 5475899 h 6427446"/>
                <a:gd name="connsiteX51" fmla="*/ 697802 w 6427446"/>
                <a:gd name="connsiteY51" fmla="*/ 5113068 h 6427446"/>
                <a:gd name="connsiteX52" fmla="*/ 695658 w 6427446"/>
                <a:gd name="connsiteY52" fmla="*/ 5106424 h 6427446"/>
                <a:gd name="connsiteX53" fmla="*/ 583144 w 6427446"/>
                <a:gd name="connsiteY53" fmla="*/ 4509564 h 6427446"/>
                <a:gd name="connsiteX54" fmla="*/ 583144 w 6427446"/>
                <a:gd name="connsiteY54" fmla="*/ 4507849 h 6427446"/>
                <a:gd name="connsiteX55" fmla="*/ 566857 w 6427446"/>
                <a:gd name="connsiteY55" fmla="*/ 3210616 h 6427446"/>
                <a:gd name="connsiteX56" fmla="*/ 583144 w 6427446"/>
                <a:gd name="connsiteY56" fmla="*/ 1908667 h 6427446"/>
                <a:gd name="connsiteX57" fmla="*/ 699730 w 6427446"/>
                <a:gd name="connsiteY57" fmla="*/ 1297877 h 6427446"/>
                <a:gd name="connsiteX58" fmla="*/ 695658 w 6427446"/>
                <a:gd name="connsiteY58" fmla="*/ 1310521 h 6427446"/>
                <a:gd name="connsiteX59" fmla="*/ 936331 w 6427446"/>
                <a:gd name="connsiteY59" fmla="*/ 941046 h 6427446"/>
                <a:gd name="connsiteX60" fmla="*/ 936760 w 6427446"/>
                <a:gd name="connsiteY60" fmla="*/ 940618 h 6427446"/>
                <a:gd name="connsiteX61" fmla="*/ 1299377 w 6427446"/>
                <a:gd name="connsiteY61" fmla="*/ 702302 h 6427446"/>
                <a:gd name="connsiteX62" fmla="*/ 1306020 w 6427446"/>
                <a:gd name="connsiteY62" fmla="*/ 700159 h 6427446"/>
                <a:gd name="connsiteX63" fmla="*/ 1899237 w 6427446"/>
                <a:gd name="connsiteY63" fmla="*/ 587431 h 6427446"/>
                <a:gd name="connsiteX64" fmla="*/ 1900738 w 6427446"/>
                <a:gd name="connsiteY64" fmla="*/ 587431 h 6427446"/>
                <a:gd name="connsiteX65" fmla="*/ 3202043 w 6427446"/>
                <a:gd name="connsiteY65" fmla="*/ 571357 h 6427446"/>
                <a:gd name="connsiteX66" fmla="*/ 3213830 w 6427446"/>
                <a:gd name="connsiteY66" fmla="*/ 0 h 6427446"/>
                <a:gd name="connsiteX67" fmla="*/ 1888950 w 6427446"/>
                <a:gd name="connsiteY67" fmla="*/ 19288 h 6427446"/>
                <a:gd name="connsiteX68" fmla="*/ 1092565 w 6427446"/>
                <a:gd name="connsiteY68" fmla="*/ 174236 h 6427446"/>
                <a:gd name="connsiteX69" fmla="*/ 1108853 w 6427446"/>
                <a:gd name="connsiteY69" fmla="*/ 168878 h 6427446"/>
                <a:gd name="connsiteX70" fmla="*/ 539639 w 6427446"/>
                <a:gd name="connsiteY70" fmla="*/ 539210 h 6427446"/>
                <a:gd name="connsiteX71" fmla="*/ 539425 w 6427446"/>
                <a:gd name="connsiteY71" fmla="*/ 539425 h 6427446"/>
                <a:gd name="connsiteX72" fmla="*/ 172307 w 6427446"/>
                <a:gd name="connsiteY72" fmla="*/ 1098137 h 6427446"/>
                <a:gd name="connsiteX73" fmla="*/ 168664 w 6427446"/>
                <a:gd name="connsiteY73" fmla="*/ 1108853 h 6427446"/>
                <a:gd name="connsiteX74" fmla="*/ 19288 w 6427446"/>
                <a:gd name="connsiteY74" fmla="*/ 1886379 h 6427446"/>
                <a:gd name="connsiteX75" fmla="*/ 19288 w 6427446"/>
                <a:gd name="connsiteY75" fmla="*/ 1888950 h 6427446"/>
                <a:gd name="connsiteX76" fmla="*/ 0 w 6427446"/>
                <a:gd name="connsiteY76" fmla="*/ 3213830 h 6427446"/>
                <a:gd name="connsiteX77" fmla="*/ 19288 w 6427446"/>
                <a:gd name="connsiteY77" fmla="*/ 4538710 h 6427446"/>
                <a:gd name="connsiteX78" fmla="*/ 174236 w 6427446"/>
                <a:gd name="connsiteY78" fmla="*/ 5335096 h 6427446"/>
                <a:gd name="connsiteX79" fmla="*/ 168878 w 6427446"/>
                <a:gd name="connsiteY79" fmla="*/ 5318808 h 6427446"/>
                <a:gd name="connsiteX80" fmla="*/ 1097709 w 6427446"/>
                <a:gd name="connsiteY80" fmla="*/ 6254925 h 6427446"/>
                <a:gd name="connsiteX81" fmla="*/ 1108853 w 6427446"/>
                <a:gd name="connsiteY81" fmla="*/ 6258783 h 6427446"/>
                <a:gd name="connsiteX82" fmla="*/ 1886379 w 6427446"/>
                <a:gd name="connsiteY82" fmla="*/ 6408158 h 6427446"/>
                <a:gd name="connsiteX83" fmla="*/ 1888950 w 6427446"/>
                <a:gd name="connsiteY83" fmla="*/ 6408158 h 6427446"/>
                <a:gd name="connsiteX84" fmla="*/ 3213830 w 6427446"/>
                <a:gd name="connsiteY84" fmla="*/ 6427447 h 6427446"/>
                <a:gd name="connsiteX85" fmla="*/ 4538710 w 6427446"/>
                <a:gd name="connsiteY85" fmla="*/ 6408158 h 6427446"/>
                <a:gd name="connsiteX86" fmla="*/ 5335096 w 6427446"/>
                <a:gd name="connsiteY86" fmla="*/ 6253210 h 6427446"/>
                <a:gd name="connsiteX87" fmla="*/ 5318808 w 6427446"/>
                <a:gd name="connsiteY87" fmla="*/ 6258783 h 6427446"/>
                <a:gd name="connsiteX88" fmla="*/ 6254925 w 6427446"/>
                <a:gd name="connsiteY88" fmla="*/ 5329952 h 6427446"/>
                <a:gd name="connsiteX89" fmla="*/ 6258783 w 6427446"/>
                <a:gd name="connsiteY89" fmla="*/ 5318808 h 6427446"/>
                <a:gd name="connsiteX90" fmla="*/ 6408158 w 6427446"/>
                <a:gd name="connsiteY90" fmla="*/ 4541282 h 6427446"/>
                <a:gd name="connsiteX91" fmla="*/ 6408158 w 6427446"/>
                <a:gd name="connsiteY91" fmla="*/ 4538710 h 6427446"/>
                <a:gd name="connsiteX92" fmla="*/ 6427447 w 6427446"/>
                <a:gd name="connsiteY92" fmla="*/ 3213830 h 6427446"/>
                <a:gd name="connsiteX93" fmla="*/ 6408158 w 6427446"/>
                <a:gd name="connsiteY93" fmla="*/ 1888950 h 6427446"/>
                <a:gd name="connsiteX94" fmla="*/ 6253210 w 6427446"/>
                <a:gd name="connsiteY94" fmla="*/ 1092565 h 6427446"/>
                <a:gd name="connsiteX95" fmla="*/ 6258783 w 6427446"/>
                <a:gd name="connsiteY95" fmla="*/ 1108853 h 6427446"/>
                <a:gd name="connsiteX96" fmla="*/ 5888236 w 6427446"/>
                <a:gd name="connsiteY96" fmla="*/ 539639 h 6427446"/>
                <a:gd name="connsiteX97" fmla="*/ 5888022 w 6427446"/>
                <a:gd name="connsiteY97" fmla="*/ 539425 h 6427446"/>
                <a:gd name="connsiteX98" fmla="*/ 5329309 w 6427446"/>
                <a:gd name="connsiteY98" fmla="*/ 172307 h 6427446"/>
                <a:gd name="connsiteX99" fmla="*/ 5318593 w 6427446"/>
                <a:gd name="connsiteY99" fmla="*/ 168664 h 6427446"/>
                <a:gd name="connsiteX100" fmla="*/ 4541068 w 6427446"/>
                <a:gd name="connsiteY100" fmla="*/ 19288 h 6427446"/>
                <a:gd name="connsiteX101" fmla="*/ 4538496 w 6427446"/>
                <a:gd name="connsiteY101" fmla="*/ 19288 h 6427446"/>
                <a:gd name="connsiteX102" fmla="*/ 3213616 w 6427446"/>
                <a:gd name="connsiteY102" fmla="*/ 0 h 6427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427446" h="6427446">
                  <a:moveTo>
                    <a:pt x="5315165" y="1498473"/>
                  </a:moveTo>
                  <a:cubicBezTo>
                    <a:pt x="5315165" y="1498473"/>
                    <a:pt x="5315165" y="1498687"/>
                    <a:pt x="5315165" y="1498687"/>
                  </a:cubicBezTo>
                  <a:cubicBezTo>
                    <a:pt x="5315165" y="1711714"/>
                    <a:pt x="5142429" y="1884235"/>
                    <a:pt x="4929616" y="1884235"/>
                  </a:cubicBezTo>
                  <a:cubicBezTo>
                    <a:pt x="4716804" y="1884235"/>
                    <a:pt x="4544068" y="1711500"/>
                    <a:pt x="4544068" y="1498687"/>
                  </a:cubicBezTo>
                  <a:cubicBezTo>
                    <a:pt x="4544068" y="1285661"/>
                    <a:pt x="4716804" y="1113139"/>
                    <a:pt x="4929616" y="1113139"/>
                  </a:cubicBezTo>
                  <a:lnTo>
                    <a:pt x="4929616" y="1113139"/>
                  </a:lnTo>
                  <a:cubicBezTo>
                    <a:pt x="5142429" y="1113353"/>
                    <a:pt x="5314950" y="1285661"/>
                    <a:pt x="5315165" y="1498473"/>
                  </a:cubicBezTo>
                  <a:lnTo>
                    <a:pt x="5315165" y="1498473"/>
                  </a:lnTo>
                  <a:close/>
                  <a:moveTo>
                    <a:pt x="3213830" y="4285179"/>
                  </a:moveTo>
                  <a:cubicBezTo>
                    <a:pt x="2622114" y="4285179"/>
                    <a:pt x="2142482" y="3805547"/>
                    <a:pt x="2142482" y="3213830"/>
                  </a:cubicBezTo>
                  <a:cubicBezTo>
                    <a:pt x="2142482" y="2622114"/>
                    <a:pt x="2622114" y="2142482"/>
                    <a:pt x="3213830" y="2142482"/>
                  </a:cubicBezTo>
                  <a:cubicBezTo>
                    <a:pt x="3805547" y="2142482"/>
                    <a:pt x="4285179" y="2622114"/>
                    <a:pt x="4285179" y="3213830"/>
                  </a:cubicBezTo>
                  <a:lnTo>
                    <a:pt x="4285179" y="3213830"/>
                  </a:lnTo>
                  <a:cubicBezTo>
                    <a:pt x="4285179" y="3213830"/>
                    <a:pt x="4285179" y="3214045"/>
                    <a:pt x="4285179" y="3214045"/>
                  </a:cubicBezTo>
                  <a:cubicBezTo>
                    <a:pt x="4285179" y="3805547"/>
                    <a:pt x="3805761" y="4284964"/>
                    <a:pt x="3214259" y="4284964"/>
                  </a:cubicBezTo>
                  <a:cubicBezTo>
                    <a:pt x="3214259" y="4284964"/>
                    <a:pt x="3214045" y="4284964"/>
                    <a:pt x="3214045" y="4284964"/>
                  </a:cubicBezTo>
                  <a:lnTo>
                    <a:pt x="3214045" y="4284964"/>
                  </a:lnTo>
                  <a:close/>
                  <a:moveTo>
                    <a:pt x="3213830" y="1563624"/>
                  </a:moveTo>
                  <a:cubicBezTo>
                    <a:pt x="3213830" y="1563624"/>
                    <a:pt x="3213830" y="1563624"/>
                    <a:pt x="3213830" y="1563624"/>
                  </a:cubicBezTo>
                  <a:cubicBezTo>
                    <a:pt x="2302359" y="1563624"/>
                    <a:pt x="1563624" y="2302574"/>
                    <a:pt x="1563624" y="3213830"/>
                  </a:cubicBezTo>
                  <a:cubicBezTo>
                    <a:pt x="1563624" y="4125087"/>
                    <a:pt x="2302574" y="4864037"/>
                    <a:pt x="3213830" y="4864037"/>
                  </a:cubicBezTo>
                  <a:cubicBezTo>
                    <a:pt x="4125302" y="4864037"/>
                    <a:pt x="4864037" y="4125087"/>
                    <a:pt x="4864037" y="3213830"/>
                  </a:cubicBezTo>
                  <a:lnTo>
                    <a:pt x="4864037" y="3213830"/>
                  </a:lnTo>
                  <a:cubicBezTo>
                    <a:pt x="4864037" y="3213830"/>
                    <a:pt x="4864037" y="3213830"/>
                    <a:pt x="4864037" y="3213616"/>
                  </a:cubicBezTo>
                  <a:cubicBezTo>
                    <a:pt x="4864037" y="2302359"/>
                    <a:pt x="4125302" y="1563410"/>
                    <a:pt x="3213830" y="1563410"/>
                  </a:cubicBezTo>
                  <a:cubicBezTo>
                    <a:pt x="3213830" y="1563410"/>
                    <a:pt x="3213830" y="1563410"/>
                    <a:pt x="3213616" y="1563410"/>
                  </a:cubicBezTo>
                  <a:lnTo>
                    <a:pt x="3213616" y="1563410"/>
                  </a:lnTo>
                  <a:close/>
                  <a:moveTo>
                    <a:pt x="3213830" y="578644"/>
                  </a:moveTo>
                  <a:cubicBezTo>
                    <a:pt x="4071723" y="578644"/>
                    <a:pt x="4173950" y="582930"/>
                    <a:pt x="4512779" y="597718"/>
                  </a:cubicBezTo>
                  <a:cubicBezTo>
                    <a:pt x="4727734" y="600289"/>
                    <a:pt x="4932188" y="641009"/>
                    <a:pt x="5121426" y="713018"/>
                  </a:cubicBezTo>
                  <a:lnTo>
                    <a:pt x="5109210" y="708946"/>
                  </a:lnTo>
                  <a:cubicBezTo>
                    <a:pt x="5390817" y="818674"/>
                    <a:pt x="5609416" y="1037273"/>
                    <a:pt x="5716786" y="1311593"/>
                  </a:cubicBezTo>
                  <a:lnTo>
                    <a:pt x="5719358" y="1318879"/>
                  </a:lnTo>
                  <a:cubicBezTo>
                    <a:pt x="5787081" y="1495901"/>
                    <a:pt x="5827371" y="1700570"/>
                    <a:pt x="5829943" y="1914239"/>
                  </a:cubicBezTo>
                  <a:lnTo>
                    <a:pt x="5829943" y="1915311"/>
                  </a:lnTo>
                  <a:cubicBezTo>
                    <a:pt x="5845159" y="2254353"/>
                    <a:pt x="5848589" y="2356152"/>
                    <a:pt x="5848589" y="3214259"/>
                  </a:cubicBezTo>
                  <a:cubicBezTo>
                    <a:pt x="5848589" y="4072366"/>
                    <a:pt x="5844516" y="4174379"/>
                    <a:pt x="5828872" y="4513207"/>
                  </a:cubicBezTo>
                  <a:cubicBezTo>
                    <a:pt x="5824800" y="4728377"/>
                    <a:pt x="5783866" y="4932831"/>
                    <a:pt x="5712071" y="5122069"/>
                  </a:cubicBezTo>
                  <a:lnTo>
                    <a:pt x="5716143" y="5109639"/>
                  </a:lnTo>
                  <a:cubicBezTo>
                    <a:pt x="5660850" y="5254514"/>
                    <a:pt x="5578983" y="5377958"/>
                    <a:pt x="5475470" y="5479542"/>
                  </a:cubicBezTo>
                  <a:lnTo>
                    <a:pt x="5475256" y="5479757"/>
                  </a:lnTo>
                  <a:cubicBezTo>
                    <a:pt x="5373886" y="5583484"/>
                    <a:pt x="5250442" y="5665351"/>
                    <a:pt x="5112639" y="5717429"/>
                  </a:cubicBezTo>
                  <a:lnTo>
                    <a:pt x="5105781" y="5719787"/>
                  </a:lnTo>
                  <a:cubicBezTo>
                    <a:pt x="4928116" y="5787509"/>
                    <a:pt x="4722805" y="5827800"/>
                    <a:pt x="4508278" y="5830372"/>
                  </a:cubicBezTo>
                  <a:lnTo>
                    <a:pt x="4507206" y="5830372"/>
                  </a:lnTo>
                  <a:cubicBezTo>
                    <a:pt x="4166021" y="5845588"/>
                    <a:pt x="4065508" y="5849017"/>
                    <a:pt x="3205901" y="5849017"/>
                  </a:cubicBezTo>
                  <a:cubicBezTo>
                    <a:pt x="2345865" y="5849017"/>
                    <a:pt x="2245567" y="5844945"/>
                    <a:pt x="1904595" y="5829300"/>
                  </a:cubicBezTo>
                  <a:cubicBezTo>
                    <a:pt x="1688568" y="5825228"/>
                    <a:pt x="1483257" y="5784295"/>
                    <a:pt x="1293162" y="5712500"/>
                  </a:cubicBezTo>
                  <a:lnTo>
                    <a:pt x="1305806" y="5716572"/>
                  </a:lnTo>
                  <a:cubicBezTo>
                    <a:pt x="1160931" y="5662136"/>
                    <a:pt x="1037487" y="5580055"/>
                    <a:pt x="936760" y="5476113"/>
                  </a:cubicBezTo>
                  <a:lnTo>
                    <a:pt x="936546" y="5475899"/>
                  </a:lnTo>
                  <a:cubicBezTo>
                    <a:pt x="831747" y="5375172"/>
                    <a:pt x="749451" y="5251514"/>
                    <a:pt x="697802" y="5113068"/>
                  </a:cubicBezTo>
                  <a:lnTo>
                    <a:pt x="695658" y="5106424"/>
                  </a:lnTo>
                  <a:cubicBezTo>
                    <a:pt x="628150" y="4928974"/>
                    <a:pt x="587216" y="4723876"/>
                    <a:pt x="583144" y="4509564"/>
                  </a:cubicBezTo>
                  <a:lnTo>
                    <a:pt x="583144" y="4507849"/>
                  </a:lnTo>
                  <a:cubicBezTo>
                    <a:pt x="571143" y="4170307"/>
                    <a:pt x="566857" y="4066151"/>
                    <a:pt x="566857" y="3210616"/>
                  </a:cubicBezTo>
                  <a:cubicBezTo>
                    <a:pt x="566857" y="2354652"/>
                    <a:pt x="571143" y="2250281"/>
                    <a:pt x="583144" y="1908667"/>
                  </a:cubicBezTo>
                  <a:cubicBezTo>
                    <a:pt x="587216" y="1692854"/>
                    <a:pt x="627936" y="1487757"/>
                    <a:pt x="699730" y="1297877"/>
                  </a:cubicBezTo>
                  <a:lnTo>
                    <a:pt x="695658" y="1310521"/>
                  </a:lnTo>
                  <a:cubicBezTo>
                    <a:pt x="748594" y="1165003"/>
                    <a:pt x="831104" y="1041130"/>
                    <a:pt x="936331" y="941046"/>
                  </a:cubicBezTo>
                  <a:lnTo>
                    <a:pt x="936760" y="940618"/>
                  </a:lnTo>
                  <a:cubicBezTo>
                    <a:pt x="1037058" y="835176"/>
                    <a:pt x="1160717" y="753094"/>
                    <a:pt x="1299377" y="702302"/>
                  </a:cubicBezTo>
                  <a:lnTo>
                    <a:pt x="1306020" y="700159"/>
                  </a:lnTo>
                  <a:cubicBezTo>
                    <a:pt x="1482400" y="632008"/>
                    <a:pt x="1686211" y="591074"/>
                    <a:pt x="1899237" y="587431"/>
                  </a:cubicBezTo>
                  <a:lnTo>
                    <a:pt x="1900738" y="587431"/>
                  </a:lnTo>
                  <a:cubicBezTo>
                    <a:pt x="2242137" y="575429"/>
                    <a:pt x="2342650" y="571357"/>
                    <a:pt x="3202043" y="571357"/>
                  </a:cubicBezTo>
                  <a:close/>
                  <a:moveTo>
                    <a:pt x="3213830" y="0"/>
                  </a:moveTo>
                  <a:cubicBezTo>
                    <a:pt x="2340721" y="0"/>
                    <a:pt x="2231851" y="4072"/>
                    <a:pt x="1888950" y="19288"/>
                  </a:cubicBezTo>
                  <a:cubicBezTo>
                    <a:pt x="1607130" y="25289"/>
                    <a:pt x="1339882" y="79724"/>
                    <a:pt x="1092565" y="174236"/>
                  </a:cubicBezTo>
                  <a:lnTo>
                    <a:pt x="1108853" y="168878"/>
                  </a:lnTo>
                  <a:cubicBezTo>
                    <a:pt x="885968" y="253960"/>
                    <a:pt x="696087" y="380190"/>
                    <a:pt x="539639" y="539210"/>
                  </a:cubicBezTo>
                  <a:lnTo>
                    <a:pt x="539425" y="539425"/>
                  </a:lnTo>
                  <a:cubicBezTo>
                    <a:pt x="379762" y="695873"/>
                    <a:pt x="253746" y="885968"/>
                    <a:pt x="172307" y="1098137"/>
                  </a:cubicBezTo>
                  <a:lnTo>
                    <a:pt x="168664" y="1108853"/>
                  </a:lnTo>
                  <a:cubicBezTo>
                    <a:pt x="79510" y="1339882"/>
                    <a:pt x="25075" y="1607344"/>
                    <a:pt x="19288" y="1886379"/>
                  </a:cubicBezTo>
                  <a:lnTo>
                    <a:pt x="19288" y="1888950"/>
                  </a:lnTo>
                  <a:cubicBezTo>
                    <a:pt x="3215" y="2231851"/>
                    <a:pt x="0" y="2340721"/>
                    <a:pt x="0" y="3213830"/>
                  </a:cubicBezTo>
                  <a:cubicBezTo>
                    <a:pt x="0" y="4086939"/>
                    <a:pt x="4072" y="4195811"/>
                    <a:pt x="19288" y="4538710"/>
                  </a:cubicBezTo>
                  <a:cubicBezTo>
                    <a:pt x="25289" y="4820531"/>
                    <a:pt x="79724" y="5087779"/>
                    <a:pt x="174236" y="5335096"/>
                  </a:cubicBezTo>
                  <a:lnTo>
                    <a:pt x="168878" y="5318808"/>
                  </a:lnTo>
                  <a:cubicBezTo>
                    <a:pt x="339471" y="5751934"/>
                    <a:pt x="675727" y="6088190"/>
                    <a:pt x="1097709" y="6254925"/>
                  </a:cubicBezTo>
                  <a:lnTo>
                    <a:pt x="1108853" y="6258783"/>
                  </a:lnTo>
                  <a:cubicBezTo>
                    <a:pt x="1339882" y="6347722"/>
                    <a:pt x="1607344" y="6402158"/>
                    <a:pt x="1886379" y="6408158"/>
                  </a:cubicBezTo>
                  <a:lnTo>
                    <a:pt x="1888950" y="6408158"/>
                  </a:lnTo>
                  <a:cubicBezTo>
                    <a:pt x="2231851" y="6424232"/>
                    <a:pt x="2340721" y="6427447"/>
                    <a:pt x="3213830" y="6427447"/>
                  </a:cubicBezTo>
                  <a:cubicBezTo>
                    <a:pt x="4086939" y="6427447"/>
                    <a:pt x="4195811" y="6423374"/>
                    <a:pt x="4538710" y="6408158"/>
                  </a:cubicBezTo>
                  <a:cubicBezTo>
                    <a:pt x="4820531" y="6401943"/>
                    <a:pt x="5087779" y="6347722"/>
                    <a:pt x="5335096" y="6253210"/>
                  </a:cubicBezTo>
                  <a:lnTo>
                    <a:pt x="5318808" y="6258783"/>
                  </a:lnTo>
                  <a:cubicBezTo>
                    <a:pt x="5751934" y="6088190"/>
                    <a:pt x="6088190" y="5751934"/>
                    <a:pt x="6254925" y="5329952"/>
                  </a:cubicBezTo>
                  <a:lnTo>
                    <a:pt x="6258783" y="5318808"/>
                  </a:lnTo>
                  <a:cubicBezTo>
                    <a:pt x="6347937" y="5087779"/>
                    <a:pt x="6402158" y="4820317"/>
                    <a:pt x="6408158" y="4541282"/>
                  </a:cubicBezTo>
                  <a:lnTo>
                    <a:pt x="6408158" y="4538710"/>
                  </a:lnTo>
                  <a:cubicBezTo>
                    <a:pt x="6424232" y="4195811"/>
                    <a:pt x="6427447" y="4086939"/>
                    <a:pt x="6427447" y="3213830"/>
                  </a:cubicBezTo>
                  <a:cubicBezTo>
                    <a:pt x="6427447" y="2340721"/>
                    <a:pt x="6423374" y="2231851"/>
                    <a:pt x="6408158" y="1888950"/>
                  </a:cubicBezTo>
                  <a:cubicBezTo>
                    <a:pt x="6401943" y="1607130"/>
                    <a:pt x="6347722" y="1339882"/>
                    <a:pt x="6253210" y="1092565"/>
                  </a:cubicBezTo>
                  <a:lnTo>
                    <a:pt x="6258783" y="1108853"/>
                  </a:lnTo>
                  <a:cubicBezTo>
                    <a:pt x="6173486" y="885968"/>
                    <a:pt x="6047470" y="696087"/>
                    <a:pt x="5888236" y="539639"/>
                  </a:cubicBezTo>
                  <a:lnTo>
                    <a:pt x="5888022" y="539425"/>
                  </a:lnTo>
                  <a:cubicBezTo>
                    <a:pt x="5731574" y="379762"/>
                    <a:pt x="5541479" y="253746"/>
                    <a:pt x="5329309" y="172307"/>
                  </a:cubicBezTo>
                  <a:lnTo>
                    <a:pt x="5318593" y="168664"/>
                  </a:lnTo>
                  <a:cubicBezTo>
                    <a:pt x="5087565" y="79510"/>
                    <a:pt x="4820103" y="25075"/>
                    <a:pt x="4541068" y="19288"/>
                  </a:cubicBezTo>
                  <a:lnTo>
                    <a:pt x="4538496" y="19288"/>
                  </a:lnTo>
                  <a:cubicBezTo>
                    <a:pt x="4195596" y="3215"/>
                    <a:pt x="4086725" y="0"/>
                    <a:pt x="3213616" y="0"/>
                  </a:cubicBezTo>
                  <a:close/>
                </a:path>
              </a:pathLst>
            </a:custGeom>
            <a:solidFill>
              <a:schemeClr val="bg1"/>
            </a:solidFill>
            <a:ln w="214313" cap="flat">
              <a:noFill/>
              <a:prstDash val="solid"/>
              <a:miter/>
            </a:ln>
          </p:spPr>
          <p:txBody>
            <a:bodyPr rtlCol="0" anchor="ctr"/>
            <a:lstStyle/>
            <a:p>
              <a:endParaRPr lang="nl-NL"/>
            </a:p>
          </p:txBody>
        </p:sp>
      </p:grpSp>
      <p:pic>
        <p:nvPicPr>
          <p:cNvPr id="3" name="Afbeelding 2">
            <a:extLst>
              <a:ext uri="{FF2B5EF4-FFF2-40B4-BE49-F238E27FC236}">
                <a16:creationId xmlns:a16="http://schemas.microsoft.com/office/drawing/2014/main" id="{C68A97F8-03BC-7CB3-8180-03A2F354F3CB}"/>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9361512" y="1176121"/>
            <a:ext cx="2237912" cy="2237912"/>
          </a:xfrm>
          <a:prstGeom prst="rect">
            <a:avLst/>
          </a:prstGeom>
        </p:spPr>
      </p:pic>
    </p:spTree>
    <p:extLst>
      <p:ext uri="{BB962C8B-B14F-4D97-AF65-F5344CB8AC3E}">
        <p14:creationId xmlns:p14="http://schemas.microsoft.com/office/powerpoint/2010/main" val="2688274080"/>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DC8AC-A797-F9C2-A83E-376A2C3BF593}"/>
            </a:ext>
          </a:extLst>
        </p:cNvPr>
        <p:cNvGrpSpPr/>
        <p:nvPr/>
      </p:nvGrpSpPr>
      <p:grpSpPr>
        <a:xfrm>
          <a:off x="0" y="0"/>
          <a:ext cx="0" cy="0"/>
          <a:chOff x="0" y="0"/>
          <a:chExt cx="0" cy="0"/>
        </a:xfrm>
      </p:grpSpPr>
      <p:grpSp>
        <p:nvGrpSpPr>
          <p:cNvPr id="2" name="Groep 1">
            <a:extLst>
              <a:ext uri="{FF2B5EF4-FFF2-40B4-BE49-F238E27FC236}">
                <a16:creationId xmlns:a16="http://schemas.microsoft.com/office/drawing/2014/main" id="{F0CDEF57-0ED1-0787-A734-D4FF94E6C185}"/>
              </a:ext>
            </a:extLst>
          </p:cNvPr>
          <p:cNvGrpSpPr/>
          <p:nvPr/>
        </p:nvGrpSpPr>
        <p:grpSpPr>
          <a:xfrm>
            <a:off x="-840163" y="2743199"/>
            <a:ext cx="88447751" cy="4778477"/>
            <a:chOff x="-751672" y="-1"/>
            <a:chExt cx="88447751" cy="4778477"/>
          </a:xfrm>
        </p:grpSpPr>
        <p:sp>
          <p:nvSpPr>
            <p:cNvPr id="3" name="Rechthoek 2">
              <a:extLst>
                <a:ext uri="{FF2B5EF4-FFF2-40B4-BE49-F238E27FC236}">
                  <a16:creationId xmlns:a16="http://schemas.microsoft.com/office/drawing/2014/main" id="{0D7E14DB-D83F-E57D-5A84-BF2D30198DF5}"/>
                </a:ext>
              </a:extLst>
            </p:cNvPr>
            <p:cNvSpPr>
              <a:spLocks/>
            </p:cNvSpPr>
            <p:nvPr/>
          </p:nvSpPr>
          <p:spPr>
            <a:xfrm>
              <a:off x="-751672" y="-1"/>
              <a:ext cx="88432472" cy="4778477"/>
            </a:xfrm>
            <a:prstGeom prst="rect">
              <a:avLst/>
            </a:prstGeom>
            <a:solidFill>
              <a:schemeClr val="accent1">
                <a:lumMod val="60000"/>
                <a:lumOff val="4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Rechthoek 4">
              <a:extLst>
                <a:ext uri="{FF2B5EF4-FFF2-40B4-BE49-F238E27FC236}">
                  <a16:creationId xmlns:a16="http://schemas.microsoft.com/office/drawing/2014/main" id="{F7D23230-1AEF-0400-78C4-BDCEFF40B7CC}"/>
                </a:ext>
              </a:extLst>
            </p:cNvPr>
            <p:cNvSpPr>
              <a:spLocks/>
            </p:cNvSpPr>
            <p:nvPr/>
          </p:nvSpPr>
          <p:spPr>
            <a:xfrm>
              <a:off x="-736392" y="433695"/>
              <a:ext cx="88432471" cy="1236824"/>
            </a:xfrm>
            <a:prstGeom prst="rect">
              <a:avLst/>
            </a:prstGeom>
            <a:solidFill>
              <a:schemeClr val="bg1">
                <a:lumMod val="5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7" name="Groep 6">
              <a:extLst>
                <a:ext uri="{FF2B5EF4-FFF2-40B4-BE49-F238E27FC236}">
                  <a16:creationId xmlns:a16="http://schemas.microsoft.com/office/drawing/2014/main" id="{AD2EA625-3947-A536-5094-2AE895306B17}"/>
                </a:ext>
              </a:extLst>
            </p:cNvPr>
            <p:cNvGrpSpPr/>
            <p:nvPr/>
          </p:nvGrpSpPr>
          <p:grpSpPr>
            <a:xfrm>
              <a:off x="419103" y="768945"/>
              <a:ext cx="11353798" cy="2613183"/>
              <a:chOff x="419103" y="768945"/>
              <a:chExt cx="11353798" cy="2613183"/>
            </a:xfrm>
          </p:grpSpPr>
          <p:sp>
            <p:nvSpPr>
              <p:cNvPr id="13" name="Tekstvak 12">
                <a:extLst>
                  <a:ext uri="{FF2B5EF4-FFF2-40B4-BE49-F238E27FC236}">
                    <a16:creationId xmlns:a16="http://schemas.microsoft.com/office/drawing/2014/main" id="{70464106-8CE5-F258-8F2E-26E340C89045}"/>
                  </a:ext>
                </a:extLst>
              </p:cNvPr>
              <p:cNvSpPr txBox="1">
                <a:spLocks/>
              </p:cNvSpPr>
              <p:nvPr/>
            </p:nvSpPr>
            <p:spPr>
              <a:xfrm>
                <a:off x="4083270" y="768945"/>
                <a:ext cx="4025462"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Schattingsvraag</a:t>
                </a:r>
              </a:p>
            </p:txBody>
          </p:sp>
          <p:sp>
            <p:nvSpPr>
              <p:cNvPr id="15" name="Tekstvak 14">
                <a:extLst>
                  <a:ext uri="{FF2B5EF4-FFF2-40B4-BE49-F238E27FC236}">
                    <a16:creationId xmlns:a16="http://schemas.microsoft.com/office/drawing/2014/main" id="{75F9C27B-8C5A-80C5-082D-541536D21078}"/>
                  </a:ext>
                </a:extLst>
              </p:cNvPr>
              <p:cNvSpPr txBox="1">
                <a:spLocks/>
              </p:cNvSpPr>
              <p:nvPr/>
            </p:nvSpPr>
            <p:spPr>
              <a:xfrm>
                <a:off x="419103" y="1997133"/>
                <a:ext cx="11353798" cy="1384995"/>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Hier draait het erom wie er het dichtst bij het juiste antwoord zit. Zorg er vooral voor dat je niet gigantisch mis zit, want dat kan flink wat punten kosten!</a:t>
                </a:r>
              </a:p>
            </p:txBody>
          </p:sp>
        </p:grpSp>
        <p:grpSp>
          <p:nvGrpSpPr>
            <p:cNvPr id="8" name="Groep 7">
              <a:extLst>
                <a:ext uri="{FF2B5EF4-FFF2-40B4-BE49-F238E27FC236}">
                  <a16:creationId xmlns:a16="http://schemas.microsoft.com/office/drawing/2014/main" id="{A04E0330-5337-FCE0-7C30-1E4C531E1D9D}"/>
                </a:ext>
              </a:extLst>
            </p:cNvPr>
            <p:cNvGrpSpPr/>
            <p:nvPr/>
          </p:nvGrpSpPr>
          <p:grpSpPr>
            <a:xfrm>
              <a:off x="12499018" y="768945"/>
              <a:ext cx="11353798" cy="2182295"/>
              <a:chOff x="12499018" y="768945"/>
              <a:chExt cx="11353798" cy="2182295"/>
            </a:xfrm>
          </p:grpSpPr>
          <p:sp>
            <p:nvSpPr>
              <p:cNvPr id="25" name="Tekstvak 24">
                <a:extLst>
                  <a:ext uri="{FF2B5EF4-FFF2-40B4-BE49-F238E27FC236}">
                    <a16:creationId xmlns:a16="http://schemas.microsoft.com/office/drawing/2014/main" id="{BB85E104-7E17-FD48-E10F-236E84CAC85F}"/>
                  </a:ext>
                </a:extLst>
              </p:cNvPr>
              <p:cNvSpPr txBox="1">
                <a:spLocks/>
              </p:cNvSpPr>
              <p:nvPr/>
            </p:nvSpPr>
            <p:spPr>
              <a:xfrm>
                <a:off x="16232922" y="768945"/>
                <a:ext cx="3885999"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Finish </a:t>
                </a:r>
                <a:r>
                  <a:rPr lang="nl-NL" sz="4000" dirty="0" err="1">
                    <a:solidFill>
                      <a:schemeClr val="bg1"/>
                    </a:solidFill>
                    <a:effectLst>
                      <a:outerShdw blurRad="50800" dist="38100" dir="2700000" algn="tl" rotWithShape="0">
                        <a:prstClr val="black">
                          <a:alpha val="40000"/>
                        </a:prstClr>
                      </a:outerShdw>
                    </a:effectLst>
                  </a:rPr>
                  <a:t>the</a:t>
                </a:r>
                <a:r>
                  <a:rPr lang="nl-NL" sz="4000" dirty="0">
                    <a:solidFill>
                      <a:schemeClr val="bg1"/>
                    </a:solidFill>
                    <a:effectLst>
                      <a:outerShdw blurRad="50800" dist="38100" dir="2700000" algn="tl" rotWithShape="0">
                        <a:prstClr val="black">
                          <a:alpha val="40000"/>
                        </a:prstClr>
                      </a:outerShdw>
                    </a:effectLst>
                  </a:rPr>
                  <a:t> </a:t>
                </a:r>
                <a:r>
                  <a:rPr lang="nl-NL" sz="4000" dirty="0" err="1">
                    <a:solidFill>
                      <a:schemeClr val="bg1"/>
                    </a:solidFill>
                    <a:effectLst>
                      <a:outerShdw blurRad="50800" dist="38100" dir="2700000" algn="tl" rotWithShape="0">
                        <a:prstClr val="black">
                          <a:alpha val="40000"/>
                        </a:prstClr>
                      </a:outerShdw>
                    </a:effectLst>
                  </a:rPr>
                  <a:t>lyrics</a:t>
                </a:r>
                <a:endParaRPr lang="nl-NL" sz="4000" dirty="0">
                  <a:solidFill>
                    <a:schemeClr val="bg1"/>
                  </a:solidFill>
                  <a:effectLst>
                    <a:outerShdw blurRad="50800" dist="38100" dir="2700000" algn="tl" rotWithShape="0">
                      <a:prstClr val="black">
                        <a:alpha val="40000"/>
                      </a:prstClr>
                    </a:outerShdw>
                  </a:effectLst>
                </a:endParaRPr>
              </a:p>
            </p:txBody>
          </p:sp>
          <p:sp>
            <p:nvSpPr>
              <p:cNvPr id="27" name="Tekstvak 26">
                <a:extLst>
                  <a:ext uri="{FF2B5EF4-FFF2-40B4-BE49-F238E27FC236}">
                    <a16:creationId xmlns:a16="http://schemas.microsoft.com/office/drawing/2014/main" id="{979EEA62-FA43-895B-4904-A22663612829}"/>
                  </a:ext>
                </a:extLst>
              </p:cNvPr>
              <p:cNvSpPr txBox="1">
                <a:spLocks/>
              </p:cNvSpPr>
              <p:nvPr/>
            </p:nvSpPr>
            <p:spPr>
              <a:xfrm>
                <a:off x="12499018" y="1997133"/>
                <a:ext cx="11353798" cy="954107"/>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Bij Finish </a:t>
                </a:r>
                <a:r>
                  <a:rPr lang="nl-NL" sz="2800" dirty="0" err="1">
                    <a:solidFill>
                      <a:schemeClr val="bg1"/>
                    </a:solidFill>
                    <a:effectLst>
                      <a:outerShdw blurRad="50800" dist="38100" dir="2700000" algn="tl" rotWithShape="0">
                        <a:prstClr val="black">
                          <a:alpha val="40000"/>
                        </a:prstClr>
                      </a:outerShdw>
                    </a:effectLst>
                  </a:rPr>
                  <a:t>Lyrics</a:t>
                </a:r>
                <a:r>
                  <a:rPr lang="nl-NL" sz="2800" dirty="0">
                    <a:solidFill>
                      <a:schemeClr val="bg1"/>
                    </a:solidFill>
                    <a:effectLst>
                      <a:outerShdw blurRad="50800" dist="38100" dir="2700000" algn="tl" rotWithShape="0">
                        <a:prstClr val="black">
                          <a:alpha val="40000"/>
                        </a:prstClr>
                      </a:outerShdw>
                    </a:effectLst>
                  </a:rPr>
                  <a:t> hoor je een stukje van een bekend liedje, en daarna is het jouw beurt: schrijf op hoe de tekst verdergaat! </a:t>
                </a:r>
              </a:p>
            </p:txBody>
          </p:sp>
        </p:grpSp>
        <p:grpSp>
          <p:nvGrpSpPr>
            <p:cNvPr id="9" name="Groep 8">
              <a:extLst>
                <a:ext uri="{FF2B5EF4-FFF2-40B4-BE49-F238E27FC236}">
                  <a16:creationId xmlns:a16="http://schemas.microsoft.com/office/drawing/2014/main" id="{F2A6CC28-F021-1A8B-A86D-4A119314EA40}"/>
                </a:ext>
              </a:extLst>
            </p:cNvPr>
            <p:cNvGrpSpPr/>
            <p:nvPr/>
          </p:nvGrpSpPr>
          <p:grpSpPr>
            <a:xfrm>
              <a:off x="24578933" y="768945"/>
              <a:ext cx="11353798" cy="2613183"/>
              <a:chOff x="24578933" y="768945"/>
              <a:chExt cx="11353798" cy="2613183"/>
            </a:xfrm>
          </p:grpSpPr>
          <p:sp>
            <p:nvSpPr>
              <p:cNvPr id="29" name="Tekstvak 28">
                <a:extLst>
                  <a:ext uri="{FF2B5EF4-FFF2-40B4-BE49-F238E27FC236}">
                    <a16:creationId xmlns:a16="http://schemas.microsoft.com/office/drawing/2014/main" id="{10914B51-DA89-925A-A90F-F92D545FC973}"/>
                  </a:ext>
                </a:extLst>
              </p:cNvPr>
              <p:cNvSpPr txBox="1">
                <a:spLocks/>
              </p:cNvSpPr>
              <p:nvPr/>
            </p:nvSpPr>
            <p:spPr>
              <a:xfrm>
                <a:off x="28622214" y="768945"/>
                <a:ext cx="3267241"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Muziekronde</a:t>
                </a:r>
              </a:p>
            </p:txBody>
          </p:sp>
          <p:sp>
            <p:nvSpPr>
              <p:cNvPr id="30" name="Tekstvak 29">
                <a:extLst>
                  <a:ext uri="{FF2B5EF4-FFF2-40B4-BE49-F238E27FC236}">
                    <a16:creationId xmlns:a16="http://schemas.microsoft.com/office/drawing/2014/main" id="{AE0A3217-70EC-7438-0CA1-FA968C25C250}"/>
                  </a:ext>
                </a:extLst>
              </p:cNvPr>
              <p:cNvSpPr txBox="1">
                <a:spLocks/>
              </p:cNvSpPr>
              <p:nvPr/>
            </p:nvSpPr>
            <p:spPr>
              <a:xfrm>
                <a:off x="24578933" y="1997133"/>
                <a:ext cx="11353798" cy="1384995"/>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In de muziekronde moet je goed je oren spitsen! Je hoort een stukje van een liedje, en daarna is het aan jou om te raden hoe het nummer heet en wie het heeft gemaakt.</a:t>
                </a:r>
              </a:p>
            </p:txBody>
          </p:sp>
        </p:grpSp>
        <p:grpSp>
          <p:nvGrpSpPr>
            <p:cNvPr id="10" name="Groep 9">
              <a:extLst>
                <a:ext uri="{FF2B5EF4-FFF2-40B4-BE49-F238E27FC236}">
                  <a16:creationId xmlns:a16="http://schemas.microsoft.com/office/drawing/2014/main" id="{9E4E804F-BD87-8573-5769-658F302F1310}"/>
                </a:ext>
              </a:extLst>
            </p:cNvPr>
            <p:cNvGrpSpPr/>
            <p:nvPr/>
          </p:nvGrpSpPr>
          <p:grpSpPr>
            <a:xfrm>
              <a:off x="36658848" y="768945"/>
              <a:ext cx="11353798" cy="2182295"/>
              <a:chOff x="36658848" y="768945"/>
              <a:chExt cx="11353798" cy="2182295"/>
            </a:xfrm>
          </p:grpSpPr>
          <p:sp>
            <p:nvSpPr>
              <p:cNvPr id="31" name="Tekstvak 30">
                <a:extLst>
                  <a:ext uri="{FF2B5EF4-FFF2-40B4-BE49-F238E27FC236}">
                    <a16:creationId xmlns:a16="http://schemas.microsoft.com/office/drawing/2014/main" id="{28791A8E-81B5-23E2-5EF6-FDD421C19B45}"/>
                  </a:ext>
                </a:extLst>
              </p:cNvPr>
              <p:cNvSpPr txBox="1">
                <a:spLocks/>
              </p:cNvSpPr>
              <p:nvPr/>
            </p:nvSpPr>
            <p:spPr>
              <a:xfrm>
                <a:off x="40955403" y="768945"/>
                <a:ext cx="2760691"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Minigames</a:t>
                </a:r>
              </a:p>
            </p:txBody>
          </p:sp>
          <p:sp>
            <p:nvSpPr>
              <p:cNvPr id="32" name="Tekstvak 31">
                <a:extLst>
                  <a:ext uri="{FF2B5EF4-FFF2-40B4-BE49-F238E27FC236}">
                    <a16:creationId xmlns:a16="http://schemas.microsoft.com/office/drawing/2014/main" id="{16463CA5-F491-55EC-745D-DE394FF9F37E}"/>
                  </a:ext>
                </a:extLst>
              </p:cNvPr>
              <p:cNvSpPr txBox="1">
                <a:spLocks/>
              </p:cNvSpPr>
              <p:nvPr/>
            </p:nvSpPr>
            <p:spPr>
              <a:xfrm>
                <a:off x="36658848" y="1997133"/>
                <a:ext cx="11353798" cy="954107"/>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Bij de minigames zullen jullie spelletjes gaan spelen tegen elkaar, welke spelletjes dat zijn zal duidelijk staan omschreven.</a:t>
                </a:r>
              </a:p>
            </p:txBody>
          </p:sp>
        </p:grpSp>
        <p:grpSp>
          <p:nvGrpSpPr>
            <p:cNvPr id="11" name="Groep 10">
              <a:extLst>
                <a:ext uri="{FF2B5EF4-FFF2-40B4-BE49-F238E27FC236}">
                  <a16:creationId xmlns:a16="http://schemas.microsoft.com/office/drawing/2014/main" id="{9F9BB361-2DF4-0919-3DA0-C391EF2A133A}"/>
                </a:ext>
              </a:extLst>
            </p:cNvPr>
            <p:cNvGrpSpPr/>
            <p:nvPr/>
          </p:nvGrpSpPr>
          <p:grpSpPr>
            <a:xfrm>
              <a:off x="48738763" y="768945"/>
              <a:ext cx="11353798" cy="3044070"/>
              <a:chOff x="48738763" y="768945"/>
              <a:chExt cx="11353798" cy="3044070"/>
            </a:xfrm>
          </p:grpSpPr>
          <p:sp>
            <p:nvSpPr>
              <p:cNvPr id="33" name="Tekstvak 32">
                <a:extLst>
                  <a:ext uri="{FF2B5EF4-FFF2-40B4-BE49-F238E27FC236}">
                    <a16:creationId xmlns:a16="http://schemas.microsoft.com/office/drawing/2014/main" id="{E5F56E9B-8151-B858-BB9A-534DA71FC525}"/>
                  </a:ext>
                </a:extLst>
              </p:cNvPr>
              <p:cNvSpPr txBox="1">
                <a:spLocks/>
              </p:cNvSpPr>
              <p:nvPr/>
            </p:nvSpPr>
            <p:spPr>
              <a:xfrm>
                <a:off x="52820515" y="768945"/>
                <a:ext cx="3190297"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Waar ben je?</a:t>
                </a:r>
              </a:p>
            </p:txBody>
          </p:sp>
          <p:sp>
            <p:nvSpPr>
              <p:cNvPr id="34" name="Tekstvak 33">
                <a:extLst>
                  <a:ext uri="{FF2B5EF4-FFF2-40B4-BE49-F238E27FC236}">
                    <a16:creationId xmlns:a16="http://schemas.microsoft.com/office/drawing/2014/main" id="{C0C7BAC4-BDEC-53B9-669D-60058FE7D230}"/>
                  </a:ext>
                </a:extLst>
              </p:cNvPr>
              <p:cNvSpPr txBox="1">
                <a:spLocks/>
              </p:cNvSpPr>
              <p:nvPr/>
            </p:nvSpPr>
            <p:spPr>
              <a:xfrm>
                <a:off x="48738763" y="1997133"/>
                <a:ext cx="11353798" cy="1815882"/>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Deze ronde spreekt voor zich! Je krijgt een afbeelding te zien en jouw taak is om te raden waar je je bevindt. Let goed op de details in het plaatje, want die kunnen je helpen om de juiste locatie te achterhalen.</a:t>
                </a:r>
              </a:p>
            </p:txBody>
          </p:sp>
        </p:grpSp>
        <p:grpSp>
          <p:nvGrpSpPr>
            <p:cNvPr id="12" name="Groep 11">
              <a:extLst>
                <a:ext uri="{FF2B5EF4-FFF2-40B4-BE49-F238E27FC236}">
                  <a16:creationId xmlns:a16="http://schemas.microsoft.com/office/drawing/2014/main" id="{125A176C-73C8-17BF-C50F-3C96E2052D07}"/>
                </a:ext>
              </a:extLst>
            </p:cNvPr>
            <p:cNvGrpSpPr/>
            <p:nvPr/>
          </p:nvGrpSpPr>
          <p:grpSpPr>
            <a:xfrm>
              <a:off x="60818678" y="768945"/>
              <a:ext cx="11353798" cy="3044070"/>
              <a:chOff x="60818678" y="768945"/>
              <a:chExt cx="11353798" cy="3044070"/>
            </a:xfrm>
          </p:grpSpPr>
          <p:sp>
            <p:nvSpPr>
              <p:cNvPr id="35" name="Tekstvak 34">
                <a:extLst>
                  <a:ext uri="{FF2B5EF4-FFF2-40B4-BE49-F238E27FC236}">
                    <a16:creationId xmlns:a16="http://schemas.microsoft.com/office/drawing/2014/main" id="{638E56D0-0D39-7322-14D2-A15A9BAD9FAA}"/>
                  </a:ext>
                </a:extLst>
              </p:cNvPr>
              <p:cNvSpPr txBox="1">
                <a:spLocks/>
              </p:cNvSpPr>
              <p:nvPr/>
            </p:nvSpPr>
            <p:spPr>
              <a:xfrm>
                <a:off x="64395489" y="768945"/>
                <a:ext cx="4200189"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Algemene kennis</a:t>
                </a:r>
              </a:p>
            </p:txBody>
          </p:sp>
          <p:sp>
            <p:nvSpPr>
              <p:cNvPr id="36" name="Tekstvak 35">
                <a:extLst>
                  <a:ext uri="{FF2B5EF4-FFF2-40B4-BE49-F238E27FC236}">
                    <a16:creationId xmlns:a16="http://schemas.microsoft.com/office/drawing/2014/main" id="{A93E3080-224F-6B7F-FCF8-00B32E486E3E}"/>
                  </a:ext>
                </a:extLst>
              </p:cNvPr>
              <p:cNvSpPr txBox="1">
                <a:spLocks/>
              </p:cNvSpPr>
              <p:nvPr/>
            </p:nvSpPr>
            <p:spPr>
              <a:xfrm>
                <a:off x="60818678" y="1997133"/>
                <a:ext cx="11353798" cy="1815882"/>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Algemene kennisvragen kunnen van alles zijn – van historische evenementen tot dingen die je gewoon in het dagelijks leven tegenkomt. Wat je precies moet doen, staat altijd duidelijk bij de vraag.</a:t>
                </a:r>
              </a:p>
            </p:txBody>
          </p:sp>
        </p:grpSp>
        <p:grpSp>
          <p:nvGrpSpPr>
            <p:cNvPr id="14" name="Groep 13">
              <a:extLst>
                <a:ext uri="{FF2B5EF4-FFF2-40B4-BE49-F238E27FC236}">
                  <a16:creationId xmlns:a16="http://schemas.microsoft.com/office/drawing/2014/main" id="{5FF5D9B0-1CD4-49AA-DCF5-22874A5BE385}"/>
                </a:ext>
              </a:extLst>
            </p:cNvPr>
            <p:cNvGrpSpPr/>
            <p:nvPr/>
          </p:nvGrpSpPr>
          <p:grpSpPr>
            <a:xfrm>
              <a:off x="72898593" y="768945"/>
              <a:ext cx="11353798" cy="3044070"/>
              <a:chOff x="72898593" y="768945"/>
              <a:chExt cx="11353798" cy="3044070"/>
            </a:xfrm>
          </p:grpSpPr>
          <p:sp>
            <p:nvSpPr>
              <p:cNvPr id="4" name="Tekstvak 3">
                <a:extLst>
                  <a:ext uri="{FF2B5EF4-FFF2-40B4-BE49-F238E27FC236}">
                    <a16:creationId xmlns:a16="http://schemas.microsoft.com/office/drawing/2014/main" id="{E6CCF910-E9FD-3F1D-A0A6-DEE77292A2D3}"/>
                  </a:ext>
                </a:extLst>
              </p:cNvPr>
              <p:cNvSpPr txBox="1">
                <a:spLocks/>
              </p:cNvSpPr>
              <p:nvPr/>
            </p:nvSpPr>
            <p:spPr>
              <a:xfrm>
                <a:off x="77238432" y="768945"/>
                <a:ext cx="2674129"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Wie is het?</a:t>
                </a:r>
              </a:p>
            </p:txBody>
          </p:sp>
          <p:sp>
            <p:nvSpPr>
              <p:cNvPr id="6" name="Tekstvak 5">
                <a:extLst>
                  <a:ext uri="{FF2B5EF4-FFF2-40B4-BE49-F238E27FC236}">
                    <a16:creationId xmlns:a16="http://schemas.microsoft.com/office/drawing/2014/main" id="{DA3615CF-E037-F243-C8EE-466F001F4F3B}"/>
                  </a:ext>
                </a:extLst>
              </p:cNvPr>
              <p:cNvSpPr txBox="1">
                <a:spLocks/>
              </p:cNvSpPr>
              <p:nvPr/>
            </p:nvSpPr>
            <p:spPr>
              <a:xfrm>
                <a:off x="72898593" y="1997133"/>
                <a:ext cx="11353798" cy="1815882"/>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In Wie is het? zien jullie een afbeelding van een bekende persoon of personage. De uitdaging is om te bepalen wie deze persoon is. De ronde bevat uiteenlopende figuren: van artiesten tot sporters, van televisiepersoonlijkheden tot historische figuren.</a:t>
                </a:r>
              </a:p>
            </p:txBody>
          </p:sp>
        </p:grpSp>
      </p:grpSp>
      <p:grpSp>
        <p:nvGrpSpPr>
          <p:cNvPr id="58" name="Groep 57">
            <a:extLst>
              <a:ext uri="{FF2B5EF4-FFF2-40B4-BE49-F238E27FC236}">
                <a16:creationId xmlns:a16="http://schemas.microsoft.com/office/drawing/2014/main" id="{F6C3FB3C-F89C-27A8-2680-4364FEA572B2}"/>
              </a:ext>
            </a:extLst>
          </p:cNvPr>
          <p:cNvGrpSpPr/>
          <p:nvPr/>
        </p:nvGrpSpPr>
        <p:grpSpPr>
          <a:xfrm>
            <a:off x="-11904000" y="-33879667"/>
            <a:ext cx="36000000" cy="36000000"/>
            <a:chOff x="-11904000" y="-34011000"/>
            <a:chExt cx="36000000" cy="36000000"/>
          </a:xfrm>
        </p:grpSpPr>
        <p:sp>
          <p:nvSpPr>
            <p:cNvPr id="59" name="Ovaal 58">
              <a:extLst>
                <a:ext uri="{FF2B5EF4-FFF2-40B4-BE49-F238E27FC236}">
                  <a16:creationId xmlns:a16="http://schemas.microsoft.com/office/drawing/2014/main" id="{FB89E847-30AC-50DF-C7E7-A5B05982B15F}"/>
                </a:ext>
              </a:extLst>
            </p:cNvPr>
            <p:cNvSpPr/>
            <p:nvPr/>
          </p:nvSpPr>
          <p:spPr>
            <a:xfrm rot="3600000">
              <a:off x="-11904000" y="-34011000"/>
              <a:ext cx="36000000" cy="36000000"/>
            </a:xfrm>
            <a:prstGeom prst="ellipse">
              <a:avLst/>
            </a:prstGeom>
            <a:solidFill>
              <a:schemeClr val="accent1">
                <a:alpha val="40000"/>
              </a:schemeClr>
            </a:solidFill>
            <a:ln>
              <a:solidFill>
                <a:schemeClr val="bg1"/>
              </a:solidFill>
            </a:ln>
            <a:effectLst>
              <a:outerShdw blurRad="254000" sx="105000" sy="105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60" name="Graphic 59" descr="Verward persoon met effen opvulling">
              <a:extLst>
                <a:ext uri="{FF2B5EF4-FFF2-40B4-BE49-F238E27FC236}">
                  <a16:creationId xmlns:a16="http://schemas.microsoft.com/office/drawing/2014/main" id="{49FC9458-2241-B3FA-200C-6A8F3BA77F69}"/>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3600000">
              <a:off x="-9299704" y="-8257978"/>
              <a:ext cx="1440000" cy="1440000"/>
            </a:xfrm>
            <a:prstGeom prst="rect">
              <a:avLst/>
            </a:prstGeom>
            <a:effectLst>
              <a:outerShdw blurRad="127000" sx="103000" sy="103000" algn="ctr" rotWithShape="0">
                <a:schemeClr val="bg1">
                  <a:alpha val="60000"/>
                </a:schemeClr>
              </a:outerShdw>
            </a:effectLst>
          </p:spPr>
        </p:pic>
        <p:pic>
          <p:nvPicPr>
            <p:cNvPr id="61" name="Graphic 60" descr="Hersenen met effen opvulling">
              <a:extLst>
                <a:ext uri="{FF2B5EF4-FFF2-40B4-BE49-F238E27FC236}">
                  <a16:creationId xmlns:a16="http://schemas.microsoft.com/office/drawing/2014/main" id="{E65CD1A2-7413-B767-6244-326B1FC2738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3000000">
              <a:off x="-7605422" y="-5838294"/>
              <a:ext cx="1440000" cy="1440000"/>
            </a:xfrm>
            <a:prstGeom prst="rect">
              <a:avLst/>
            </a:prstGeom>
            <a:effectLst>
              <a:outerShdw blurRad="127000" sx="103000" sy="103000" algn="ctr" rotWithShape="0">
                <a:schemeClr val="bg1">
                  <a:alpha val="60000"/>
                </a:schemeClr>
              </a:outerShdw>
            </a:effectLst>
          </p:spPr>
        </p:pic>
        <p:pic>
          <p:nvPicPr>
            <p:cNvPr id="62" name="Graphic 61" descr="Kaart met speld met effen opvulling">
              <a:extLst>
                <a:ext uri="{FF2B5EF4-FFF2-40B4-BE49-F238E27FC236}">
                  <a16:creationId xmlns:a16="http://schemas.microsoft.com/office/drawing/2014/main" id="{0638CEE4-4099-2FCC-4B3C-D962853094E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400000">
              <a:off x="-5516706" y="-3749578"/>
              <a:ext cx="1440000" cy="1440000"/>
            </a:xfrm>
            <a:prstGeom prst="rect">
              <a:avLst/>
            </a:prstGeom>
            <a:effectLst>
              <a:outerShdw blurRad="127000" sx="103000" sy="103000" algn="ctr" rotWithShape="0">
                <a:schemeClr val="bg1">
                  <a:alpha val="60000"/>
                </a:schemeClr>
              </a:outerShdw>
            </a:effectLst>
          </p:spPr>
        </p:pic>
        <p:pic>
          <p:nvPicPr>
            <p:cNvPr id="63" name="Graphic 62" descr="Dobbelsteen met effen opvulling">
              <a:extLst>
                <a:ext uri="{FF2B5EF4-FFF2-40B4-BE49-F238E27FC236}">
                  <a16:creationId xmlns:a16="http://schemas.microsoft.com/office/drawing/2014/main" id="{64E04A20-6300-FD5B-BE2F-063175E23D5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1800000">
              <a:off x="-3097021" y="-2055296"/>
              <a:ext cx="1440000" cy="1440000"/>
            </a:xfrm>
            <a:prstGeom prst="rect">
              <a:avLst/>
            </a:prstGeom>
            <a:effectLst>
              <a:outerShdw blurRad="127000" sx="103000" sy="103000" algn="ctr" rotWithShape="0">
                <a:schemeClr val="bg1">
                  <a:alpha val="60000"/>
                </a:schemeClr>
              </a:outerShdw>
            </a:effectLst>
          </p:spPr>
        </p:pic>
        <p:pic>
          <p:nvPicPr>
            <p:cNvPr id="64" name="Graphic 63" descr="Muzieknoten met effen opvulling">
              <a:extLst>
                <a:ext uri="{FF2B5EF4-FFF2-40B4-BE49-F238E27FC236}">
                  <a16:creationId xmlns:a16="http://schemas.microsoft.com/office/drawing/2014/main" id="{29DCD265-F3B7-1F22-368D-9A96DCEEE936}"/>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rot="1200000">
              <a:off x="-418240" y="-811458"/>
              <a:ext cx="1440000" cy="1440000"/>
            </a:xfrm>
            <a:prstGeom prst="rect">
              <a:avLst/>
            </a:prstGeom>
            <a:effectLst>
              <a:outerShdw blurRad="127000" sx="103000" sy="103000" algn="ctr" rotWithShape="0">
                <a:schemeClr val="bg1">
                  <a:alpha val="60000"/>
                </a:schemeClr>
              </a:outerShdw>
            </a:effectLst>
          </p:spPr>
        </p:pic>
        <p:pic>
          <p:nvPicPr>
            <p:cNvPr id="65" name="Graphic 64" descr="Microfoon met effen opvulling">
              <a:extLst>
                <a:ext uri="{FF2B5EF4-FFF2-40B4-BE49-F238E27FC236}">
                  <a16:creationId xmlns:a16="http://schemas.microsoft.com/office/drawing/2014/main" id="{2ECFEA20-81FA-700A-8A25-7BD6D1602E4D}"/>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rot="600000">
              <a:off x="2434187" y="-47152"/>
              <a:ext cx="1440000" cy="1440000"/>
            </a:xfrm>
            <a:prstGeom prst="rect">
              <a:avLst/>
            </a:prstGeom>
            <a:effectLst>
              <a:outerShdw blurRad="127000" sx="103000" sy="103000" algn="ctr" rotWithShape="0">
                <a:schemeClr val="bg1">
                  <a:alpha val="60000"/>
                </a:schemeClr>
              </a:outerShdw>
            </a:effectLst>
          </p:spPr>
        </p:pic>
        <p:pic>
          <p:nvPicPr>
            <p:cNvPr id="66" name="Graphic 65" descr="Vraagteken met effen opvulling">
              <a:extLst>
                <a:ext uri="{FF2B5EF4-FFF2-40B4-BE49-F238E27FC236}">
                  <a16:creationId xmlns:a16="http://schemas.microsoft.com/office/drawing/2014/main" id="{B00BDE76-F9BC-B3A6-C866-0A2C403B8982}"/>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5376000" y="215043"/>
              <a:ext cx="1440000" cy="1440000"/>
            </a:xfrm>
            <a:prstGeom prst="rect">
              <a:avLst/>
            </a:prstGeom>
            <a:effectLst>
              <a:outerShdw blurRad="127000" sx="103000" sy="103000" algn="ctr" rotWithShape="0">
                <a:schemeClr val="bg1">
                  <a:alpha val="60000"/>
                </a:schemeClr>
              </a:outerShdw>
            </a:effectLst>
          </p:spPr>
        </p:pic>
      </p:grpSp>
    </p:spTree>
    <p:extLst>
      <p:ext uri="{BB962C8B-B14F-4D97-AF65-F5344CB8AC3E}">
        <p14:creationId xmlns:p14="http://schemas.microsoft.com/office/powerpoint/2010/main" val="27243948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3.7037E-7 L -0.99062 -0.00046 " pathEditMode="relative" rAng="0" ptsTypes="AA">
                                      <p:cBhvr>
                                        <p:cTn id="6" dur="2000" fill="hold"/>
                                        <p:tgtEl>
                                          <p:spTgt spid="2"/>
                                        </p:tgtEl>
                                        <p:attrNameLst>
                                          <p:attrName>ppt_x</p:attrName>
                                          <p:attrName>ppt_y</p:attrName>
                                        </p:attrNameLst>
                                      </p:cBhvr>
                                      <p:rCtr x="-49531" y="-23"/>
                                    </p:animMotion>
                                  </p:childTnLst>
                                </p:cTn>
                              </p:par>
                              <p:par>
                                <p:cTn id="7" presetID="8" presetClass="emph" presetSubtype="0" accel="50000" decel="50000" fill="hold" nodeType="withEffect">
                                  <p:stCondLst>
                                    <p:cond delay="0"/>
                                  </p:stCondLst>
                                  <p:childTnLst>
                                    <p:animRot by="-600000">
                                      <p:cBhvr>
                                        <p:cTn id="8" dur="2000" fill="hold"/>
                                        <p:tgtEl>
                                          <p:spTgt spid="58"/>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0.99062 -0.00046 L -1.98359 -0.00185 " pathEditMode="relative" rAng="0" ptsTypes="AA">
                                      <p:cBhvr>
                                        <p:cTn id="12" dur="2000" fill="hold"/>
                                        <p:tgtEl>
                                          <p:spTgt spid="2"/>
                                        </p:tgtEl>
                                        <p:attrNameLst>
                                          <p:attrName>ppt_x</p:attrName>
                                          <p:attrName>ppt_y</p:attrName>
                                        </p:attrNameLst>
                                      </p:cBhvr>
                                      <p:rCtr x="-49648" y="-69"/>
                                    </p:animMotion>
                                  </p:childTnLst>
                                </p:cTn>
                              </p:par>
                              <p:par>
                                <p:cTn id="13" presetID="8" presetClass="emph" presetSubtype="0" accel="50000" decel="50000" fill="hold" nodeType="withEffect">
                                  <p:stCondLst>
                                    <p:cond delay="0"/>
                                  </p:stCondLst>
                                  <p:childTnLst>
                                    <p:animRot by="-600000">
                                      <p:cBhvr>
                                        <p:cTn id="14" dur="2000" fill="hold"/>
                                        <p:tgtEl>
                                          <p:spTgt spid="58"/>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1.98359 -0.00185 L -2.97487 -0.0037 " pathEditMode="relative" rAng="0" ptsTypes="AA">
                                      <p:cBhvr>
                                        <p:cTn id="18" dur="2000" fill="hold"/>
                                        <p:tgtEl>
                                          <p:spTgt spid="2"/>
                                        </p:tgtEl>
                                        <p:attrNameLst>
                                          <p:attrName>ppt_x</p:attrName>
                                          <p:attrName>ppt_y</p:attrName>
                                        </p:attrNameLst>
                                      </p:cBhvr>
                                      <p:rCtr x="-49570" y="-93"/>
                                    </p:animMotion>
                                  </p:childTnLst>
                                </p:cTn>
                              </p:par>
                              <p:par>
                                <p:cTn id="19" presetID="8" presetClass="emph" presetSubtype="0" accel="50000" decel="50000" fill="hold" nodeType="withEffect">
                                  <p:stCondLst>
                                    <p:cond delay="0"/>
                                  </p:stCondLst>
                                  <p:childTnLst>
                                    <p:animRot by="-600000">
                                      <p:cBhvr>
                                        <p:cTn id="20" dur="2000" fill="hold"/>
                                        <p:tgtEl>
                                          <p:spTgt spid="58"/>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2.97487 -0.0037 L -3.96771 -0.00648 " pathEditMode="relative" rAng="0" ptsTypes="AA">
                                      <p:cBhvr>
                                        <p:cTn id="24" dur="2000" fill="hold"/>
                                        <p:tgtEl>
                                          <p:spTgt spid="2"/>
                                        </p:tgtEl>
                                        <p:attrNameLst>
                                          <p:attrName>ppt_x</p:attrName>
                                          <p:attrName>ppt_y</p:attrName>
                                        </p:attrNameLst>
                                      </p:cBhvr>
                                      <p:rCtr x="-49648" y="-139"/>
                                    </p:animMotion>
                                  </p:childTnLst>
                                </p:cTn>
                              </p:par>
                              <p:par>
                                <p:cTn id="25" presetID="8" presetClass="emph" presetSubtype="0" accel="50000" decel="50000" fill="hold" nodeType="withEffect">
                                  <p:stCondLst>
                                    <p:cond delay="0"/>
                                  </p:stCondLst>
                                  <p:childTnLst>
                                    <p:animRot by="-600000">
                                      <p:cBhvr>
                                        <p:cTn id="26" dur="2000" fill="hold"/>
                                        <p:tgtEl>
                                          <p:spTgt spid="58"/>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3.96771 -0.00648 L -4.95937 -0.01019 " pathEditMode="relative" rAng="0" ptsTypes="AA">
                                      <p:cBhvr>
                                        <p:cTn id="30" dur="2000" fill="hold"/>
                                        <p:tgtEl>
                                          <p:spTgt spid="2"/>
                                        </p:tgtEl>
                                        <p:attrNameLst>
                                          <p:attrName>ppt_x</p:attrName>
                                          <p:attrName>ppt_y</p:attrName>
                                        </p:attrNameLst>
                                      </p:cBhvr>
                                      <p:rCtr x="-49583" y="-185"/>
                                    </p:animMotion>
                                  </p:childTnLst>
                                </p:cTn>
                              </p:par>
                              <p:par>
                                <p:cTn id="31" presetID="8" presetClass="emph" presetSubtype="0" accel="50000" decel="50000" fill="hold" nodeType="withEffect">
                                  <p:stCondLst>
                                    <p:cond delay="0"/>
                                  </p:stCondLst>
                                  <p:childTnLst>
                                    <p:animRot by="-600000">
                                      <p:cBhvr>
                                        <p:cTn id="32" dur="2000" fill="hold"/>
                                        <p:tgtEl>
                                          <p:spTgt spid="58"/>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4.95937 -0.01019 L -5.95833 -0.04329 " pathEditMode="relative" rAng="0" ptsTypes="AA">
                                      <p:cBhvr>
                                        <p:cTn id="36" dur="2000" fill="hold"/>
                                        <p:tgtEl>
                                          <p:spTgt spid="2"/>
                                        </p:tgtEl>
                                        <p:attrNameLst>
                                          <p:attrName>ppt_x</p:attrName>
                                          <p:attrName>ppt_y</p:attrName>
                                        </p:attrNameLst>
                                      </p:cBhvr>
                                      <p:rCtr x="-49948" y="-1667"/>
                                    </p:animMotion>
                                  </p:childTnLst>
                                </p:cTn>
                              </p:par>
                              <p:par>
                                <p:cTn id="37" presetID="8" presetClass="emph" presetSubtype="0" accel="50000" decel="50000" fill="hold" nodeType="withEffect">
                                  <p:stCondLst>
                                    <p:cond delay="0"/>
                                  </p:stCondLst>
                                  <p:childTnLst>
                                    <p:animRot by="-600000">
                                      <p:cBhvr>
                                        <p:cTn id="38" dur="2000" fill="hold"/>
                                        <p:tgtEl>
                                          <p:spTgt spid="5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09B1A-05F0-5836-EACD-BF5F267F6FE1}"/>
            </a:ext>
          </a:extLst>
        </p:cNvPr>
        <p:cNvGrpSpPr/>
        <p:nvPr/>
      </p:nvGrpSpPr>
      <p:grpSpPr>
        <a:xfrm>
          <a:off x="0" y="0"/>
          <a:ext cx="0" cy="0"/>
          <a:chOff x="0" y="0"/>
          <a:chExt cx="0" cy="0"/>
        </a:xfrm>
      </p:grpSpPr>
      <p:grpSp>
        <p:nvGrpSpPr>
          <p:cNvPr id="105" name="Groep 104">
            <a:extLst>
              <a:ext uri="{FF2B5EF4-FFF2-40B4-BE49-F238E27FC236}">
                <a16:creationId xmlns:a16="http://schemas.microsoft.com/office/drawing/2014/main" id="{F2AFD802-1D0B-E9D8-A55A-35362C181D34}"/>
              </a:ext>
            </a:extLst>
          </p:cNvPr>
          <p:cNvGrpSpPr/>
          <p:nvPr/>
        </p:nvGrpSpPr>
        <p:grpSpPr>
          <a:xfrm>
            <a:off x="7872788" y="3936999"/>
            <a:ext cx="4319210" cy="2921001"/>
            <a:chOff x="7872788" y="3936999"/>
            <a:chExt cx="4319210" cy="2921001"/>
          </a:xfrm>
        </p:grpSpPr>
        <p:sp>
          <p:nvSpPr>
            <p:cNvPr id="100" name="Rechthoek 99">
              <a:extLst>
                <a:ext uri="{FF2B5EF4-FFF2-40B4-BE49-F238E27FC236}">
                  <a16:creationId xmlns:a16="http://schemas.microsoft.com/office/drawing/2014/main" id="{4442E09D-9312-832B-F000-599AC19D6FF9}"/>
                </a:ext>
              </a:extLst>
            </p:cNvPr>
            <p:cNvSpPr/>
            <p:nvPr/>
          </p:nvSpPr>
          <p:spPr>
            <a:xfrm>
              <a:off x="7872788" y="3936999"/>
              <a:ext cx="4319210" cy="2921001"/>
            </a:xfrm>
            <a:prstGeom prst="rect">
              <a:avLst/>
            </a:prstGeom>
            <a:solidFill>
              <a:schemeClr val="accent1">
                <a:lumMod val="7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03" name="Tekstvak 102">
              <a:extLst>
                <a:ext uri="{FF2B5EF4-FFF2-40B4-BE49-F238E27FC236}">
                  <a16:creationId xmlns:a16="http://schemas.microsoft.com/office/drawing/2014/main" id="{1B60774C-F697-E0CB-66B6-D393C9243C37}"/>
                </a:ext>
              </a:extLst>
            </p:cNvPr>
            <p:cNvSpPr txBox="1">
              <a:spLocks/>
            </p:cNvSpPr>
            <p:nvPr/>
          </p:nvSpPr>
          <p:spPr>
            <a:xfrm>
              <a:off x="7992760" y="4018873"/>
              <a:ext cx="4075978" cy="2648138"/>
            </a:xfrm>
            <a:prstGeom prst="rect">
              <a:avLst/>
            </a:prstGeom>
            <a:noFill/>
          </p:spPr>
          <p:txBody>
            <a:bodyPr wrap="square" rtlCol="0">
              <a:noAutofit/>
            </a:bodyPr>
            <a:lstStyle/>
            <a:p>
              <a:pPr algn="ctr"/>
              <a:r>
                <a:rPr lang="nl-NL" sz="2800" b="1" dirty="0">
                  <a:solidFill>
                    <a:schemeClr val="bg1"/>
                  </a:solidFill>
                  <a:effectLst>
                    <a:outerShdw blurRad="50800" dist="38100" dir="2700000" algn="tl" rotWithShape="0">
                      <a:prstClr val="black">
                        <a:alpha val="40000"/>
                      </a:prstClr>
                    </a:outerShdw>
                  </a:effectLst>
                </a:rPr>
                <a:t>Antwoord</a:t>
              </a:r>
            </a:p>
            <a:p>
              <a:pPr algn="ctr"/>
              <a:r>
                <a:rPr lang="nl-NL" sz="2400" dirty="0">
                  <a:solidFill>
                    <a:schemeClr val="bg1"/>
                  </a:solidFill>
                  <a:effectLst>
                    <a:outerShdw blurRad="50800" dist="38100" dir="2700000" algn="tl" rotWithShape="0">
                      <a:prstClr val="black">
                        <a:alpha val="40000"/>
                      </a:prstClr>
                    </a:outerShdw>
                  </a:effectLst>
                </a:rPr>
                <a:t>“Goud” – Suzan &amp; Freek</a:t>
              </a:r>
            </a:p>
          </p:txBody>
        </p:sp>
        <p:sp>
          <p:nvSpPr>
            <p:cNvPr id="104" name="Tekstvak 103">
              <a:extLst>
                <a:ext uri="{FF2B5EF4-FFF2-40B4-BE49-F238E27FC236}">
                  <a16:creationId xmlns:a16="http://schemas.microsoft.com/office/drawing/2014/main" id="{DB3C84F6-C7D0-1F7B-6E1A-22FDF4AF8143}"/>
                </a:ext>
              </a:extLst>
            </p:cNvPr>
            <p:cNvSpPr txBox="1">
              <a:spLocks/>
            </p:cNvSpPr>
            <p:nvPr/>
          </p:nvSpPr>
          <p:spPr>
            <a:xfrm>
              <a:off x="7929796" y="6180947"/>
              <a:ext cx="4205194" cy="626259"/>
            </a:xfrm>
            <a:prstGeom prst="rect">
              <a:avLst/>
            </a:prstGeom>
            <a:noFill/>
          </p:spPr>
          <p:txBody>
            <a:bodyPr wrap="none" numCol="2" rtlCol="0" anchor="b">
              <a:noAutofit/>
            </a:bodyPr>
            <a:lstStyle/>
            <a:p>
              <a:r>
                <a:rPr lang="nl-NL" sz="1600">
                  <a:solidFill>
                    <a:schemeClr val="bg1"/>
                  </a:solidFill>
                  <a:effectLst>
                    <a:outerShdw blurRad="50800" dist="38100" dir="2700000" algn="tl" rotWithShape="0">
                      <a:prstClr val="black">
                        <a:alpha val="40000"/>
                      </a:prstClr>
                    </a:outerShdw>
                  </a:effectLst>
                </a:rPr>
                <a:t>Artiest goed:</a:t>
              </a:r>
              <a:endParaRPr lang="nl-NL" sz="1600" dirty="0">
                <a:solidFill>
                  <a:schemeClr val="bg1"/>
                </a:solidFill>
                <a:effectLst>
                  <a:outerShdw blurRad="50800" dist="38100" dir="2700000" algn="tl" rotWithShape="0">
                    <a:prstClr val="black">
                      <a:alpha val="40000"/>
                    </a:prstClr>
                  </a:outerShdw>
                </a:effectLst>
              </a:endParaRPr>
            </a:p>
            <a:p>
              <a:pPr marL="285750" indent="-285750">
                <a:buFontTx/>
                <a:buChar char="-"/>
              </a:pPr>
              <a:r>
                <a:rPr lang="nl-NL" sz="1600" dirty="0">
                  <a:solidFill>
                    <a:schemeClr val="bg1"/>
                  </a:solidFill>
                  <a:effectLst>
                    <a:outerShdw blurRad="50800" dist="38100" dir="2700000" algn="tl" rotWithShape="0">
                      <a:prstClr val="black">
                        <a:alpha val="40000"/>
                      </a:prstClr>
                    </a:outerShdw>
                  </a:effectLst>
                </a:rPr>
                <a:t>1 punt </a:t>
              </a:r>
            </a:p>
            <a:p>
              <a:pPr marL="285750" indent="-285750">
                <a:buFontTx/>
                <a:buChar char="-"/>
              </a:pPr>
              <a:r>
                <a:rPr lang="nl-NL" sz="1600" dirty="0">
                  <a:solidFill>
                    <a:schemeClr val="bg1"/>
                  </a:solidFill>
                  <a:effectLst>
                    <a:outerShdw blurRad="50800" dist="38100" dir="2700000" algn="tl" rotWithShape="0">
                      <a:prstClr val="black">
                        <a:alpha val="40000"/>
                      </a:prstClr>
                    </a:outerShdw>
                  </a:effectLst>
                </a:rPr>
                <a:t>3 slokken uitdelen</a:t>
              </a:r>
            </a:p>
            <a:p>
              <a:r>
                <a:rPr lang="nl-NL" sz="1600" dirty="0">
                  <a:solidFill>
                    <a:schemeClr val="bg1"/>
                  </a:solidFill>
                  <a:effectLst>
                    <a:outerShdw blurRad="50800" dist="38100" dir="2700000" algn="tl" rotWithShape="0">
                      <a:prstClr val="black">
                        <a:alpha val="40000"/>
                      </a:prstClr>
                    </a:outerShdw>
                  </a:effectLst>
                </a:rPr>
                <a:t>Nummer goed:</a:t>
              </a:r>
            </a:p>
            <a:p>
              <a:pPr marL="285750" indent="-285750">
                <a:buFontTx/>
                <a:buChar char="-"/>
              </a:pPr>
              <a:r>
                <a:rPr lang="nl-NL" sz="1600" dirty="0">
                  <a:solidFill>
                    <a:schemeClr val="bg1"/>
                  </a:solidFill>
                  <a:effectLst>
                    <a:outerShdw blurRad="50800" dist="38100" dir="2700000" algn="tl" rotWithShape="0">
                      <a:prstClr val="black">
                        <a:alpha val="40000"/>
                      </a:prstClr>
                    </a:outerShdw>
                  </a:effectLst>
                </a:rPr>
                <a:t>1 punt</a:t>
              </a:r>
            </a:p>
            <a:p>
              <a:pPr marL="285750" indent="-285750">
                <a:buFontTx/>
                <a:buChar char="-"/>
              </a:pPr>
              <a:r>
                <a:rPr lang="nl-NL" sz="1600" dirty="0">
                  <a:solidFill>
                    <a:schemeClr val="bg1"/>
                  </a:solidFill>
                  <a:effectLst>
                    <a:outerShdw blurRad="50800" dist="38100" dir="2700000" algn="tl" rotWithShape="0">
                      <a:prstClr val="black">
                        <a:alpha val="40000"/>
                      </a:prstClr>
                    </a:outerShdw>
                  </a:effectLst>
                </a:rPr>
                <a:t>3 slokken uitdelen</a:t>
              </a:r>
            </a:p>
          </p:txBody>
        </p:sp>
      </p:grpSp>
      <p:grpSp>
        <p:nvGrpSpPr>
          <p:cNvPr id="97" name="Groep 96">
            <a:extLst>
              <a:ext uri="{FF2B5EF4-FFF2-40B4-BE49-F238E27FC236}">
                <a16:creationId xmlns:a16="http://schemas.microsoft.com/office/drawing/2014/main" id="{ED32D33F-662B-19AD-86A0-CDC05E4EF074}"/>
              </a:ext>
            </a:extLst>
          </p:cNvPr>
          <p:cNvGrpSpPr/>
          <p:nvPr/>
        </p:nvGrpSpPr>
        <p:grpSpPr>
          <a:xfrm>
            <a:off x="2" y="1055687"/>
            <a:ext cx="12191999" cy="2881312"/>
            <a:chOff x="2" y="1055687"/>
            <a:chExt cx="12191999" cy="2881312"/>
          </a:xfrm>
        </p:grpSpPr>
        <p:sp>
          <p:nvSpPr>
            <p:cNvPr id="96" name="Vrije vorm: vorm 95">
              <a:extLst>
                <a:ext uri="{FF2B5EF4-FFF2-40B4-BE49-F238E27FC236}">
                  <a16:creationId xmlns:a16="http://schemas.microsoft.com/office/drawing/2014/main" id="{C2A05E52-EC06-9855-B872-831F04F426A7}"/>
                </a:ext>
              </a:extLst>
            </p:cNvPr>
            <p:cNvSpPr/>
            <p:nvPr/>
          </p:nvSpPr>
          <p:spPr>
            <a:xfrm>
              <a:off x="2" y="1055687"/>
              <a:ext cx="12191999" cy="2881312"/>
            </a:xfrm>
            <a:custGeom>
              <a:avLst/>
              <a:gdLst>
                <a:gd name="csX0" fmla="*/ 0 w 12191999"/>
                <a:gd name="csY0" fmla="*/ 0 h 2881312"/>
                <a:gd name="csX1" fmla="*/ 198659 w 12191999"/>
                <a:gd name="csY1" fmla="*/ 71459 h 2881312"/>
                <a:gd name="csX2" fmla="*/ 11771535 w 12191999"/>
                <a:gd name="csY2" fmla="*/ 150216 h 2881312"/>
                <a:gd name="csX3" fmla="*/ 12191999 w 12191999"/>
                <a:gd name="csY3" fmla="*/ 4173 h 2881312"/>
                <a:gd name="csX4" fmla="*/ 12191999 w 12191999"/>
                <a:gd name="csY4" fmla="*/ 2881312 h 2881312"/>
                <a:gd name="csX5" fmla="*/ 0 w 12191999"/>
                <a:gd name="csY5" fmla="*/ 2881312 h 2881312"/>
              </a:gdLst>
              <a:ahLst/>
              <a:cxnLst>
                <a:cxn ang="0">
                  <a:pos x="csX0" y="csY0"/>
                </a:cxn>
                <a:cxn ang="0">
                  <a:pos x="csX1" y="csY1"/>
                </a:cxn>
                <a:cxn ang="0">
                  <a:pos x="csX2" y="csY2"/>
                </a:cxn>
                <a:cxn ang="0">
                  <a:pos x="csX3" y="csY3"/>
                </a:cxn>
                <a:cxn ang="0">
                  <a:pos x="csX4" y="csY4"/>
                </a:cxn>
                <a:cxn ang="0">
                  <a:pos x="csX5" y="csY5"/>
                </a:cxn>
              </a:cxnLst>
              <a:rect l="l" t="t" r="r" b="b"/>
              <a:pathLst>
                <a:path w="12191999" h="2881312">
                  <a:moveTo>
                    <a:pt x="0" y="0"/>
                  </a:moveTo>
                  <a:lnTo>
                    <a:pt x="198659" y="71459"/>
                  </a:lnTo>
                  <a:cubicBezTo>
                    <a:pt x="3873262" y="1343893"/>
                    <a:pt x="7942061" y="1426729"/>
                    <a:pt x="11771535" y="150216"/>
                  </a:cubicBezTo>
                  <a:lnTo>
                    <a:pt x="12191999" y="4173"/>
                  </a:lnTo>
                  <a:lnTo>
                    <a:pt x="12191999" y="2881312"/>
                  </a:lnTo>
                  <a:lnTo>
                    <a:pt x="0" y="2881312"/>
                  </a:lnTo>
                  <a:close/>
                </a:path>
              </a:pathLst>
            </a:custGeom>
            <a:solidFill>
              <a:schemeClr val="accent1">
                <a:lumMod val="50000"/>
                <a:alpha val="40000"/>
              </a:schemeClr>
            </a:solidFill>
            <a:ln>
              <a:noFill/>
            </a:ln>
            <a:effectLst>
              <a:outerShdw blurRad="127000" dist="127000" dir="5400000" algn="t" rotWithShape="0">
                <a:schemeClr val="tx1">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a:p>
          </p:txBody>
        </p:sp>
        <p:sp>
          <p:nvSpPr>
            <p:cNvPr id="92" name="Tekstvak 91">
              <a:extLst>
                <a:ext uri="{FF2B5EF4-FFF2-40B4-BE49-F238E27FC236}">
                  <a16:creationId xmlns:a16="http://schemas.microsoft.com/office/drawing/2014/main" id="{E87532D1-B027-C0EA-9765-196A505EAAE8}"/>
                </a:ext>
              </a:extLst>
            </p:cNvPr>
            <p:cNvSpPr txBox="1">
              <a:spLocks/>
            </p:cNvSpPr>
            <p:nvPr/>
          </p:nvSpPr>
          <p:spPr>
            <a:xfrm>
              <a:off x="4317310" y="2183337"/>
              <a:ext cx="3363421" cy="707886"/>
            </a:xfrm>
            <a:prstGeom prst="rect">
              <a:avLst/>
            </a:prstGeom>
            <a:noFill/>
          </p:spPr>
          <p:txBody>
            <a:bodyPr wrap="none" rtlCol="0">
              <a:spAutoFit/>
            </a:bodyPr>
            <a:lstStyle/>
            <a:p>
              <a:pPr algn="ctr"/>
              <a:r>
                <a:rPr lang="nl-NL" sz="4000" b="1" dirty="0">
                  <a:solidFill>
                    <a:schemeClr val="bg1"/>
                  </a:solidFill>
                  <a:effectLst>
                    <a:outerShdw blurRad="50800" dist="38100" dir="2700000" algn="tl" rotWithShape="0">
                      <a:prstClr val="black">
                        <a:alpha val="40000"/>
                      </a:prstClr>
                    </a:outerShdw>
                  </a:effectLst>
                </a:rPr>
                <a:t>Muziekronde</a:t>
              </a:r>
            </a:p>
          </p:txBody>
        </p:sp>
        <p:sp>
          <p:nvSpPr>
            <p:cNvPr id="93" name="Tekstvak 92">
              <a:extLst>
                <a:ext uri="{FF2B5EF4-FFF2-40B4-BE49-F238E27FC236}">
                  <a16:creationId xmlns:a16="http://schemas.microsoft.com/office/drawing/2014/main" id="{792DD367-4ABD-585F-F0BB-0D4F45B4A405}"/>
                </a:ext>
              </a:extLst>
            </p:cNvPr>
            <p:cNvSpPr txBox="1">
              <a:spLocks/>
            </p:cNvSpPr>
            <p:nvPr/>
          </p:nvSpPr>
          <p:spPr>
            <a:xfrm>
              <a:off x="123262" y="2891223"/>
              <a:ext cx="11945476" cy="905581"/>
            </a:xfrm>
            <a:prstGeom prst="rect">
              <a:avLst/>
            </a:prstGeom>
            <a:noFill/>
          </p:spPr>
          <p:txBody>
            <a:bodyPr wrap="square" rtlCol="0" anchor="ctr">
              <a:noAutofit/>
            </a:bodyPr>
            <a:lstStyle/>
            <a:p>
              <a:pPr algn="ctr"/>
              <a:r>
                <a:rPr lang="nl-NL" sz="2800" dirty="0">
                  <a:solidFill>
                    <a:schemeClr val="bg1"/>
                  </a:solidFill>
                  <a:latin typeface="Congenial" panose="02000503040000020004" pitchFamily="2" charset="0"/>
                </a:rPr>
                <a:t>Wat is de naam van dit nummer + de namen van de artiesten?</a:t>
              </a:r>
            </a:p>
          </p:txBody>
        </p:sp>
      </p:grpSp>
      <p:sp>
        <p:nvSpPr>
          <p:cNvPr id="2" name="Graphic 34">
            <a:extLst>
              <a:ext uri="{FF2B5EF4-FFF2-40B4-BE49-F238E27FC236}">
                <a16:creationId xmlns:a16="http://schemas.microsoft.com/office/drawing/2014/main" id="{612122F7-276A-37DE-8AC0-DA3B59129117}"/>
              </a:ext>
            </a:extLst>
          </p:cNvPr>
          <p:cNvSpPr>
            <a:spLocks noChangeAspect="1"/>
          </p:cNvSpPr>
          <p:nvPr/>
        </p:nvSpPr>
        <p:spPr>
          <a:xfrm>
            <a:off x="944110" y="4416710"/>
            <a:ext cx="2121177" cy="1961578"/>
          </a:xfrm>
          <a:custGeom>
            <a:avLst/>
            <a:gdLst>
              <a:gd name="csX0" fmla="*/ 1488257 w 2341592"/>
              <a:gd name="csY0" fmla="*/ 45 h 2052980"/>
              <a:gd name="csX1" fmla="*/ 1469021 w 2341592"/>
              <a:gd name="csY1" fmla="*/ 767 h 2052980"/>
              <a:gd name="csX2" fmla="*/ 1392986 w 2341592"/>
              <a:gd name="csY2" fmla="*/ 21777 h 2052980"/>
              <a:gd name="csX3" fmla="*/ 1297350 w 2341592"/>
              <a:gd name="csY3" fmla="*/ 140634 h 2052980"/>
              <a:gd name="csX4" fmla="*/ 1290258 w 2341592"/>
              <a:gd name="csY4" fmla="*/ 154243 h 2052980"/>
              <a:gd name="csX5" fmla="*/ 1262738 w 2341592"/>
              <a:gd name="csY5" fmla="*/ 161044 h 2052980"/>
              <a:gd name="csX6" fmla="*/ 1059730 w 2341592"/>
              <a:gd name="csY6" fmla="*/ 163795 h 2052980"/>
              <a:gd name="csX7" fmla="*/ 963775 w 2341592"/>
              <a:gd name="csY7" fmla="*/ 164198 h 2052980"/>
              <a:gd name="csX8" fmla="*/ 828646 w 2341592"/>
              <a:gd name="csY8" fmla="*/ 167003 h 2052980"/>
              <a:gd name="csX9" fmla="*/ 825769 w 2341592"/>
              <a:gd name="csY9" fmla="*/ 168094 h 2052980"/>
              <a:gd name="csX10" fmla="*/ 824561 w 2341592"/>
              <a:gd name="csY10" fmla="*/ 170526 h 2052980"/>
              <a:gd name="csX11" fmla="*/ 825227 w 2341592"/>
              <a:gd name="csY11" fmla="*/ 174101 h 2052980"/>
              <a:gd name="csX12" fmla="*/ 835381 w 2341592"/>
              <a:gd name="csY12" fmla="*/ 190637 h 2052980"/>
              <a:gd name="csX13" fmla="*/ 1007427 w 2341592"/>
              <a:gd name="csY13" fmla="*/ 445244 h 2052980"/>
              <a:gd name="csX14" fmla="*/ 1044919 w 2341592"/>
              <a:gd name="csY14" fmla="*/ 500449 h 2052980"/>
              <a:gd name="csX15" fmla="*/ 1130260 w 2341592"/>
              <a:gd name="csY15" fmla="*/ 619946 h 2052980"/>
              <a:gd name="csX16" fmla="*/ 1138780 w 2341592"/>
              <a:gd name="csY16" fmla="*/ 629195 h 2052980"/>
              <a:gd name="csX17" fmla="*/ 1155426 w 2341592"/>
              <a:gd name="csY17" fmla="*/ 657845 h 2052980"/>
              <a:gd name="csX18" fmla="*/ 1156906 w 2341592"/>
              <a:gd name="csY18" fmla="*/ 737860 h 2052980"/>
              <a:gd name="csX19" fmla="*/ 1154928 w 2341592"/>
              <a:gd name="csY19" fmla="*/ 817569 h 2052980"/>
              <a:gd name="csX20" fmla="*/ 1146998 w 2341592"/>
              <a:gd name="csY20" fmla="*/ 844740 h 2052980"/>
              <a:gd name="csX21" fmla="*/ 1029276 w 2341592"/>
              <a:gd name="csY21" fmla="*/ 915014 h 2052980"/>
              <a:gd name="csX22" fmla="*/ 999961 w 2341592"/>
              <a:gd name="csY22" fmla="*/ 920752 h 2052980"/>
              <a:gd name="csX23" fmla="*/ 989500 w 2341592"/>
              <a:gd name="csY23" fmla="*/ 923525 h 2052980"/>
              <a:gd name="csX24" fmla="*/ 984096 w 2341592"/>
              <a:gd name="csY24" fmla="*/ 925607 h 2052980"/>
              <a:gd name="csX25" fmla="*/ 973980 w 2341592"/>
              <a:gd name="csY25" fmla="*/ 940979 h 2052980"/>
              <a:gd name="csX26" fmla="*/ 982065 w 2341592"/>
              <a:gd name="csY26" fmla="*/ 955736 h 2052980"/>
              <a:gd name="csX27" fmla="*/ 984472 w 2341592"/>
              <a:gd name="csY27" fmla="*/ 956152 h 2052980"/>
              <a:gd name="csX28" fmla="*/ 988333 w 2341592"/>
              <a:gd name="csY28" fmla="*/ 956370 h 2052980"/>
              <a:gd name="csX29" fmla="*/ 1001815 w 2341592"/>
              <a:gd name="csY29" fmla="*/ 956792 h 2052980"/>
              <a:gd name="csX30" fmla="*/ 1048519 w 2341592"/>
              <a:gd name="csY30" fmla="*/ 957556 h 2052980"/>
              <a:gd name="csX31" fmla="*/ 1196183 w 2341592"/>
              <a:gd name="csY31" fmla="*/ 958426 h 2052980"/>
              <a:gd name="csX32" fmla="*/ 1375580 w 2341592"/>
              <a:gd name="csY32" fmla="*/ 957865 h 2052980"/>
              <a:gd name="csX33" fmla="*/ 1400646 w 2341592"/>
              <a:gd name="csY33" fmla="*/ 956048 h 2052980"/>
              <a:gd name="csX34" fmla="*/ 1412551 w 2341592"/>
              <a:gd name="csY34" fmla="*/ 945143 h 2052980"/>
              <a:gd name="csX35" fmla="*/ 1409586 w 2341592"/>
              <a:gd name="csY35" fmla="*/ 934398 h 2052980"/>
              <a:gd name="csX36" fmla="*/ 1397472 w 2341592"/>
              <a:gd name="csY36" fmla="*/ 924663 h 2052980"/>
              <a:gd name="csX37" fmla="*/ 1357589 w 2341592"/>
              <a:gd name="csY37" fmla="*/ 916067 h 2052980"/>
              <a:gd name="csX38" fmla="*/ 1313321 w 2341592"/>
              <a:gd name="csY38" fmla="*/ 907559 h 2052980"/>
              <a:gd name="csX39" fmla="*/ 1233915 w 2341592"/>
              <a:gd name="csY39" fmla="*/ 844746 h 2052980"/>
              <a:gd name="csX40" fmla="*/ 1226366 w 2341592"/>
              <a:gd name="csY40" fmla="*/ 817131 h 2052980"/>
              <a:gd name="csX41" fmla="*/ 1224394 w 2341592"/>
              <a:gd name="csY41" fmla="*/ 735106 h 2052980"/>
              <a:gd name="csX42" fmla="*/ 1225442 w 2341592"/>
              <a:gd name="csY42" fmla="*/ 653100 h 2052980"/>
              <a:gd name="csX43" fmla="*/ 1239398 w 2341592"/>
              <a:gd name="csY43" fmla="*/ 626735 h 2052980"/>
              <a:gd name="csX44" fmla="*/ 1418295 w 2341592"/>
              <a:gd name="csY44" fmla="*/ 371112 h 2052980"/>
              <a:gd name="csX45" fmla="*/ 1492834 w 2341592"/>
              <a:gd name="csY45" fmla="*/ 258283 h 2052980"/>
              <a:gd name="csX46" fmla="*/ 1535629 w 2341592"/>
              <a:gd name="csY46" fmla="*/ 191832 h 2052980"/>
              <a:gd name="csX47" fmla="*/ 1538686 w 2341592"/>
              <a:gd name="csY47" fmla="*/ 186971 h 2052980"/>
              <a:gd name="csX48" fmla="*/ 1545045 w 2341592"/>
              <a:gd name="csY48" fmla="*/ 175943 h 2052980"/>
              <a:gd name="csX49" fmla="*/ 1546616 w 2341592"/>
              <a:gd name="csY49" fmla="*/ 172776 h 2052980"/>
              <a:gd name="csX50" fmla="*/ 1547017 w 2341592"/>
              <a:gd name="csY50" fmla="*/ 171605 h 2052980"/>
              <a:gd name="csX51" fmla="*/ 1547017 w 2341592"/>
              <a:gd name="csY51" fmla="*/ 171599 h 2052980"/>
              <a:gd name="csX52" fmla="*/ 1547017 w 2341592"/>
              <a:gd name="csY52" fmla="*/ 171593 h 2052980"/>
              <a:gd name="csX53" fmla="*/ 1547017 w 2341592"/>
              <a:gd name="csY53" fmla="*/ 171593 h 2052980"/>
              <a:gd name="csX54" fmla="*/ 1547017 w 2341592"/>
              <a:gd name="csY54" fmla="*/ 171599 h 2052980"/>
              <a:gd name="csX55" fmla="*/ 1547017 w 2341592"/>
              <a:gd name="csY55" fmla="*/ 171605 h 2052980"/>
              <a:gd name="csX56" fmla="*/ 1547017 w 2341592"/>
              <a:gd name="csY56" fmla="*/ 171605 h 2052980"/>
              <a:gd name="csX57" fmla="*/ 1546468 w 2341592"/>
              <a:gd name="csY57" fmla="*/ 168142 h 2052980"/>
              <a:gd name="csX58" fmla="*/ 1540534 w 2341592"/>
              <a:gd name="csY58" fmla="*/ 166233 h 2052980"/>
              <a:gd name="csX59" fmla="*/ 1485285 w 2341592"/>
              <a:gd name="csY59" fmla="*/ 164514 h 2052980"/>
              <a:gd name="csX60" fmla="*/ 1448942 w 2341592"/>
              <a:gd name="csY60" fmla="*/ 163656 h 2052980"/>
              <a:gd name="csX61" fmla="*/ 1431898 w 2341592"/>
              <a:gd name="csY61" fmla="*/ 160662 h 2052980"/>
              <a:gd name="csX62" fmla="*/ 1429257 w 2341592"/>
              <a:gd name="csY62" fmla="*/ 156492 h 2052980"/>
              <a:gd name="csX63" fmla="*/ 1431216 w 2341592"/>
              <a:gd name="csY63" fmla="*/ 151463 h 2052980"/>
              <a:gd name="csX64" fmla="*/ 1443557 w 2341592"/>
              <a:gd name="csY64" fmla="*/ 137867 h 2052980"/>
              <a:gd name="csX65" fmla="*/ 1493960 w 2341592"/>
              <a:gd name="csY65" fmla="*/ 38546 h 2052980"/>
              <a:gd name="csX66" fmla="*/ 1497632 w 2341592"/>
              <a:gd name="csY66" fmla="*/ 14439 h 2052980"/>
              <a:gd name="csX67" fmla="*/ 1496352 w 2341592"/>
              <a:gd name="csY67" fmla="*/ 3237 h 2052980"/>
              <a:gd name="csX68" fmla="*/ 1488298 w 2341592"/>
              <a:gd name="csY68" fmla="*/ 45 h 2052980"/>
              <a:gd name="csX69" fmla="*/ 1186843 w 2341592"/>
              <a:gd name="csY69" fmla="*/ 208230 h 2052980"/>
              <a:gd name="csX70" fmla="*/ 1289139 w 2341592"/>
              <a:gd name="csY70" fmla="*/ 228955 h 2052980"/>
              <a:gd name="csX71" fmla="*/ 1345321 w 2341592"/>
              <a:gd name="csY71" fmla="*/ 286993 h 2052980"/>
              <a:gd name="csX72" fmla="*/ 1354633 w 2341592"/>
              <a:gd name="csY72" fmla="*/ 335718 h 2052980"/>
              <a:gd name="csX73" fmla="*/ 1346346 w 2341592"/>
              <a:gd name="csY73" fmla="*/ 383705 h 2052980"/>
              <a:gd name="csX74" fmla="*/ 1275176 w 2341592"/>
              <a:gd name="csY74" fmla="*/ 470789 h 2052980"/>
              <a:gd name="csX75" fmla="*/ 1216145 w 2341592"/>
              <a:gd name="csY75" fmla="*/ 556559 h 2052980"/>
              <a:gd name="csX76" fmla="*/ 1202067 w 2341592"/>
              <a:gd name="csY76" fmla="*/ 582880 h 2052980"/>
              <a:gd name="csX77" fmla="*/ 1188180 w 2341592"/>
              <a:gd name="csY77" fmla="*/ 589233 h 2052980"/>
              <a:gd name="csX78" fmla="*/ 1171341 w 2341592"/>
              <a:gd name="csY78" fmla="*/ 584095 h 2052980"/>
              <a:gd name="csX79" fmla="*/ 1150922 w 2341592"/>
              <a:gd name="csY79" fmla="*/ 556609 h 2052980"/>
              <a:gd name="csX80" fmla="*/ 1151269 w 2341592"/>
              <a:gd name="csY80" fmla="*/ 514767 h 2052980"/>
              <a:gd name="csX81" fmla="*/ 1207108 w 2341592"/>
              <a:gd name="csY81" fmla="*/ 432159 h 2052980"/>
              <a:gd name="csX82" fmla="*/ 1243009 w 2341592"/>
              <a:gd name="csY82" fmla="*/ 382787 h 2052980"/>
              <a:gd name="csX83" fmla="*/ 1250539 w 2341592"/>
              <a:gd name="csY83" fmla="*/ 343355 h 2052980"/>
              <a:gd name="csX84" fmla="*/ 1241309 w 2341592"/>
              <a:gd name="csY84" fmla="*/ 303462 h 2052980"/>
              <a:gd name="csX85" fmla="*/ 1219234 w 2341592"/>
              <a:gd name="csY85" fmla="*/ 281873 h 2052980"/>
              <a:gd name="csX86" fmla="*/ 1184294 w 2341592"/>
              <a:gd name="csY86" fmla="*/ 275781 h 2052980"/>
              <a:gd name="csX87" fmla="*/ 1146512 w 2341592"/>
              <a:gd name="csY87" fmla="*/ 282914 h 2052980"/>
              <a:gd name="csX88" fmla="*/ 1111455 w 2341592"/>
              <a:gd name="csY88" fmla="*/ 332320 h 2052980"/>
              <a:gd name="csX89" fmla="*/ 1096124 w 2341592"/>
              <a:gd name="csY89" fmla="*/ 371882 h 2052980"/>
              <a:gd name="csX90" fmla="*/ 1063686 w 2341592"/>
              <a:gd name="csY90" fmla="*/ 384613 h 2052980"/>
              <a:gd name="csX91" fmla="*/ 1028087 w 2341592"/>
              <a:gd name="csY91" fmla="*/ 359468 h 2052980"/>
              <a:gd name="csX92" fmla="*/ 1037348 w 2341592"/>
              <a:gd name="csY92" fmla="*/ 292822 h 2052980"/>
              <a:gd name="csX93" fmla="*/ 1086988 w 2341592"/>
              <a:gd name="csY93" fmla="*/ 234192 h 2052980"/>
              <a:gd name="csX94" fmla="*/ 1186843 w 2341592"/>
              <a:gd name="csY94" fmla="*/ 208230 h 2052980"/>
              <a:gd name="csX95" fmla="*/ 1286810 w 2341592"/>
              <a:gd name="csY95" fmla="*/ 1058416 h 2052980"/>
              <a:gd name="csX96" fmla="*/ 1161057 w 2341592"/>
              <a:gd name="csY96" fmla="*/ 1104552 h 2052980"/>
              <a:gd name="csX97" fmla="*/ 1107947 w 2341592"/>
              <a:gd name="csY97" fmla="*/ 1251825 h 2052980"/>
              <a:gd name="csX98" fmla="*/ 1153938 w 2341592"/>
              <a:gd name="csY98" fmla="*/ 1360153 h 2052980"/>
              <a:gd name="csX99" fmla="*/ 1192180 w 2341592"/>
              <a:gd name="csY99" fmla="*/ 1387761 h 2052980"/>
              <a:gd name="csX100" fmla="*/ 1192076 w 2341592"/>
              <a:gd name="csY100" fmla="*/ 1387736 h 2052980"/>
              <a:gd name="csX101" fmla="*/ 1254678 w 2341592"/>
              <a:gd name="csY101" fmla="*/ 1406685 h 2052980"/>
              <a:gd name="csX102" fmla="*/ 1265788 w 2341592"/>
              <a:gd name="csY102" fmla="*/ 1408947 h 2052980"/>
              <a:gd name="csX103" fmla="*/ 1273845 w 2341592"/>
              <a:gd name="csY103" fmla="*/ 1418288 h 2052980"/>
              <a:gd name="csX104" fmla="*/ 1297974 w 2341592"/>
              <a:gd name="csY104" fmla="*/ 1444985 h 2052980"/>
              <a:gd name="csX105" fmla="*/ 1405384 w 2341592"/>
              <a:gd name="csY105" fmla="*/ 1496738 h 2052980"/>
              <a:gd name="csX106" fmla="*/ 1460816 w 2341592"/>
              <a:gd name="csY106" fmla="*/ 1498025 h 2052980"/>
              <a:gd name="csX107" fmla="*/ 1482030 w 2341592"/>
              <a:gd name="csY107" fmla="*/ 1493007 h 2052980"/>
              <a:gd name="csX108" fmla="*/ 1493465 w 2341592"/>
              <a:gd name="csY108" fmla="*/ 1485360 h 2052980"/>
              <a:gd name="csX109" fmla="*/ 1499853 w 2341592"/>
              <a:gd name="csY109" fmla="*/ 1467332 h 2052980"/>
              <a:gd name="csX110" fmla="*/ 1501147 w 2341592"/>
              <a:gd name="csY110" fmla="*/ 1460202 h 2052980"/>
              <a:gd name="csX111" fmla="*/ 1500752 w 2341592"/>
              <a:gd name="csY111" fmla="*/ 1458871 h 2052980"/>
              <a:gd name="csX112" fmla="*/ 1498806 w 2341592"/>
              <a:gd name="csY112" fmla="*/ 1457660 h 2052980"/>
              <a:gd name="csX113" fmla="*/ 1456503 w 2341592"/>
              <a:gd name="csY113" fmla="*/ 1451281 h 2052980"/>
              <a:gd name="csX114" fmla="*/ 1361822 w 2341592"/>
              <a:gd name="csY114" fmla="*/ 1416051 h 2052980"/>
              <a:gd name="csX115" fmla="*/ 1347362 w 2341592"/>
              <a:gd name="csY115" fmla="*/ 1405196 h 2052980"/>
              <a:gd name="csX116" fmla="*/ 1346173 w 2341592"/>
              <a:gd name="csY116" fmla="*/ 1403291 h 2052980"/>
              <a:gd name="csX117" fmla="*/ 1346230 w 2341592"/>
              <a:gd name="csY117" fmla="*/ 1401035 h 2052980"/>
              <a:gd name="csX118" fmla="*/ 1349577 w 2341592"/>
              <a:gd name="csY118" fmla="*/ 1398657 h 2052980"/>
              <a:gd name="csX119" fmla="*/ 1361173 w 2341592"/>
              <a:gd name="csY119" fmla="*/ 1393654 h 2052980"/>
              <a:gd name="csX120" fmla="*/ 1380763 w 2341592"/>
              <a:gd name="csY120" fmla="*/ 1384414 h 2052980"/>
              <a:gd name="csX121" fmla="*/ 1465140 w 2341592"/>
              <a:gd name="csY121" fmla="*/ 1286405 h 2052980"/>
              <a:gd name="csX122" fmla="*/ 1423232 w 2341592"/>
              <a:gd name="csY122" fmla="*/ 1109627 h 2052980"/>
              <a:gd name="csX123" fmla="*/ 1286810 w 2341592"/>
              <a:gd name="csY123" fmla="*/ 1058416 h 2052980"/>
              <a:gd name="csX124" fmla="*/ 80569 w 2341592"/>
              <a:gd name="csY124" fmla="*/ 1065997 h 2052980"/>
              <a:gd name="csX125" fmla="*/ 12327 w 2341592"/>
              <a:gd name="csY125" fmla="*/ 1066864 h 2052980"/>
              <a:gd name="csX126" fmla="*/ 2841 w 2341592"/>
              <a:gd name="csY126" fmla="*/ 1071012 h 2052980"/>
              <a:gd name="csX127" fmla="*/ 2160 w 2341592"/>
              <a:gd name="csY127" fmla="*/ 1081429 h 2052980"/>
              <a:gd name="csX128" fmla="*/ 11210 w 2341592"/>
              <a:gd name="csY128" fmla="*/ 1086076 h 2052980"/>
              <a:gd name="csX129" fmla="*/ 27589 w 2341592"/>
              <a:gd name="csY129" fmla="*/ 1094751 h 2052980"/>
              <a:gd name="csX130" fmla="*/ 31623 w 2341592"/>
              <a:gd name="csY130" fmla="*/ 1101615 h 2052980"/>
              <a:gd name="csX131" fmla="*/ 33589 w 2341592"/>
              <a:gd name="csY131" fmla="*/ 1118993 h 2052980"/>
              <a:gd name="csX132" fmla="*/ 34456 w 2341592"/>
              <a:gd name="csY132" fmla="*/ 1232958 h 2052980"/>
              <a:gd name="csX133" fmla="*/ 33434 w 2341592"/>
              <a:gd name="csY133" fmla="*/ 1348200 h 2052980"/>
              <a:gd name="csX134" fmla="*/ 30914 w 2341592"/>
              <a:gd name="csY134" fmla="*/ 1364878 h 2052980"/>
              <a:gd name="csX135" fmla="*/ 25709 w 2341592"/>
              <a:gd name="csY135" fmla="*/ 1371291 h 2052980"/>
              <a:gd name="csX136" fmla="*/ 10220 w 2341592"/>
              <a:gd name="csY136" fmla="*/ 1380096 h 2052980"/>
              <a:gd name="csX137" fmla="*/ 5068 w 2341592"/>
              <a:gd name="csY137" fmla="*/ 1382474 h 2052980"/>
              <a:gd name="csX138" fmla="*/ 1914 w 2341592"/>
              <a:gd name="csY138" fmla="*/ 1385111 h 2052980"/>
              <a:gd name="csX139" fmla="*/ -70 w 2341592"/>
              <a:gd name="csY139" fmla="*/ 1394963 h 2052980"/>
              <a:gd name="csX140" fmla="*/ 983 w 2341592"/>
              <a:gd name="csY140" fmla="*/ 1399502 h 2052980"/>
              <a:gd name="csX141" fmla="*/ 2639 w 2341592"/>
              <a:gd name="csY141" fmla="*/ 1401550 h 2052980"/>
              <a:gd name="csX142" fmla="*/ 2646 w 2341592"/>
              <a:gd name="csY142" fmla="*/ 1401550 h 2052980"/>
              <a:gd name="csX143" fmla="*/ 2652 w 2341592"/>
              <a:gd name="csY143" fmla="*/ 1401550 h 2052980"/>
              <a:gd name="csX144" fmla="*/ 3135 w 2341592"/>
              <a:gd name="csY144" fmla="*/ 1401648 h 2052980"/>
              <a:gd name="csX145" fmla="*/ 4614 w 2341592"/>
              <a:gd name="csY145" fmla="*/ 1401789 h 2052980"/>
              <a:gd name="csX146" fmla="*/ 9813 w 2341592"/>
              <a:gd name="csY146" fmla="*/ 1402054 h 2052980"/>
              <a:gd name="csX147" fmla="*/ 27630 w 2341592"/>
              <a:gd name="csY147" fmla="*/ 1402449 h 2052980"/>
              <a:gd name="csX148" fmla="*/ 83342 w 2341592"/>
              <a:gd name="csY148" fmla="*/ 1402521 h 2052980"/>
              <a:gd name="csX149" fmla="*/ 150887 w 2341592"/>
              <a:gd name="csY149" fmla="*/ 1400767 h 2052980"/>
              <a:gd name="csX150" fmla="*/ 158692 w 2341592"/>
              <a:gd name="csY150" fmla="*/ 1398159 h 2052980"/>
              <a:gd name="csX151" fmla="*/ 160055 w 2341592"/>
              <a:gd name="csY151" fmla="*/ 1393181 h 2052980"/>
              <a:gd name="csX152" fmla="*/ 160228 w 2341592"/>
              <a:gd name="csY152" fmla="*/ 1387821 h 2052980"/>
              <a:gd name="csX153" fmla="*/ 159175 w 2341592"/>
              <a:gd name="csY153" fmla="*/ 1384887 h 2052980"/>
              <a:gd name="csX154" fmla="*/ 149086 w 2341592"/>
              <a:gd name="csY154" fmla="*/ 1379424 h 2052980"/>
              <a:gd name="csX155" fmla="*/ 136604 w 2341592"/>
              <a:gd name="csY155" fmla="*/ 1372455 h 2052980"/>
              <a:gd name="csX156" fmla="*/ 129478 w 2341592"/>
              <a:gd name="csY156" fmla="*/ 1360298 h 2052980"/>
              <a:gd name="csX157" fmla="*/ 125941 w 2341592"/>
              <a:gd name="csY157" fmla="*/ 1301349 h 2052980"/>
              <a:gd name="csX158" fmla="*/ 126635 w 2341592"/>
              <a:gd name="csY158" fmla="*/ 1263144 h 2052980"/>
              <a:gd name="csX159" fmla="*/ 127392 w 2341592"/>
              <a:gd name="csY159" fmla="*/ 1251226 h 2052980"/>
              <a:gd name="csX160" fmla="*/ 127862 w 2341592"/>
              <a:gd name="csY160" fmla="*/ 1247765 h 2052980"/>
              <a:gd name="csX161" fmla="*/ 128159 w 2341592"/>
              <a:gd name="csY161" fmla="*/ 1246611 h 2052980"/>
              <a:gd name="csX162" fmla="*/ 129279 w 2341592"/>
              <a:gd name="csY162" fmla="*/ 1245317 h 2052980"/>
              <a:gd name="csX163" fmla="*/ 130254 w 2341592"/>
              <a:gd name="csY163" fmla="*/ 1245115 h 2052980"/>
              <a:gd name="csX164" fmla="*/ 131449 w 2341592"/>
              <a:gd name="csY164" fmla="*/ 1245027 h 2052980"/>
              <a:gd name="csX165" fmla="*/ 135310 w 2341592"/>
              <a:gd name="csY165" fmla="*/ 1244898 h 2052980"/>
              <a:gd name="csX166" fmla="*/ 148465 w 2341592"/>
              <a:gd name="csY166" fmla="*/ 1244781 h 2052980"/>
              <a:gd name="csX167" fmla="*/ 189843 w 2341592"/>
              <a:gd name="csY167" fmla="*/ 1245150 h 2052980"/>
              <a:gd name="csX168" fmla="*/ 223294 w 2341592"/>
              <a:gd name="csY168" fmla="*/ 1246576 h 2052980"/>
              <a:gd name="csX169" fmla="*/ 241303 w 2341592"/>
              <a:gd name="csY169" fmla="*/ 1253415 h 2052980"/>
              <a:gd name="csX170" fmla="*/ 248054 w 2341592"/>
              <a:gd name="csY170" fmla="*/ 1271065 h 2052980"/>
              <a:gd name="csX171" fmla="*/ 248966 w 2341592"/>
              <a:gd name="csY171" fmla="*/ 1303598 h 2052980"/>
              <a:gd name="csX172" fmla="*/ 245893 w 2341592"/>
              <a:gd name="csY172" fmla="*/ 1361623 h 2052980"/>
              <a:gd name="csX173" fmla="*/ 239215 w 2341592"/>
              <a:gd name="csY173" fmla="*/ 1372623 h 2052980"/>
              <a:gd name="csX174" fmla="*/ 227373 w 2341592"/>
              <a:gd name="csY174" fmla="*/ 1378216 h 2052980"/>
              <a:gd name="csX175" fmla="*/ 218865 w 2341592"/>
              <a:gd name="csY175" fmla="*/ 1382622 h 2052980"/>
              <a:gd name="csX176" fmla="*/ 217420 w 2341592"/>
              <a:gd name="csY176" fmla="*/ 1392793 h 2052980"/>
              <a:gd name="csX177" fmla="*/ 218338 w 2341592"/>
              <a:gd name="csY177" fmla="*/ 1399070 h 2052980"/>
              <a:gd name="csX178" fmla="*/ 225641 w 2341592"/>
              <a:gd name="csY178" fmla="*/ 1402004 h 2052980"/>
              <a:gd name="csX179" fmla="*/ 292325 w 2341592"/>
              <a:gd name="csY179" fmla="*/ 1402799 h 2052980"/>
              <a:gd name="csX180" fmla="*/ 359148 w 2341592"/>
              <a:gd name="csY180" fmla="*/ 1400666 h 2052980"/>
              <a:gd name="csX181" fmla="*/ 366832 w 2341592"/>
              <a:gd name="csY181" fmla="*/ 1397777 h 2052980"/>
              <a:gd name="csX182" fmla="*/ 368211 w 2341592"/>
              <a:gd name="csY182" fmla="*/ 1392114 h 2052980"/>
              <a:gd name="csX183" fmla="*/ 368451 w 2341592"/>
              <a:gd name="csY183" fmla="*/ 1385991 h 2052980"/>
              <a:gd name="csX184" fmla="*/ 367520 w 2341592"/>
              <a:gd name="csY184" fmla="*/ 1383010 h 2052980"/>
              <a:gd name="csX185" fmla="*/ 357552 w 2341592"/>
              <a:gd name="csY185" fmla="*/ 1378666 h 2052980"/>
              <a:gd name="csX186" fmla="*/ 346993 w 2341592"/>
              <a:gd name="csY186" fmla="*/ 1373730 h 2052980"/>
              <a:gd name="csX187" fmla="*/ 339918 w 2341592"/>
              <a:gd name="csY187" fmla="*/ 1367137 h 2052980"/>
              <a:gd name="csX188" fmla="*/ 337811 w 2341592"/>
              <a:gd name="csY188" fmla="*/ 1356843 h 2052980"/>
              <a:gd name="csX189" fmla="*/ 336574 w 2341592"/>
              <a:gd name="csY189" fmla="*/ 1333314 h 2052980"/>
              <a:gd name="csX190" fmla="*/ 335716 w 2341592"/>
              <a:gd name="csY190" fmla="*/ 1230545 h 2052980"/>
              <a:gd name="csX191" fmla="*/ 336678 w 2341592"/>
              <a:gd name="csY191" fmla="*/ 1116955 h 2052980"/>
              <a:gd name="csX192" fmla="*/ 339063 w 2341592"/>
              <a:gd name="csY192" fmla="*/ 1100549 h 2052980"/>
              <a:gd name="csX193" fmla="*/ 343990 w 2341592"/>
              <a:gd name="csY193" fmla="*/ 1094262 h 2052980"/>
              <a:gd name="csX194" fmla="*/ 361236 w 2341592"/>
              <a:gd name="csY194" fmla="*/ 1085940 h 2052980"/>
              <a:gd name="csX195" fmla="*/ 367558 w 2341592"/>
              <a:gd name="csY195" fmla="*/ 1083214 h 2052980"/>
              <a:gd name="csX196" fmla="*/ 368839 w 2341592"/>
              <a:gd name="csY196" fmla="*/ 1075063 h 2052980"/>
              <a:gd name="csX197" fmla="*/ 367984 w 2341592"/>
              <a:gd name="csY197" fmla="*/ 1069902 h 2052980"/>
              <a:gd name="csX198" fmla="*/ 360539 w 2341592"/>
              <a:gd name="csY198" fmla="*/ 1067306 h 2052980"/>
              <a:gd name="csX199" fmla="*/ 293129 w 2341592"/>
              <a:gd name="csY199" fmla="*/ 1065994 h 2052980"/>
              <a:gd name="csX200" fmla="*/ 225726 w 2341592"/>
              <a:gd name="csY200" fmla="*/ 1067356 h 2052980"/>
              <a:gd name="csX201" fmla="*/ 218297 w 2341592"/>
              <a:gd name="csY201" fmla="*/ 1070044 h 2052980"/>
              <a:gd name="csX202" fmla="*/ 217420 w 2341592"/>
              <a:gd name="csY202" fmla="*/ 1075457 h 2052980"/>
              <a:gd name="csX203" fmla="*/ 218480 w 2341592"/>
              <a:gd name="csY203" fmla="*/ 1083697 h 2052980"/>
              <a:gd name="csX204" fmla="*/ 220023 w 2341592"/>
              <a:gd name="csY204" fmla="*/ 1084615 h 2052980"/>
              <a:gd name="csX205" fmla="*/ 223871 w 2341592"/>
              <a:gd name="csY205" fmla="*/ 1084924 h 2052980"/>
              <a:gd name="csX206" fmla="*/ 240840 w 2341592"/>
              <a:gd name="csY206" fmla="*/ 1093205 h 2052980"/>
              <a:gd name="csX207" fmla="*/ 248007 w 2341592"/>
              <a:gd name="csY207" fmla="*/ 1107681 h 2052980"/>
              <a:gd name="csX208" fmla="*/ 248253 w 2341592"/>
              <a:gd name="csY208" fmla="*/ 1155069 h 2052980"/>
              <a:gd name="csX209" fmla="*/ 246928 w 2341592"/>
              <a:gd name="csY209" fmla="*/ 1185838 h 2052980"/>
              <a:gd name="csX210" fmla="*/ 240537 w 2341592"/>
              <a:gd name="csY210" fmla="*/ 1202554 h 2052980"/>
              <a:gd name="csX211" fmla="*/ 224070 w 2341592"/>
              <a:gd name="csY211" fmla="*/ 1209065 h 2052980"/>
              <a:gd name="csX212" fmla="*/ 193786 w 2341592"/>
              <a:gd name="csY212" fmla="*/ 1210428 h 2052980"/>
              <a:gd name="csX213" fmla="*/ 154891 w 2341592"/>
              <a:gd name="csY213" fmla="*/ 1210551 h 2052980"/>
              <a:gd name="csX214" fmla="*/ 141405 w 2341592"/>
              <a:gd name="csY214" fmla="*/ 1210188 h 2052980"/>
              <a:gd name="csX215" fmla="*/ 134238 w 2341592"/>
              <a:gd name="csY215" fmla="*/ 1209532 h 2052980"/>
              <a:gd name="csX216" fmla="*/ 129389 w 2341592"/>
              <a:gd name="csY216" fmla="*/ 1207173 h 2052980"/>
              <a:gd name="csX217" fmla="*/ 126881 w 2341592"/>
              <a:gd name="csY217" fmla="*/ 1200138 h 2052980"/>
              <a:gd name="csX218" fmla="*/ 125938 w 2341592"/>
              <a:gd name="csY218" fmla="*/ 1156097 h 2052980"/>
              <a:gd name="csX219" fmla="*/ 126538 w 2341592"/>
              <a:gd name="csY219" fmla="*/ 1119063 h 2052980"/>
              <a:gd name="csX220" fmla="*/ 127184 w 2341592"/>
              <a:gd name="csY220" fmla="*/ 1106536 h 2052980"/>
              <a:gd name="csX221" fmla="*/ 127579 w 2341592"/>
              <a:gd name="csY221" fmla="*/ 1102533 h 2052980"/>
              <a:gd name="csX222" fmla="*/ 128077 w 2341592"/>
              <a:gd name="csY222" fmla="*/ 1100079 h 2052980"/>
              <a:gd name="csX223" fmla="*/ 134108 w 2341592"/>
              <a:gd name="csY223" fmla="*/ 1093886 h 2052980"/>
              <a:gd name="csX224" fmla="*/ 144701 w 2341592"/>
              <a:gd name="csY224" fmla="*/ 1088009 h 2052980"/>
              <a:gd name="csX225" fmla="*/ 155477 w 2341592"/>
              <a:gd name="csY225" fmla="*/ 1081874 h 2052980"/>
              <a:gd name="csX226" fmla="*/ 157484 w 2341592"/>
              <a:gd name="csY226" fmla="*/ 1073994 h 2052980"/>
              <a:gd name="csX227" fmla="*/ 156670 w 2341592"/>
              <a:gd name="csY227" fmla="*/ 1069520 h 2052980"/>
              <a:gd name="csX228" fmla="*/ 149055 w 2341592"/>
              <a:gd name="csY228" fmla="*/ 1067180 h 2052980"/>
              <a:gd name="csX229" fmla="*/ 80566 w 2341592"/>
              <a:gd name="csY229" fmla="*/ 1065997 h 2052980"/>
              <a:gd name="csX230" fmla="*/ 521380 w 2341592"/>
              <a:gd name="csY230" fmla="*/ 1065997 h 2052980"/>
              <a:gd name="csX231" fmla="*/ 414267 w 2341592"/>
              <a:gd name="csY231" fmla="*/ 1067338 h 2052980"/>
              <a:gd name="csX232" fmla="*/ 401706 w 2341592"/>
              <a:gd name="csY232" fmla="*/ 1070205 h 2052980"/>
              <a:gd name="csX233" fmla="*/ 400583 w 2341592"/>
              <a:gd name="csY233" fmla="*/ 1072003 h 2052980"/>
              <a:gd name="csX234" fmla="*/ 400387 w 2341592"/>
              <a:gd name="csY234" fmla="*/ 1075205 h 2052980"/>
              <a:gd name="csX235" fmla="*/ 401693 w 2341592"/>
              <a:gd name="csY235" fmla="*/ 1083542 h 2052980"/>
              <a:gd name="csX236" fmla="*/ 408286 w 2341592"/>
              <a:gd name="csY236" fmla="*/ 1086464 h 2052980"/>
              <a:gd name="csX237" fmla="*/ 424103 w 2341592"/>
              <a:gd name="csY237" fmla="*/ 1095410 h 2052980"/>
              <a:gd name="csX238" fmla="*/ 427699 w 2341592"/>
              <a:gd name="csY238" fmla="*/ 1102779 h 2052980"/>
              <a:gd name="csX239" fmla="*/ 429611 w 2341592"/>
              <a:gd name="csY239" fmla="*/ 1120542 h 2052980"/>
              <a:gd name="csX240" fmla="*/ 431248 w 2341592"/>
              <a:gd name="csY240" fmla="*/ 1227043 h 2052980"/>
              <a:gd name="csX241" fmla="*/ 429425 w 2341592"/>
              <a:gd name="csY241" fmla="*/ 1352146 h 2052980"/>
              <a:gd name="csX242" fmla="*/ 423069 w 2341592"/>
              <a:gd name="csY242" fmla="*/ 1371187 h 2052980"/>
              <a:gd name="csX243" fmla="*/ 410652 w 2341592"/>
              <a:gd name="csY243" fmla="*/ 1378118 h 2052980"/>
              <a:gd name="csX244" fmla="*/ 401984 w 2341592"/>
              <a:gd name="csY244" fmla="*/ 1382474 h 2052980"/>
              <a:gd name="csX245" fmla="*/ 400387 w 2341592"/>
              <a:gd name="csY245" fmla="*/ 1390632 h 2052980"/>
              <a:gd name="csX246" fmla="*/ 400987 w 2341592"/>
              <a:gd name="csY246" fmla="*/ 1398241 h 2052980"/>
              <a:gd name="csX247" fmla="*/ 401596 w 2341592"/>
              <a:gd name="csY247" fmla="*/ 1400890 h 2052980"/>
              <a:gd name="csX248" fmla="*/ 401933 w 2341592"/>
              <a:gd name="csY248" fmla="*/ 1401673 h 2052980"/>
              <a:gd name="csX249" fmla="*/ 402129 w 2341592"/>
              <a:gd name="csY249" fmla="*/ 1401707 h 2052980"/>
              <a:gd name="csX250" fmla="*/ 404365 w 2341592"/>
              <a:gd name="csY250" fmla="*/ 1401938 h 2052980"/>
              <a:gd name="csX251" fmla="*/ 412728 w 2341592"/>
              <a:gd name="csY251" fmla="*/ 1402360 h 2052980"/>
              <a:gd name="csX252" fmla="*/ 439813 w 2341592"/>
              <a:gd name="csY252" fmla="*/ 1402953 h 2052980"/>
              <a:gd name="csX253" fmla="*/ 619664 w 2341592"/>
              <a:gd name="csY253" fmla="*/ 1402745 h 2052980"/>
              <a:gd name="csX254" fmla="*/ 647089 w 2341592"/>
              <a:gd name="csY254" fmla="*/ 1402080 h 2052980"/>
              <a:gd name="csX255" fmla="*/ 655670 w 2341592"/>
              <a:gd name="csY255" fmla="*/ 1401635 h 2052980"/>
              <a:gd name="csX256" fmla="*/ 658042 w 2341592"/>
              <a:gd name="csY256" fmla="*/ 1401395 h 2052980"/>
              <a:gd name="csX257" fmla="*/ 658424 w 2341592"/>
              <a:gd name="csY257" fmla="*/ 1401332 h 2052980"/>
              <a:gd name="csX258" fmla="*/ 658695 w 2341592"/>
              <a:gd name="csY258" fmla="*/ 1400821 h 2052980"/>
              <a:gd name="csX259" fmla="*/ 659603 w 2341592"/>
              <a:gd name="csY259" fmla="*/ 1398241 h 2052980"/>
              <a:gd name="csX260" fmla="*/ 661972 w 2341592"/>
              <a:gd name="csY260" fmla="*/ 1389133 h 2052980"/>
              <a:gd name="csX261" fmla="*/ 667654 w 2341592"/>
              <a:gd name="csY261" fmla="*/ 1361187 h 2052980"/>
              <a:gd name="csX262" fmla="*/ 674840 w 2341592"/>
              <a:gd name="csY262" fmla="*/ 1309512 h 2052980"/>
              <a:gd name="csX263" fmla="*/ 674575 w 2341592"/>
              <a:gd name="csY263" fmla="*/ 1304878 h 2052980"/>
              <a:gd name="csX264" fmla="*/ 673663 w 2341592"/>
              <a:gd name="csY264" fmla="*/ 1303399 h 2052980"/>
              <a:gd name="csX265" fmla="*/ 661966 w 2341592"/>
              <a:gd name="csY265" fmla="*/ 1303197 h 2052980"/>
              <a:gd name="csX266" fmla="*/ 653644 w 2341592"/>
              <a:gd name="csY266" fmla="*/ 1304030 h 2052980"/>
              <a:gd name="csX267" fmla="*/ 649238 w 2341592"/>
              <a:gd name="csY267" fmla="*/ 1306042 h 2052980"/>
              <a:gd name="csX268" fmla="*/ 641086 w 2341592"/>
              <a:gd name="csY268" fmla="*/ 1322449 h 2052980"/>
              <a:gd name="csX269" fmla="*/ 613307 w 2341592"/>
              <a:gd name="csY269" fmla="*/ 1359364 h 2052980"/>
              <a:gd name="csX270" fmla="*/ 560888 w 2341592"/>
              <a:gd name="csY270" fmla="*/ 1369357 h 2052980"/>
              <a:gd name="csX271" fmla="*/ 532248 w 2341592"/>
              <a:gd name="csY271" fmla="*/ 1367238 h 2052980"/>
              <a:gd name="csX272" fmla="*/ 521374 w 2341592"/>
              <a:gd name="csY272" fmla="*/ 1357367 h 2052980"/>
              <a:gd name="csX273" fmla="*/ 520267 w 2341592"/>
              <a:gd name="csY273" fmla="*/ 1350238 h 2052980"/>
              <a:gd name="csX274" fmla="*/ 519507 w 2341592"/>
              <a:gd name="csY274" fmla="*/ 1337749 h 2052980"/>
              <a:gd name="csX275" fmla="*/ 518819 w 2341592"/>
              <a:gd name="csY275" fmla="*/ 1303437 h 2052980"/>
              <a:gd name="csX276" fmla="*/ 519273 w 2341592"/>
              <a:gd name="csY276" fmla="*/ 1269223 h 2052980"/>
              <a:gd name="csX277" fmla="*/ 519951 w 2341592"/>
              <a:gd name="csY277" fmla="*/ 1256860 h 2052980"/>
              <a:gd name="csX278" fmla="*/ 521024 w 2341592"/>
              <a:gd name="csY278" fmla="*/ 1249879 h 2052980"/>
              <a:gd name="csX279" fmla="*/ 523488 w 2341592"/>
              <a:gd name="csY279" fmla="*/ 1245989 h 2052980"/>
              <a:gd name="csX280" fmla="*/ 528563 w 2341592"/>
              <a:gd name="csY280" fmla="*/ 1243958 h 2052980"/>
              <a:gd name="csX281" fmla="*/ 552390 w 2341592"/>
              <a:gd name="csY281" fmla="*/ 1243926 h 2052980"/>
              <a:gd name="csX282" fmla="*/ 577071 w 2341592"/>
              <a:gd name="csY282" fmla="*/ 1246261 h 2052980"/>
              <a:gd name="csX283" fmla="*/ 588200 w 2341592"/>
              <a:gd name="csY283" fmla="*/ 1253888 h 2052980"/>
              <a:gd name="csX284" fmla="*/ 597730 w 2341592"/>
              <a:gd name="csY284" fmla="*/ 1273920 h 2052980"/>
              <a:gd name="csX285" fmla="*/ 599118 w 2341592"/>
              <a:gd name="csY285" fmla="*/ 1279875 h 2052980"/>
              <a:gd name="csX286" fmla="*/ 600787 w 2341592"/>
              <a:gd name="csY286" fmla="*/ 1282402 h 2052980"/>
              <a:gd name="csX287" fmla="*/ 612093 w 2341592"/>
              <a:gd name="csY287" fmla="*/ 1283658 h 2052980"/>
              <a:gd name="csX288" fmla="*/ 619455 w 2341592"/>
              <a:gd name="csY288" fmla="*/ 1282932 h 2052980"/>
              <a:gd name="csX289" fmla="*/ 622676 w 2341592"/>
              <a:gd name="csY289" fmla="*/ 1277954 h 2052980"/>
              <a:gd name="csX290" fmla="*/ 624361 w 2341592"/>
              <a:gd name="csY290" fmla="*/ 1230030 h 2052980"/>
              <a:gd name="csX291" fmla="*/ 623496 w 2341592"/>
              <a:gd name="csY291" fmla="*/ 1183655 h 2052980"/>
              <a:gd name="csX292" fmla="*/ 622048 w 2341592"/>
              <a:gd name="csY292" fmla="*/ 1177069 h 2052980"/>
              <a:gd name="csX293" fmla="*/ 620354 w 2341592"/>
              <a:gd name="csY293" fmla="*/ 1176182 h 2052980"/>
              <a:gd name="csX294" fmla="*/ 606493 w 2341592"/>
              <a:gd name="csY294" fmla="*/ 1174864 h 2052980"/>
              <a:gd name="csX295" fmla="*/ 602455 w 2341592"/>
              <a:gd name="csY295" fmla="*/ 1174721 h 2052980"/>
              <a:gd name="csX296" fmla="*/ 600282 w 2341592"/>
              <a:gd name="csY296" fmla="*/ 1175886 h 2052980"/>
              <a:gd name="csX297" fmla="*/ 595591 w 2341592"/>
              <a:gd name="csY297" fmla="*/ 1187378 h 2052980"/>
              <a:gd name="csX298" fmla="*/ 589654 w 2341592"/>
              <a:gd name="csY298" fmla="*/ 1200643 h 2052980"/>
              <a:gd name="csX299" fmla="*/ 579131 w 2341592"/>
              <a:gd name="csY299" fmla="*/ 1206895 h 2052980"/>
              <a:gd name="csX300" fmla="*/ 544850 w 2341592"/>
              <a:gd name="csY300" fmla="*/ 1210945 h 2052980"/>
              <a:gd name="csX301" fmla="*/ 528529 w 2341592"/>
              <a:gd name="csY301" fmla="*/ 1210015 h 2052980"/>
              <a:gd name="csX302" fmla="*/ 522995 w 2341592"/>
              <a:gd name="csY302" fmla="*/ 1208743 h 2052980"/>
              <a:gd name="csX303" fmla="*/ 519718 w 2341592"/>
              <a:gd name="csY303" fmla="*/ 1206078 h 2052980"/>
              <a:gd name="csX304" fmla="*/ 519396 w 2341592"/>
              <a:gd name="csY304" fmla="*/ 1203854 h 2052980"/>
              <a:gd name="csX305" fmla="*/ 519182 w 2341592"/>
              <a:gd name="csY305" fmla="*/ 1200009 h 2052980"/>
              <a:gd name="csX306" fmla="*/ 518898 w 2341592"/>
              <a:gd name="csY306" fmla="*/ 1187526 h 2052980"/>
              <a:gd name="csX307" fmla="*/ 518948 w 2341592"/>
              <a:gd name="csY307" fmla="*/ 1149573 h 2052980"/>
              <a:gd name="csX308" fmla="*/ 522103 w 2341592"/>
              <a:gd name="csY308" fmla="*/ 1103344 h 2052980"/>
              <a:gd name="csX309" fmla="*/ 529090 w 2341592"/>
              <a:gd name="csY309" fmla="*/ 1096419 h 2052980"/>
              <a:gd name="csX310" fmla="*/ 541122 w 2341592"/>
              <a:gd name="csY310" fmla="*/ 1094927 h 2052980"/>
              <a:gd name="csX311" fmla="*/ 592736 w 2341592"/>
              <a:gd name="csY311" fmla="*/ 1103227 h 2052980"/>
              <a:gd name="csX312" fmla="*/ 617850 w 2341592"/>
              <a:gd name="csY312" fmla="*/ 1137602 h 2052980"/>
              <a:gd name="csX313" fmla="*/ 622673 w 2341592"/>
              <a:gd name="csY313" fmla="*/ 1149659 h 2052980"/>
              <a:gd name="csX314" fmla="*/ 626408 w 2341592"/>
              <a:gd name="csY314" fmla="*/ 1150940 h 2052980"/>
              <a:gd name="csX315" fmla="*/ 634231 w 2341592"/>
              <a:gd name="csY315" fmla="*/ 1151167 h 2052980"/>
              <a:gd name="csX316" fmla="*/ 641916 w 2341592"/>
              <a:gd name="csY316" fmla="*/ 1150835 h 2052980"/>
              <a:gd name="csX317" fmla="*/ 644941 w 2341592"/>
              <a:gd name="csY317" fmla="*/ 1149072 h 2052980"/>
              <a:gd name="csX318" fmla="*/ 646417 w 2341592"/>
              <a:gd name="csY318" fmla="*/ 1129873 h 2052980"/>
              <a:gd name="csX319" fmla="*/ 644392 w 2341592"/>
              <a:gd name="csY319" fmla="*/ 1085858 h 2052980"/>
              <a:gd name="csX320" fmla="*/ 641613 w 2341592"/>
              <a:gd name="csY320" fmla="*/ 1074331 h 2052980"/>
              <a:gd name="csX321" fmla="*/ 628619 w 2341592"/>
              <a:gd name="csY321" fmla="*/ 1068631 h 2052980"/>
              <a:gd name="csX322" fmla="*/ 521383 w 2341592"/>
              <a:gd name="csY322" fmla="*/ 1065994 h 2052980"/>
              <a:gd name="csX323" fmla="*/ 837384 w 2341592"/>
              <a:gd name="csY323" fmla="*/ 1065997 h 2052980"/>
              <a:gd name="csX324" fmla="*/ 713679 w 2341592"/>
              <a:gd name="csY324" fmla="*/ 1068054 h 2052980"/>
              <a:gd name="csX325" fmla="*/ 698571 w 2341592"/>
              <a:gd name="csY325" fmla="*/ 1072552 h 2052980"/>
              <a:gd name="csX326" fmla="*/ 695773 w 2341592"/>
              <a:gd name="csY326" fmla="*/ 1081151 h 2052980"/>
              <a:gd name="csX327" fmla="*/ 693168 w 2341592"/>
              <a:gd name="csY327" fmla="*/ 1125697 h 2052980"/>
              <a:gd name="csX328" fmla="*/ 695521 w 2341592"/>
              <a:gd name="csY328" fmla="*/ 1154138 h 2052980"/>
              <a:gd name="csX329" fmla="*/ 699792 w 2341592"/>
              <a:gd name="csY329" fmla="*/ 1157331 h 2052980"/>
              <a:gd name="csX330" fmla="*/ 708398 w 2341592"/>
              <a:gd name="csY330" fmla="*/ 1156419 h 2052980"/>
              <a:gd name="csX331" fmla="*/ 714669 w 2341592"/>
              <a:gd name="csY331" fmla="*/ 1152425 h 2052980"/>
              <a:gd name="csX332" fmla="*/ 718754 w 2341592"/>
              <a:gd name="csY332" fmla="*/ 1139715 h 2052980"/>
              <a:gd name="csX333" fmla="*/ 735281 w 2341592"/>
              <a:gd name="csY333" fmla="*/ 1107028 h 2052980"/>
              <a:gd name="csX334" fmla="*/ 770417 w 2341592"/>
              <a:gd name="csY334" fmla="*/ 1096561 h 2052980"/>
              <a:gd name="csX335" fmla="*/ 781804 w 2341592"/>
              <a:gd name="csY335" fmla="*/ 1098552 h 2052980"/>
              <a:gd name="csX336" fmla="*/ 787817 w 2341592"/>
              <a:gd name="csY336" fmla="*/ 1113517 h 2052980"/>
              <a:gd name="csX337" fmla="*/ 790798 w 2341592"/>
              <a:gd name="csY337" fmla="*/ 1226576 h 2052980"/>
              <a:gd name="csX338" fmla="*/ 788931 w 2341592"/>
              <a:gd name="csY338" fmla="*/ 1352487 h 2052980"/>
              <a:gd name="csX339" fmla="*/ 781464 w 2341592"/>
              <a:gd name="csY339" fmla="*/ 1370427 h 2052980"/>
              <a:gd name="csX340" fmla="*/ 766732 w 2341592"/>
              <a:gd name="csY340" fmla="*/ 1378253 h 2052980"/>
              <a:gd name="csX341" fmla="*/ 755805 w 2341592"/>
              <a:gd name="csY341" fmla="*/ 1384427 h 2052980"/>
              <a:gd name="csX342" fmla="*/ 753697 w 2341592"/>
              <a:gd name="csY342" fmla="*/ 1391849 h 2052980"/>
              <a:gd name="csX343" fmla="*/ 754300 w 2341592"/>
              <a:gd name="csY343" fmla="*/ 1398578 h 2052980"/>
              <a:gd name="csX344" fmla="*/ 754921 w 2341592"/>
              <a:gd name="csY344" fmla="*/ 1400976 h 2052980"/>
              <a:gd name="csX345" fmla="*/ 755290 w 2341592"/>
              <a:gd name="csY345" fmla="*/ 1401739 h 2052980"/>
              <a:gd name="csX346" fmla="*/ 756518 w 2341592"/>
              <a:gd name="csY346" fmla="*/ 1401906 h 2052980"/>
              <a:gd name="csX347" fmla="*/ 761552 w 2341592"/>
              <a:gd name="csY347" fmla="*/ 1402250 h 2052980"/>
              <a:gd name="csX348" fmla="*/ 779511 w 2341592"/>
              <a:gd name="csY348" fmla="*/ 1402755 h 2052980"/>
              <a:gd name="csX349" fmla="*/ 837063 w 2341592"/>
              <a:gd name="csY349" fmla="*/ 1402793 h 2052980"/>
              <a:gd name="csX350" fmla="*/ 905513 w 2341592"/>
              <a:gd name="csY350" fmla="*/ 1401143 h 2052980"/>
              <a:gd name="csX351" fmla="*/ 915680 w 2341592"/>
              <a:gd name="csY351" fmla="*/ 1397717 h 2052980"/>
              <a:gd name="csX352" fmla="*/ 917109 w 2341592"/>
              <a:gd name="csY352" fmla="*/ 1392023 h 2052980"/>
              <a:gd name="csX353" fmla="*/ 917368 w 2341592"/>
              <a:gd name="csY353" fmla="*/ 1385758 h 2052980"/>
              <a:gd name="csX354" fmla="*/ 916359 w 2341592"/>
              <a:gd name="csY354" fmla="*/ 1382812 h 2052980"/>
              <a:gd name="csX355" fmla="*/ 904722 w 2341592"/>
              <a:gd name="csY355" fmla="*/ 1378247 h 2052980"/>
              <a:gd name="csX356" fmla="*/ 890043 w 2341592"/>
              <a:gd name="csY356" fmla="*/ 1372616 h 2052980"/>
              <a:gd name="csX357" fmla="*/ 882485 w 2341592"/>
              <a:gd name="csY357" fmla="*/ 1355462 h 2052980"/>
              <a:gd name="csX358" fmla="*/ 879879 w 2341592"/>
              <a:gd name="csY358" fmla="*/ 1227302 h 2052980"/>
              <a:gd name="csX359" fmla="*/ 882267 w 2341592"/>
              <a:gd name="csY359" fmla="*/ 1111612 h 2052980"/>
              <a:gd name="csX360" fmla="*/ 888595 w 2341592"/>
              <a:gd name="csY360" fmla="*/ 1096653 h 2052980"/>
              <a:gd name="csX361" fmla="*/ 900624 w 2341592"/>
              <a:gd name="csY361" fmla="*/ 1095482 h 2052980"/>
              <a:gd name="csX362" fmla="*/ 936643 w 2341592"/>
              <a:gd name="csY362" fmla="*/ 1107511 h 2052980"/>
              <a:gd name="csX363" fmla="*/ 953327 w 2341592"/>
              <a:gd name="csY363" fmla="*/ 1139899 h 2052980"/>
              <a:gd name="csX364" fmla="*/ 959074 w 2341592"/>
              <a:gd name="csY364" fmla="*/ 1154514 h 2052980"/>
              <a:gd name="csX365" fmla="*/ 964059 w 2341592"/>
              <a:gd name="csY365" fmla="*/ 1155820 h 2052980"/>
              <a:gd name="csX366" fmla="*/ 973819 w 2341592"/>
              <a:gd name="csY366" fmla="*/ 1155056 h 2052980"/>
              <a:gd name="csX367" fmla="*/ 980503 w 2341592"/>
              <a:gd name="csY367" fmla="*/ 1153933 h 2052980"/>
              <a:gd name="csX368" fmla="*/ 982954 w 2341592"/>
              <a:gd name="csY368" fmla="*/ 1152050 h 2052980"/>
              <a:gd name="csX369" fmla="*/ 982787 w 2341592"/>
              <a:gd name="csY369" fmla="*/ 1134359 h 2052980"/>
              <a:gd name="csX370" fmla="*/ 979084 w 2341592"/>
              <a:gd name="csY370" fmla="*/ 1088990 h 2052980"/>
              <a:gd name="csX371" fmla="*/ 976043 w 2341592"/>
              <a:gd name="csY371" fmla="*/ 1075656 h 2052980"/>
              <a:gd name="csX372" fmla="*/ 966784 w 2341592"/>
              <a:gd name="csY372" fmla="*/ 1070265 h 2052980"/>
              <a:gd name="csX373" fmla="*/ 961018 w 2341592"/>
              <a:gd name="csY373" fmla="*/ 1069025 h 2052980"/>
              <a:gd name="csX374" fmla="*/ 837381 w 2341592"/>
              <a:gd name="csY374" fmla="*/ 1065994 h 2052980"/>
              <a:gd name="csX375" fmla="*/ 1574809 w 2341592"/>
              <a:gd name="csY375" fmla="*/ 1065997 h 2052980"/>
              <a:gd name="csX376" fmla="*/ 1506588 w 2341592"/>
              <a:gd name="csY376" fmla="*/ 1067344 h 2052980"/>
              <a:gd name="csX377" fmla="*/ 1499052 w 2341592"/>
              <a:gd name="csY377" fmla="*/ 1070006 h 2052980"/>
              <a:gd name="csX378" fmla="*/ 1498172 w 2341592"/>
              <a:gd name="csY378" fmla="*/ 1075334 h 2052980"/>
              <a:gd name="csX379" fmla="*/ 1499705 w 2341592"/>
              <a:gd name="csY379" fmla="*/ 1084041 h 2052980"/>
              <a:gd name="csX380" fmla="*/ 1509298 w 2341592"/>
              <a:gd name="csY380" fmla="*/ 1088041 h 2052980"/>
              <a:gd name="csX381" fmla="*/ 1519143 w 2341592"/>
              <a:gd name="csY381" fmla="*/ 1092157 h 2052980"/>
              <a:gd name="csX382" fmla="*/ 1525244 w 2341592"/>
              <a:gd name="csY382" fmla="*/ 1097678 h 2052980"/>
              <a:gd name="csX383" fmla="*/ 1525654 w 2341592"/>
              <a:gd name="csY383" fmla="*/ 1099255 h 2052980"/>
              <a:gd name="csX384" fmla="*/ 1525957 w 2341592"/>
              <a:gd name="csY384" fmla="*/ 1101621 h 2052980"/>
              <a:gd name="csX385" fmla="*/ 1526550 w 2341592"/>
              <a:gd name="csY385" fmla="*/ 1109359 h 2052980"/>
              <a:gd name="csX386" fmla="*/ 1527746 w 2341592"/>
              <a:gd name="csY386" fmla="*/ 1135536 h 2052980"/>
              <a:gd name="csX387" fmla="*/ 1529667 w 2341592"/>
              <a:gd name="csY387" fmla="*/ 1217390 h 2052980"/>
              <a:gd name="csX388" fmla="*/ 1532108 w 2341592"/>
              <a:gd name="csY388" fmla="*/ 1318834 h 2052980"/>
              <a:gd name="csX389" fmla="*/ 1539317 w 2341592"/>
              <a:gd name="csY389" fmla="*/ 1347657 h 2052980"/>
              <a:gd name="csX390" fmla="*/ 1628351 w 2341592"/>
              <a:gd name="csY390" fmla="*/ 1408436 h 2052980"/>
              <a:gd name="csX391" fmla="*/ 1679754 w 2341592"/>
              <a:gd name="csY391" fmla="*/ 1411376 h 2052980"/>
              <a:gd name="csX392" fmla="*/ 1801501 w 2341592"/>
              <a:gd name="csY392" fmla="*/ 1338550 h 2052980"/>
              <a:gd name="csX393" fmla="*/ 1807372 w 2341592"/>
              <a:gd name="csY393" fmla="*/ 1307762 h 2052980"/>
              <a:gd name="csX394" fmla="*/ 1809731 w 2341592"/>
              <a:gd name="csY394" fmla="*/ 1213336 h 2052980"/>
              <a:gd name="csX395" fmla="*/ 1811999 w 2341592"/>
              <a:gd name="csY395" fmla="*/ 1120400 h 2052980"/>
              <a:gd name="csX396" fmla="*/ 1814053 w 2341592"/>
              <a:gd name="csY396" fmla="*/ 1104138 h 2052980"/>
              <a:gd name="csX397" fmla="*/ 1817681 w 2341592"/>
              <a:gd name="csY397" fmla="*/ 1096568 h 2052980"/>
              <a:gd name="csX398" fmla="*/ 1835554 w 2341592"/>
              <a:gd name="csY398" fmla="*/ 1086290 h 2052980"/>
              <a:gd name="csX399" fmla="*/ 1843803 w 2341592"/>
              <a:gd name="csY399" fmla="*/ 1083388 h 2052980"/>
              <a:gd name="csX400" fmla="*/ 1845173 w 2341592"/>
              <a:gd name="csY400" fmla="*/ 1075107 h 2052980"/>
              <a:gd name="csX401" fmla="*/ 1844475 w 2341592"/>
              <a:gd name="csY401" fmla="*/ 1069760 h 2052980"/>
              <a:gd name="csX402" fmla="*/ 1839012 w 2341592"/>
              <a:gd name="csY402" fmla="*/ 1067309 h 2052980"/>
              <a:gd name="csX403" fmla="*/ 1787078 w 2341592"/>
              <a:gd name="csY403" fmla="*/ 1065997 h 2052980"/>
              <a:gd name="csX404" fmla="*/ 1732429 w 2341592"/>
              <a:gd name="csY404" fmla="*/ 1067839 h 2052980"/>
              <a:gd name="csX405" fmla="*/ 1728584 w 2341592"/>
              <a:gd name="csY405" fmla="*/ 1069334 h 2052980"/>
              <a:gd name="csX406" fmla="*/ 1727196 w 2341592"/>
              <a:gd name="csY406" fmla="*/ 1071110 h 2052980"/>
              <a:gd name="csX407" fmla="*/ 1727703 w 2341592"/>
              <a:gd name="csY407" fmla="*/ 1078571 h 2052980"/>
              <a:gd name="csX408" fmla="*/ 1731072 w 2341592"/>
              <a:gd name="csY408" fmla="*/ 1083678 h 2052980"/>
              <a:gd name="csX409" fmla="*/ 1740246 w 2341592"/>
              <a:gd name="csY409" fmla="*/ 1087861 h 2052980"/>
              <a:gd name="csX410" fmla="*/ 1753703 w 2341592"/>
              <a:gd name="csY410" fmla="*/ 1093735 h 2052980"/>
              <a:gd name="csX411" fmla="*/ 1760706 w 2341592"/>
              <a:gd name="csY411" fmla="*/ 1108952 h 2052980"/>
              <a:gd name="csX412" fmla="*/ 1762527 w 2341592"/>
              <a:gd name="csY412" fmla="*/ 1210027 h 2052980"/>
              <a:gd name="csX413" fmla="*/ 1760719 w 2341592"/>
              <a:gd name="csY413" fmla="*/ 1300244 h 2052980"/>
              <a:gd name="csX414" fmla="*/ 1754202 w 2341592"/>
              <a:gd name="csY414" fmla="*/ 1327386 h 2052980"/>
              <a:gd name="csX415" fmla="*/ 1731719 w 2341592"/>
              <a:gd name="csY415" fmla="*/ 1352771 h 2052980"/>
              <a:gd name="csX416" fmla="*/ 1694827 w 2341592"/>
              <a:gd name="csY416" fmla="*/ 1361976 h 2052980"/>
              <a:gd name="csX417" fmla="*/ 1627464 w 2341592"/>
              <a:gd name="csY417" fmla="*/ 1334582 h 2052980"/>
              <a:gd name="csX418" fmla="*/ 1620458 w 2341592"/>
              <a:gd name="csY418" fmla="*/ 1309617 h 2052980"/>
              <a:gd name="csX419" fmla="*/ 1618679 w 2341592"/>
              <a:gd name="csY419" fmla="*/ 1213494 h 2052980"/>
              <a:gd name="csX420" fmla="*/ 1618852 w 2341592"/>
              <a:gd name="csY420" fmla="*/ 1117861 h 2052980"/>
              <a:gd name="csX421" fmla="*/ 1621218 w 2341592"/>
              <a:gd name="csY421" fmla="*/ 1103198 h 2052980"/>
              <a:gd name="csX422" fmla="*/ 1626158 w 2341592"/>
              <a:gd name="csY422" fmla="*/ 1096369 h 2052980"/>
              <a:gd name="csX423" fmla="*/ 1644540 w 2341592"/>
              <a:gd name="csY423" fmla="*/ 1086056 h 2052980"/>
              <a:gd name="csX424" fmla="*/ 1651489 w 2341592"/>
              <a:gd name="csY424" fmla="*/ 1083347 h 2052980"/>
              <a:gd name="csX425" fmla="*/ 1652174 w 2341592"/>
              <a:gd name="csY425" fmla="*/ 1075158 h 2052980"/>
              <a:gd name="csX426" fmla="*/ 1650934 w 2341592"/>
              <a:gd name="csY426" fmla="*/ 1069943 h 2052980"/>
              <a:gd name="csX427" fmla="*/ 1643133 w 2341592"/>
              <a:gd name="csY427" fmla="*/ 1067309 h 2052980"/>
              <a:gd name="csX428" fmla="*/ 1574812 w 2341592"/>
              <a:gd name="csY428" fmla="*/ 1065997 h 2052980"/>
              <a:gd name="csX429" fmla="*/ 1949525 w 2341592"/>
              <a:gd name="csY429" fmla="*/ 1065997 h 2052980"/>
              <a:gd name="csX430" fmla="*/ 1881892 w 2341592"/>
              <a:gd name="csY430" fmla="*/ 1067325 h 2052980"/>
              <a:gd name="csX431" fmla="*/ 1874431 w 2341592"/>
              <a:gd name="csY431" fmla="*/ 1069956 h 2052980"/>
              <a:gd name="csX432" fmla="*/ 1873564 w 2341592"/>
              <a:gd name="csY432" fmla="*/ 1075211 h 2052980"/>
              <a:gd name="csX433" fmla="*/ 1875103 w 2341592"/>
              <a:gd name="csY433" fmla="*/ 1083845 h 2052980"/>
              <a:gd name="csX434" fmla="*/ 1883545 w 2341592"/>
              <a:gd name="csY434" fmla="*/ 1088164 h 2052980"/>
              <a:gd name="csX435" fmla="*/ 1892582 w 2341592"/>
              <a:gd name="csY435" fmla="*/ 1092520 h 2052980"/>
              <a:gd name="csX436" fmla="*/ 1898421 w 2341592"/>
              <a:gd name="csY436" fmla="*/ 1098022 h 2052980"/>
              <a:gd name="csX437" fmla="*/ 1898996 w 2341592"/>
              <a:gd name="csY437" fmla="*/ 1099962 h 2052980"/>
              <a:gd name="csX438" fmla="*/ 1899402 w 2341592"/>
              <a:gd name="csY438" fmla="*/ 1102896 h 2052980"/>
              <a:gd name="csX439" fmla="*/ 1900112 w 2341592"/>
              <a:gd name="csY439" fmla="*/ 1112243 h 2052980"/>
              <a:gd name="csX440" fmla="*/ 1901245 w 2341592"/>
              <a:gd name="csY440" fmla="*/ 1142905 h 2052980"/>
              <a:gd name="csX441" fmla="*/ 1902324 w 2341592"/>
              <a:gd name="csY441" fmla="*/ 1232557 h 2052980"/>
              <a:gd name="csX442" fmla="*/ 1901718 w 2341592"/>
              <a:gd name="csY442" fmla="*/ 1322191 h 2052980"/>
              <a:gd name="csX443" fmla="*/ 1900746 w 2341592"/>
              <a:gd name="csY443" fmla="*/ 1352831 h 2052980"/>
              <a:gd name="csX444" fmla="*/ 1900081 w 2341592"/>
              <a:gd name="csY444" fmla="*/ 1362172 h 2052980"/>
              <a:gd name="csX445" fmla="*/ 1899693 w 2341592"/>
              <a:gd name="csY445" fmla="*/ 1365093 h 2052980"/>
              <a:gd name="csX446" fmla="*/ 1899125 w 2341592"/>
              <a:gd name="csY446" fmla="*/ 1367033 h 2052980"/>
              <a:gd name="csX447" fmla="*/ 1892841 w 2341592"/>
              <a:gd name="csY447" fmla="*/ 1373430 h 2052980"/>
              <a:gd name="csX448" fmla="*/ 1883545 w 2341592"/>
              <a:gd name="csY448" fmla="*/ 1378209 h 2052980"/>
              <a:gd name="csX449" fmla="*/ 1875141 w 2341592"/>
              <a:gd name="csY449" fmla="*/ 1382493 h 2052980"/>
              <a:gd name="csX450" fmla="*/ 1873564 w 2341592"/>
              <a:gd name="csY450" fmla="*/ 1390632 h 2052980"/>
              <a:gd name="csX451" fmla="*/ 1874160 w 2341592"/>
              <a:gd name="csY451" fmla="*/ 1398241 h 2052980"/>
              <a:gd name="csX452" fmla="*/ 1874769 w 2341592"/>
              <a:gd name="csY452" fmla="*/ 1400890 h 2052980"/>
              <a:gd name="csX453" fmla="*/ 1875116 w 2341592"/>
              <a:gd name="csY453" fmla="*/ 1401692 h 2052980"/>
              <a:gd name="csX454" fmla="*/ 1876204 w 2341592"/>
              <a:gd name="csY454" fmla="*/ 1401862 h 2052980"/>
              <a:gd name="csX455" fmla="*/ 1880813 w 2341592"/>
              <a:gd name="csY455" fmla="*/ 1402250 h 2052980"/>
              <a:gd name="csX456" fmla="*/ 1897239 w 2341592"/>
              <a:gd name="csY456" fmla="*/ 1402916 h 2052980"/>
              <a:gd name="csX457" fmla="*/ 1949797 w 2341592"/>
              <a:gd name="csY457" fmla="*/ 1403534 h 2052980"/>
              <a:gd name="csX458" fmla="*/ 2013948 w 2341592"/>
              <a:gd name="csY458" fmla="*/ 1402054 h 2052980"/>
              <a:gd name="csX459" fmla="*/ 2021828 w 2341592"/>
              <a:gd name="csY459" fmla="*/ 1393127 h 2052980"/>
              <a:gd name="csX460" fmla="*/ 2020310 w 2341592"/>
              <a:gd name="csY460" fmla="*/ 1383304 h 2052980"/>
              <a:gd name="csX461" fmla="*/ 2011537 w 2341592"/>
              <a:gd name="csY461" fmla="*/ 1378525 h 2052980"/>
              <a:gd name="csX462" fmla="*/ 1999140 w 2341592"/>
              <a:gd name="csY462" fmla="*/ 1371228 h 2052980"/>
              <a:gd name="csX463" fmla="*/ 1992787 w 2341592"/>
              <a:gd name="csY463" fmla="*/ 1352055 h 2052980"/>
              <a:gd name="csX464" fmla="*/ 1990963 w 2341592"/>
              <a:gd name="csY464" fmla="*/ 1227043 h 2052980"/>
              <a:gd name="csX465" fmla="*/ 1992610 w 2341592"/>
              <a:gd name="csY465" fmla="*/ 1120085 h 2052980"/>
              <a:gd name="csX466" fmla="*/ 1994563 w 2341592"/>
              <a:gd name="csY466" fmla="*/ 1102539 h 2052980"/>
              <a:gd name="csX467" fmla="*/ 1998273 w 2341592"/>
              <a:gd name="csY467" fmla="*/ 1095230 h 2052980"/>
              <a:gd name="csX468" fmla="*/ 2004348 w 2341592"/>
              <a:gd name="csY468" fmla="*/ 1090240 h 2052980"/>
              <a:gd name="csX469" fmla="*/ 2010471 w 2341592"/>
              <a:gd name="csY469" fmla="*/ 1088028 h 2052980"/>
              <a:gd name="csX470" fmla="*/ 2018702 w 2341592"/>
              <a:gd name="csY470" fmla="*/ 1085094 h 2052980"/>
              <a:gd name="csX471" fmla="*/ 2023291 w 2341592"/>
              <a:gd name="csY471" fmla="*/ 1074337 h 2052980"/>
              <a:gd name="csX472" fmla="*/ 2023840 w 2341592"/>
              <a:gd name="csY472" fmla="*/ 1071189 h 2052980"/>
              <a:gd name="csX473" fmla="*/ 2023569 w 2341592"/>
              <a:gd name="csY473" fmla="*/ 1069574 h 2052980"/>
              <a:gd name="csX474" fmla="*/ 2016878 w 2341592"/>
              <a:gd name="csY474" fmla="*/ 1067259 h 2052980"/>
              <a:gd name="csX475" fmla="*/ 1949525 w 2341592"/>
              <a:gd name="csY475" fmla="*/ 1065997 h 2052980"/>
              <a:gd name="csX476" fmla="*/ 2202025 w 2341592"/>
              <a:gd name="csY476" fmla="*/ 1065997 h 2052980"/>
              <a:gd name="csX477" fmla="*/ 2087997 w 2341592"/>
              <a:gd name="csY477" fmla="*/ 1069606 h 2052980"/>
              <a:gd name="csX478" fmla="*/ 2074130 w 2341592"/>
              <a:gd name="csY478" fmla="*/ 1077511 h 2052980"/>
              <a:gd name="csX479" fmla="*/ 2071054 w 2341592"/>
              <a:gd name="csY479" fmla="*/ 1093716 h 2052980"/>
              <a:gd name="csX480" fmla="*/ 2066976 w 2341592"/>
              <a:gd name="csY480" fmla="*/ 1144416 h 2052980"/>
              <a:gd name="csX481" fmla="*/ 2066076 w 2341592"/>
              <a:gd name="csY481" fmla="*/ 1156719 h 2052980"/>
              <a:gd name="csX482" fmla="*/ 2066796 w 2341592"/>
              <a:gd name="csY482" fmla="*/ 1162173 h 2052980"/>
              <a:gd name="csX483" fmla="*/ 2069464 w 2341592"/>
              <a:gd name="csY483" fmla="*/ 1163447 h 2052980"/>
              <a:gd name="csX484" fmla="*/ 2077124 w 2341592"/>
              <a:gd name="csY484" fmla="*/ 1163207 h 2052980"/>
              <a:gd name="csX485" fmla="*/ 2088225 w 2341592"/>
              <a:gd name="csY485" fmla="*/ 1161107 h 2052980"/>
              <a:gd name="csX486" fmla="*/ 2090067 w 2341592"/>
              <a:gd name="csY486" fmla="*/ 1158797 h 2052980"/>
              <a:gd name="csX487" fmla="*/ 2091417 w 2341592"/>
              <a:gd name="csY487" fmla="*/ 1154002 h 2052980"/>
              <a:gd name="csX488" fmla="*/ 2101127 w 2341592"/>
              <a:gd name="csY488" fmla="*/ 1129716 h 2052980"/>
              <a:gd name="csX489" fmla="*/ 2115767 w 2341592"/>
              <a:gd name="csY489" fmla="*/ 1110842 h 2052980"/>
              <a:gd name="csX490" fmla="*/ 2136111 w 2341592"/>
              <a:gd name="csY490" fmla="*/ 1100719 h 2052980"/>
              <a:gd name="csX491" fmla="*/ 2155508 w 2341592"/>
              <a:gd name="csY491" fmla="*/ 1097788 h 2052980"/>
              <a:gd name="csX492" fmla="*/ 2184360 w 2341592"/>
              <a:gd name="csY492" fmla="*/ 1095495 h 2052980"/>
              <a:gd name="csX493" fmla="*/ 2210675 w 2341592"/>
              <a:gd name="csY493" fmla="*/ 1094511 h 2052980"/>
              <a:gd name="csX494" fmla="*/ 2219158 w 2341592"/>
              <a:gd name="csY494" fmla="*/ 1094751 h 2052980"/>
              <a:gd name="csX495" fmla="*/ 2221729 w 2341592"/>
              <a:gd name="csY495" fmla="*/ 1095126 h 2052980"/>
              <a:gd name="csX496" fmla="*/ 2222751 w 2341592"/>
              <a:gd name="csY496" fmla="*/ 1095533 h 2052980"/>
              <a:gd name="csX497" fmla="*/ 2223719 w 2341592"/>
              <a:gd name="csY497" fmla="*/ 1097151 h 2052980"/>
              <a:gd name="csX498" fmla="*/ 2223533 w 2341592"/>
              <a:gd name="csY498" fmla="*/ 1097971 h 2052980"/>
              <a:gd name="csX499" fmla="*/ 2223287 w 2341592"/>
              <a:gd name="csY499" fmla="*/ 1098520 h 2052980"/>
              <a:gd name="csX500" fmla="*/ 2222448 w 2341592"/>
              <a:gd name="csY500" fmla="*/ 1100142 h 2052980"/>
              <a:gd name="csX501" fmla="*/ 2219318 w 2341592"/>
              <a:gd name="csY501" fmla="*/ 1105785 h 2052980"/>
              <a:gd name="csX502" fmla="*/ 2207889 w 2341592"/>
              <a:gd name="csY502" fmla="*/ 1125618 h 2052980"/>
              <a:gd name="csX503" fmla="*/ 2170341 w 2341592"/>
              <a:gd name="csY503" fmla="*/ 1189135 h 2052980"/>
              <a:gd name="csX504" fmla="*/ 2081313 w 2341592"/>
              <a:gd name="csY504" fmla="*/ 1339159 h 2052980"/>
              <a:gd name="csX505" fmla="*/ 2062102 w 2341592"/>
              <a:gd name="csY505" fmla="*/ 1372635 h 2052980"/>
              <a:gd name="csX506" fmla="*/ 2057629 w 2341592"/>
              <a:gd name="csY506" fmla="*/ 1381014 h 2052980"/>
              <a:gd name="csX507" fmla="*/ 2056550 w 2341592"/>
              <a:gd name="csY507" fmla="*/ 1383323 h 2052980"/>
              <a:gd name="csX508" fmla="*/ 2056234 w 2341592"/>
              <a:gd name="csY508" fmla="*/ 1384200 h 2052980"/>
              <a:gd name="csX509" fmla="*/ 2056234 w 2341592"/>
              <a:gd name="csY509" fmla="*/ 1384206 h 2052980"/>
              <a:gd name="csX510" fmla="*/ 2056149 w 2341592"/>
              <a:gd name="csY510" fmla="*/ 1396367 h 2052980"/>
              <a:gd name="csX511" fmla="*/ 2056446 w 2341592"/>
              <a:gd name="csY511" fmla="*/ 1398758 h 2052980"/>
              <a:gd name="csX512" fmla="*/ 2057698 w 2341592"/>
              <a:gd name="csY512" fmla="*/ 1400070 h 2052980"/>
              <a:gd name="csX513" fmla="*/ 2072133 w 2341592"/>
              <a:gd name="csY513" fmla="*/ 1402449 h 2052980"/>
              <a:gd name="csX514" fmla="*/ 2191987 w 2341592"/>
              <a:gd name="csY514" fmla="*/ 1403534 h 2052980"/>
              <a:gd name="csX515" fmla="*/ 2289198 w 2341592"/>
              <a:gd name="csY515" fmla="*/ 1402786 h 2052980"/>
              <a:gd name="csX516" fmla="*/ 2319100 w 2341592"/>
              <a:gd name="csY516" fmla="*/ 1401985 h 2052980"/>
              <a:gd name="csX517" fmla="*/ 2327343 w 2341592"/>
              <a:gd name="csY517" fmla="*/ 1401518 h 2052980"/>
              <a:gd name="csX518" fmla="*/ 2329390 w 2341592"/>
              <a:gd name="csY518" fmla="*/ 1401291 h 2052980"/>
              <a:gd name="csX519" fmla="*/ 2329545 w 2341592"/>
              <a:gd name="csY519" fmla="*/ 1400821 h 2052980"/>
              <a:gd name="csX520" fmla="*/ 2330141 w 2341592"/>
              <a:gd name="csY520" fmla="*/ 1398294 h 2052980"/>
              <a:gd name="csX521" fmla="*/ 2331687 w 2341592"/>
              <a:gd name="csY521" fmla="*/ 1389928 h 2052980"/>
              <a:gd name="csX522" fmla="*/ 2335519 w 2341592"/>
              <a:gd name="csY522" fmla="*/ 1364648 h 2052980"/>
              <a:gd name="csX523" fmla="*/ 2341169 w 2341592"/>
              <a:gd name="csY523" fmla="*/ 1315118 h 2052980"/>
              <a:gd name="csX524" fmla="*/ 2341428 w 2341592"/>
              <a:gd name="csY524" fmla="*/ 1306150 h 2052980"/>
              <a:gd name="csX525" fmla="*/ 2340444 w 2341592"/>
              <a:gd name="csY525" fmla="*/ 1302285 h 2052980"/>
              <a:gd name="csX526" fmla="*/ 2337128 w 2341592"/>
              <a:gd name="csY526" fmla="*/ 1300831 h 2052980"/>
              <a:gd name="csX527" fmla="*/ 2328876 w 2341592"/>
              <a:gd name="csY527" fmla="*/ 1300061 h 2052980"/>
              <a:gd name="csX528" fmla="*/ 2320535 w 2341592"/>
              <a:gd name="csY528" fmla="*/ 1299771 h 2052980"/>
              <a:gd name="csX529" fmla="*/ 2316419 w 2341592"/>
              <a:gd name="csY529" fmla="*/ 1300998 h 2052980"/>
              <a:gd name="csX530" fmla="*/ 2309961 w 2341592"/>
              <a:gd name="csY530" fmla="*/ 1314781 h 2052980"/>
              <a:gd name="csX531" fmla="*/ 2265214 w 2341592"/>
              <a:gd name="csY531" fmla="*/ 1361913 h 2052980"/>
              <a:gd name="csX532" fmla="*/ 2243132 w 2341592"/>
              <a:gd name="csY532" fmla="*/ 1365421 h 2052980"/>
              <a:gd name="csX533" fmla="*/ 2208445 w 2341592"/>
              <a:gd name="csY533" fmla="*/ 1367922 h 2052980"/>
              <a:gd name="csX534" fmla="*/ 2179972 w 2341592"/>
              <a:gd name="csY534" fmla="*/ 1369203 h 2052980"/>
              <a:gd name="csX535" fmla="*/ 2172079 w 2341592"/>
              <a:gd name="csY535" fmla="*/ 1368518 h 2052980"/>
              <a:gd name="csX536" fmla="*/ 2167618 w 2341592"/>
              <a:gd name="csY536" fmla="*/ 1365178 h 2052980"/>
              <a:gd name="csX537" fmla="*/ 2168000 w 2341592"/>
              <a:gd name="csY537" fmla="*/ 1359165 h 2052980"/>
              <a:gd name="csX538" fmla="*/ 2172044 w 2341592"/>
              <a:gd name="csY538" fmla="*/ 1350831 h 2052980"/>
              <a:gd name="csX539" fmla="*/ 2189331 w 2341592"/>
              <a:gd name="csY539" fmla="*/ 1322279 h 2052980"/>
              <a:gd name="csX540" fmla="*/ 2263186 w 2341592"/>
              <a:gd name="csY540" fmla="*/ 1196397 h 2052980"/>
              <a:gd name="csX541" fmla="*/ 2303148 w 2341592"/>
              <a:gd name="csY541" fmla="*/ 1127447 h 2052980"/>
              <a:gd name="csX542" fmla="*/ 2323438 w 2341592"/>
              <a:gd name="csY542" fmla="*/ 1091757 h 2052980"/>
              <a:gd name="csX543" fmla="*/ 2329845 w 2341592"/>
              <a:gd name="csY543" fmla="*/ 1072908 h 2052980"/>
              <a:gd name="csX544" fmla="*/ 2329936 w 2341592"/>
              <a:gd name="csY544" fmla="*/ 1070524 h 2052980"/>
              <a:gd name="csX545" fmla="*/ 2329103 w 2341592"/>
              <a:gd name="csY545" fmla="*/ 1069404 h 2052980"/>
              <a:gd name="csX546" fmla="*/ 2315895 w 2341592"/>
              <a:gd name="csY546" fmla="*/ 1067072 h 2052980"/>
              <a:gd name="csX547" fmla="*/ 2202022 w 2341592"/>
              <a:gd name="csY547" fmla="*/ 1065997 h 2052980"/>
              <a:gd name="csX548" fmla="*/ 1280747 w 2341592"/>
              <a:gd name="csY548" fmla="*/ 1088855 h 2052980"/>
              <a:gd name="csX549" fmla="*/ 1291549 w 2341592"/>
              <a:gd name="csY549" fmla="*/ 1089643 h 2052980"/>
              <a:gd name="csX550" fmla="*/ 1355469 w 2341592"/>
              <a:gd name="csY550" fmla="*/ 1141050 h 2052980"/>
              <a:gd name="csX551" fmla="*/ 1374299 w 2341592"/>
              <a:gd name="csY551" fmla="*/ 1258484 h 2052980"/>
              <a:gd name="csX552" fmla="*/ 1361643 w 2341592"/>
              <a:gd name="csY552" fmla="*/ 1330724 h 2052980"/>
              <a:gd name="csX553" fmla="*/ 1330239 w 2341592"/>
              <a:gd name="csY553" fmla="*/ 1368597 h 2052980"/>
              <a:gd name="csX554" fmla="*/ 1297621 w 2341592"/>
              <a:gd name="csY554" fmla="*/ 1375133 h 2052980"/>
              <a:gd name="csX555" fmla="*/ 1263902 w 2341592"/>
              <a:gd name="csY555" fmla="*/ 1369048 h 2052980"/>
              <a:gd name="csX556" fmla="*/ 1202874 w 2341592"/>
              <a:gd name="csY556" fmla="*/ 1241172 h 2052980"/>
              <a:gd name="csX557" fmla="*/ 1222549 w 2341592"/>
              <a:gd name="csY557" fmla="*/ 1125501 h 2052980"/>
              <a:gd name="csX558" fmla="*/ 1280747 w 2341592"/>
              <a:gd name="csY558" fmla="*/ 1088855 h 2052980"/>
              <a:gd name="csX559" fmla="*/ 339501 w 2341592"/>
              <a:gd name="csY559" fmla="*/ 1305582 h 2052980"/>
              <a:gd name="csX560" fmla="*/ 339728 w 2341592"/>
              <a:gd name="csY560" fmla="*/ 1333213 h 2052980"/>
              <a:gd name="csX561" fmla="*/ 340949 w 2341592"/>
              <a:gd name="csY561" fmla="*/ 1356541 h 2052980"/>
              <a:gd name="csX562" fmla="*/ 341009 w 2341592"/>
              <a:gd name="csY562" fmla="*/ 1356985 h 2052980"/>
              <a:gd name="csX563" fmla="*/ 339501 w 2341592"/>
              <a:gd name="csY563" fmla="*/ 1305582 h 2052980"/>
              <a:gd name="csX564" fmla="*/ 1191710 w 2341592"/>
              <a:gd name="csY564" fmla="*/ 1388357 h 2052980"/>
              <a:gd name="csX565" fmla="*/ 1192022 w 2341592"/>
              <a:gd name="csY565" fmla="*/ 1387711 h 2052980"/>
              <a:gd name="csX566" fmla="*/ 1191710 w 2341592"/>
              <a:gd name="csY566" fmla="*/ 1388357 h 2052980"/>
              <a:gd name="csX567" fmla="*/ 1904393 w 2341592"/>
              <a:gd name="csY567" fmla="*/ 1482918 h 2052980"/>
              <a:gd name="csX568" fmla="*/ 1903999 w 2341592"/>
              <a:gd name="csY568" fmla="*/ 1483240 h 2052980"/>
              <a:gd name="csX569" fmla="*/ 1902447 w 2341592"/>
              <a:gd name="csY569" fmla="*/ 1484855 h 2052980"/>
              <a:gd name="csX570" fmla="*/ 1897488 w 2341592"/>
              <a:gd name="csY570" fmla="*/ 1490647 h 2052980"/>
              <a:gd name="csX571" fmla="*/ 1883093 w 2341592"/>
              <a:gd name="csY571" fmla="*/ 1509057 h 2052980"/>
              <a:gd name="csX572" fmla="*/ 1840557 w 2341592"/>
              <a:gd name="csY572" fmla="*/ 1556577 h 2052980"/>
              <a:gd name="csX573" fmla="*/ 1823643 w 2341592"/>
              <a:gd name="csY573" fmla="*/ 1572924 h 2052980"/>
              <a:gd name="csX574" fmla="*/ 1817993 w 2341592"/>
              <a:gd name="csY574" fmla="*/ 1578744 h 2052980"/>
              <a:gd name="csX575" fmla="*/ 1815473 w 2341592"/>
              <a:gd name="csY575" fmla="*/ 1581671 h 2052980"/>
              <a:gd name="csX576" fmla="*/ 1815801 w 2341592"/>
              <a:gd name="csY576" fmla="*/ 1584858 h 2052980"/>
              <a:gd name="csX577" fmla="*/ 1819406 w 2341592"/>
              <a:gd name="csY577" fmla="*/ 1590044 h 2052980"/>
              <a:gd name="csX578" fmla="*/ 1830217 w 2341592"/>
              <a:gd name="csY578" fmla="*/ 1594400 h 2052980"/>
              <a:gd name="csX579" fmla="*/ 1862046 w 2341592"/>
              <a:gd name="csY579" fmla="*/ 1585848 h 2052980"/>
              <a:gd name="csX580" fmla="*/ 1955304 w 2341592"/>
              <a:gd name="csY580" fmla="*/ 1532202 h 2052980"/>
              <a:gd name="csX581" fmla="*/ 1964626 w 2341592"/>
              <a:gd name="csY581" fmla="*/ 1522517 h 2052980"/>
              <a:gd name="csX582" fmla="*/ 1967386 w 2341592"/>
              <a:gd name="csY582" fmla="*/ 1518827 h 2052980"/>
              <a:gd name="csX583" fmla="*/ 1968093 w 2341592"/>
              <a:gd name="csY583" fmla="*/ 1517385 h 2052980"/>
              <a:gd name="csX584" fmla="*/ 1967945 w 2341592"/>
              <a:gd name="csY584" fmla="*/ 1517202 h 2052980"/>
              <a:gd name="csX585" fmla="*/ 1966159 w 2341592"/>
              <a:gd name="csY585" fmla="*/ 1515666 h 2052980"/>
              <a:gd name="csX586" fmla="*/ 1959257 w 2341592"/>
              <a:gd name="csY586" fmla="*/ 1510965 h 2052980"/>
              <a:gd name="csX587" fmla="*/ 1937730 w 2341592"/>
              <a:gd name="csY587" fmla="*/ 1498489 h 2052980"/>
              <a:gd name="csX588" fmla="*/ 1915371 w 2341592"/>
              <a:gd name="csY588" fmla="*/ 1487104 h 2052980"/>
              <a:gd name="csX589" fmla="*/ 1907431 w 2341592"/>
              <a:gd name="csY589" fmla="*/ 1483732 h 2052980"/>
              <a:gd name="csX590" fmla="*/ 1904989 w 2341592"/>
              <a:gd name="csY590" fmla="*/ 1482981 h 2052980"/>
              <a:gd name="csX591" fmla="*/ 1904393 w 2341592"/>
              <a:gd name="csY591" fmla="*/ 1482918 h 2052980"/>
              <a:gd name="csX592" fmla="*/ 1064105 w 2341592"/>
              <a:gd name="csY592" fmla="*/ 1608589 h 2052980"/>
              <a:gd name="csX593" fmla="*/ 1055295 w 2341592"/>
              <a:gd name="csY593" fmla="*/ 1609501 h 2052980"/>
              <a:gd name="csX594" fmla="*/ 1036166 w 2341592"/>
              <a:gd name="csY594" fmla="*/ 1611879 h 2052980"/>
              <a:gd name="csX595" fmla="*/ 987854 w 2341592"/>
              <a:gd name="csY595" fmla="*/ 1618460 h 2052980"/>
              <a:gd name="csX596" fmla="*/ 967040 w 2341592"/>
              <a:gd name="csY596" fmla="*/ 1622700 h 2052980"/>
              <a:gd name="csX597" fmla="*/ 965630 w 2341592"/>
              <a:gd name="csY597" fmla="*/ 1625028 h 2052980"/>
              <a:gd name="csX598" fmla="*/ 966308 w 2341592"/>
              <a:gd name="csY598" fmla="*/ 1630813 h 2052980"/>
              <a:gd name="csX599" fmla="*/ 970090 w 2341592"/>
              <a:gd name="csY599" fmla="*/ 1652352 h 2052980"/>
              <a:gd name="csX600" fmla="*/ 961478 w 2341592"/>
              <a:gd name="csY600" fmla="*/ 1690813 h 2052980"/>
              <a:gd name="csX601" fmla="*/ 912854 w 2341592"/>
              <a:gd name="csY601" fmla="*/ 1822071 h 2052980"/>
              <a:gd name="csX602" fmla="*/ 877107 w 2341592"/>
              <a:gd name="csY602" fmla="*/ 1917496 h 2052980"/>
              <a:gd name="csX603" fmla="*/ 846817 w 2341592"/>
              <a:gd name="csY603" fmla="*/ 1990211 h 2052980"/>
              <a:gd name="csX604" fmla="*/ 821747 w 2341592"/>
              <a:gd name="csY604" fmla="*/ 2013296 h 2052980"/>
              <a:gd name="csX605" fmla="*/ 809240 w 2341592"/>
              <a:gd name="csY605" fmla="*/ 2020110 h 2052980"/>
              <a:gd name="csX606" fmla="*/ 807675 w 2341592"/>
              <a:gd name="csY606" fmla="*/ 2023618 h 2052980"/>
              <a:gd name="csX607" fmla="*/ 807325 w 2341592"/>
              <a:gd name="csY607" fmla="*/ 2029810 h 2052980"/>
              <a:gd name="csX608" fmla="*/ 807952 w 2341592"/>
              <a:gd name="csY608" fmla="*/ 2038306 h 2052980"/>
              <a:gd name="csX609" fmla="*/ 808599 w 2341592"/>
              <a:gd name="csY609" fmla="*/ 2041252 h 2052980"/>
              <a:gd name="csX610" fmla="*/ 808987 w 2341592"/>
              <a:gd name="csY610" fmla="*/ 2042183 h 2052980"/>
              <a:gd name="csX611" fmla="*/ 810022 w 2341592"/>
              <a:gd name="csY611" fmla="*/ 2042347 h 2052980"/>
              <a:gd name="csX612" fmla="*/ 814451 w 2341592"/>
              <a:gd name="csY612" fmla="*/ 2042728 h 2052980"/>
              <a:gd name="csX613" fmla="*/ 830205 w 2341592"/>
              <a:gd name="csY613" fmla="*/ 2043359 h 2052980"/>
              <a:gd name="csX614" fmla="*/ 880495 w 2341592"/>
              <a:gd name="csY614" fmla="*/ 2043782 h 2052980"/>
              <a:gd name="csX615" fmla="*/ 941756 w 2341592"/>
              <a:gd name="csY615" fmla="*/ 2041829 h 2052980"/>
              <a:gd name="csX616" fmla="*/ 948384 w 2341592"/>
              <a:gd name="csY616" fmla="*/ 2038514 h 2052980"/>
              <a:gd name="csX617" fmla="*/ 948623 w 2341592"/>
              <a:gd name="csY617" fmla="*/ 2023536 h 2052980"/>
              <a:gd name="csX618" fmla="*/ 944393 w 2341592"/>
              <a:gd name="csY618" fmla="*/ 2018085 h 2052980"/>
              <a:gd name="csX619" fmla="*/ 935289 w 2341592"/>
              <a:gd name="csY619" fmla="*/ 2015514 h 2052980"/>
              <a:gd name="csX620" fmla="*/ 919478 w 2341592"/>
              <a:gd name="csY620" fmla="*/ 2006489 h 2052980"/>
              <a:gd name="csX621" fmla="*/ 911425 w 2341592"/>
              <a:gd name="csY621" fmla="*/ 1989170 h 2052980"/>
              <a:gd name="csX622" fmla="*/ 914289 w 2341592"/>
              <a:gd name="csY622" fmla="*/ 1975022 h 2052980"/>
              <a:gd name="csX623" fmla="*/ 920927 w 2341592"/>
              <a:gd name="csY623" fmla="*/ 1953335 h 2052980"/>
              <a:gd name="csX624" fmla="*/ 928602 w 2341592"/>
              <a:gd name="csY624" fmla="*/ 1932048 h 2052980"/>
              <a:gd name="csX625" fmla="*/ 934747 w 2341592"/>
              <a:gd name="csY625" fmla="*/ 1919136 h 2052980"/>
              <a:gd name="csX626" fmla="*/ 940437 w 2341592"/>
              <a:gd name="csY626" fmla="*/ 1916688 h 2052980"/>
              <a:gd name="csX627" fmla="*/ 952434 w 2341592"/>
              <a:gd name="csY627" fmla="*/ 1915445 h 2052980"/>
              <a:gd name="csX628" fmla="*/ 1002964 w 2341592"/>
              <a:gd name="csY628" fmla="*/ 1914568 h 2052980"/>
              <a:gd name="csX629" fmla="*/ 1061235 w 2341592"/>
              <a:gd name="csY629" fmla="*/ 1919319 h 2052980"/>
              <a:gd name="csX630" fmla="*/ 1072806 w 2341592"/>
              <a:gd name="csY630" fmla="*/ 1930896 h 2052980"/>
              <a:gd name="csX631" fmla="*/ 1081452 w 2341592"/>
              <a:gd name="csY631" fmla="*/ 1952382 h 2052980"/>
              <a:gd name="csX632" fmla="*/ 1091752 w 2341592"/>
              <a:gd name="csY632" fmla="*/ 1998369 h 2052980"/>
              <a:gd name="csX633" fmla="*/ 1083029 w 2341592"/>
              <a:gd name="csY633" fmla="*/ 2009501 h 2052980"/>
              <a:gd name="csX634" fmla="*/ 1064200 w 2341592"/>
              <a:gd name="csY634" fmla="*/ 2018214 h 2052980"/>
              <a:gd name="csX635" fmla="*/ 1057878 w 2341592"/>
              <a:gd name="csY635" fmla="*/ 2022514 h 2052980"/>
              <a:gd name="csX636" fmla="*/ 1056534 w 2341592"/>
              <a:gd name="csY636" fmla="*/ 2032842 h 2052980"/>
              <a:gd name="csX637" fmla="*/ 1060159 w 2341592"/>
              <a:gd name="csY637" fmla="*/ 2040555 h 2052980"/>
              <a:gd name="csX638" fmla="*/ 1067660 w 2341592"/>
              <a:gd name="csY638" fmla="*/ 2042309 h 2052980"/>
              <a:gd name="csX639" fmla="*/ 1155102 w 2341592"/>
              <a:gd name="csY639" fmla="*/ 2043161 h 2052980"/>
              <a:gd name="csX640" fmla="*/ 1242653 w 2341592"/>
              <a:gd name="csY640" fmla="*/ 2040782 h 2052980"/>
              <a:gd name="csX641" fmla="*/ 1250915 w 2341592"/>
              <a:gd name="csY641" fmla="*/ 2038454 h 2052980"/>
              <a:gd name="csX642" fmla="*/ 1252931 w 2341592"/>
              <a:gd name="csY642" fmla="*/ 2037246 h 2052980"/>
              <a:gd name="csX643" fmla="*/ 1254650 w 2341592"/>
              <a:gd name="csY643" fmla="*/ 2030476 h 2052980"/>
              <a:gd name="csX644" fmla="*/ 1254987 w 2341592"/>
              <a:gd name="csY644" fmla="*/ 2022902 h 2052980"/>
              <a:gd name="csX645" fmla="*/ 1254063 w 2341592"/>
              <a:gd name="csY645" fmla="*/ 2019457 h 2052980"/>
              <a:gd name="csX646" fmla="*/ 1250688 w 2341592"/>
              <a:gd name="csY646" fmla="*/ 2017463 h 2052980"/>
              <a:gd name="csX647" fmla="*/ 1242691 w 2341592"/>
              <a:gd name="csY647" fmla="*/ 2015246 h 2052980"/>
              <a:gd name="csX648" fmla="*/ 1227010 w 2341592"/>
              <a:gd name="csY648" fmla="*/ 2009448 h 2052980"/>
              <a:gd name="csX649" fmla="*/ 1213202 w 2341592"/>
              <a:gd name="csY649" fmla="*/ 1991098 h 2052980"/>
              <a:gd name="csX650" fmla="*/ 1159155 w 2341592"/>
              <a:gd name="csY650" fmla="*/ 1855187 h 2052980"/>
              <a:gd name="csX651" fmla="*/ 1098339 w 2341592"/>
              <a:gd name="csY651" fmla="*/ 1695895 h 2052980"/>
              <a:gd name="csX652" fmla="*/ 1069437 w 2341592"/>
              <a:gd name="csY652" fmla="*/ 1619318 h 2052980"/>
              <a:gd name="csX653" fmla="*/ 1066042 w 2341592"/>
              <a:gd name="csY653" fmla="*/ 1611239 h 2052980"/>
              <a:gd name="csX654" fmla="*/ 1064544 w 2341592"/>
              <a:gd name="csY654" fmla="*/ 1608962 h 2052980"/>
              <a:gd name="csX655" fmla="*/ 1064096 w 2341592"/>
              <a:gd name="csY655" fmla="*/ 1608589 h 2052980"/>
              <a:gd name="csX656" fmla="*/ 616146 w 2341592"/>
              <a:gd name="csY656" fmla="*/ 1609485 h 2052980"/>
              <a:gd name="csX657" fmla="*/ 591317 w 2341592"/>
              <a:gd name="csY657" fmla="*/ 1609608 h 2052980"/>
              <a:gd name="csX658" fmla="*/ 431327 w 2341592"/>
              <a:gd name="csY658" fmla="*/ 1677491 h 2052980"/>
              <a:gd name="csX659" fmla="*/ 374848 w 2341592"/>
              <a:gd name="csY659" fmla="*/ 1776162 h 2052980"/>
              <a:gd name="csX660" fmla="*/ 373161 w 2341592"/>
              <a:gd name="csY660" fmla="*/ 1893092 h 2052980"/>
              <a:gd name="csX661" fmla="*/ 543677 w 2341592"/>
              <a:gd name="csY661" fmla="*/ 2048454 h 2052980"/>
              <a:gd name="csX662" fmla="*/ 721202 w 2341592"/>
              <a:gd name="csY662" fmla="*/ 2034504 h 2052980"/>
              <a:gd name="csX663" fmla="*/ 745205 w 2341592"/>
              <a:gd name="csY663" fmla="*/ 2025495 h 2052980"/>
              <a:gd name="csX664" fmla="*/ 755224 w 2341592"/>
              <a:gd name="csY664" fmla="*/ 2018460 h 2052980"/>
              <a:gd name="csX665" fmla="*/ 759593 w 2341592"/>
              <a:gd name="csY665" fmla="*/ 2006830 h 2052980"/>
              <a:gd name="csX666" fmla="*/ 765174 w 2341592"/>
              <a:gd name="csY666" fmla="*/ 1985880 h 2052980"/>
              <a:gd name="csX667" fmla="*/ 774256 w 2341592"/>
              <a:gd name="csY667" fmla="*/ 1938827 h 2052980"/>
              <a:gd name="csX668" fmla="*/ 775309 w 2341592"/>
              <a:gd name="csY668" fmla="*/ 1928363 h 2052980"/>
              <a:gd name="csX669" fmla="*/ 773991 w 2341592"/>
              <a:gd name="csY669" fmla="*/ 1923799 h 2052980"/>
              <a:gd name="csX670" fmla="*/ 768032 w 2341592"/>
              <a:gd name="csY670" fmla="*/ 1921395 h 2052980"/>
              <a:gd name="csX671" fmla="*/ 754325 w 2341592"/>
              <a:gd name="csY671" fmla="*/ 1919338 h 2052980"/>
              <a:gd name="csX672" fmla="*/ 745761 w 2341592"/>
              <a:gd name="csY672" fmla="*/ 1918470 h 2052980"/>
              <a:gd name="csX673" fmla="*/ 741300 w 2341592"/>
              <a:gd name="csY673" fmla="*/ 1919524 h 2052980"/>
              <a:gd name="csX674" fmla="*/ 732742 w 2341592"/>
              <a:gd name="csY674" fmla="*/ 1933934 h 2052980"/>
              <a:gd name="csX675" fmla="*/ 679748 w 2341592"/>
              <a:gd name="csY675" fmla="*/ 1990315 h 2052980"/>
              <a:gd name="csX676" fmla="*/ 657335 w 2341592"/>
              <a:gd name="csY676" fmla="*/ 1999804 h 2052980"/>
              <a:gd name="csX677" fmla="*/ 624361 w 2341592"/>
              <a:gd name="csY677" fmla="*/ 2001318 h 2052980"/>
              <a:gd name="csX678" fmla="*/ 570664 w 2341592"/>
              <a:gd name="csY678" fmla="*/ 1992584 h 2052980"/>
              <a:gd name="csX679" fmla="*/ 496447 w 2341592"/>
              <a:gd name="csY679" fmla="*/ 1895512 h 2052980"/>
              <a:gd name="csX680" fmla="*/ 491456 w 2341592"/>
              <a:gd name="csY680" fmla="*/ 1787834 h 2052980"/>
              <a:gd name="csX681" fmla="*/ 579345 w 2341592"/>
              <a:gd name="csY681" fmla="*/ 1654923 h 2052980"/>
              <a:gd name="csX682" fmla="*/ 677635 w 2341592"/>
              <a:gd name="csY682" fmla="*/ 1674447 h 2052980"/>
              <a:gd name="csX683" fmla="*/ 721745 w 2341592"/>
              <a:gd name="csY683" fmla="*/ 1737002 h 2052980"/>
              <a:gd name="csX684" fmla="*/ 725896 w 2341592"/>
              <a:gd name="csY684" fmla="*/ 1749005 h 2052980"/>
              <a:gd name="csX685" fmla="*/ 730332 w 2341592"/>
              <a:gd name="csY685" fmla="*/ 1753929 h 2052980"/>
              <a:gd name="csX686" fmla="*/ 757694 w 2341592"/>
              <a:gd name="csY686" fmla="*/ 1751875 h 2052980"/>
              <a:gd name="csX687" fmla="*/ 763382 w 2341592"/>
              <a:gd name="csY687" fmla="*/ 1750588 h 2052980"/>
              <a:gd name="csX688" fmla="*/ 765426 w 2341592"/>
              <a:gd name="csY688" fmla="*/ 1748229 h 2052980"/>
              <a:gd name="csX689" fmla="*/ 764877 w 2341592"/>
              <a:gd name="csY689" fmla="*/ 1726011 h 2052980"/>
              <a:gd name="csX690" fmla="*/ 759218 w 2341592"/>
              <a:gd name="csY690" fmla="*/ 1673431 h 2052980"/>
              <a:gd name="csX691" fmla="*/ 753032 w 2341592"/>
              <a:gd name="csY691" fmla="*/ 1645990 h 2052980"/>
              <a:gd name="csX692" fmla="*/ 733278 w 2341592"/>
              <a:gd name="csY692" fmla="*/ 1632072 h 2052980"/>
              <a:gd name="csX693" fmla="*/ 692871 w 2341592"/>
              <a:gd name="csY693" fmla="*/ 1619545 h 2052980"/>
              <a:gd name="csX694" fmla="*/ 616146 w 2341592"/>
              <a:gd name="csY694" fmla="*/ 1609485 h 2052980"/>
              <a:gd name="csX695" fmla="*/ 1463617 w 2341592"/>
              <a:gd name="csY695" fmla="*/ 1618040 h 2052980"/>
              <a:gd name="csX696" fmla="*/ 1373006 w 2341592"/>
              <a:gd name="csY696" fmla="*/ 1618602 h 2052980"/>
              <a:gd name="csX697" fmla="*/ 1304303 w 2341592"/>
              <a:gd name="csY697" fmla="*/ 1620230 h 2052980"/>
              <a:gd name="csX698" fmla="*/ 1299586 w 2341592"/>
              <a:gd name="csY698" fmla="*/ 1620889 h 2052980"/>
              <a:gd name="csX699" fmla="*/ 1298479 w 2341592"/>
              <a:gd name="csY699" fmla="*/ 1621233 h 2052980"/>
              <a:gd name="csX700" fmla="*/ 1297974 w 2341592"/>
              <a:gd name="csY700" fmla="*/ 1626040 h 2052980"/>
              <a:gd name="csX701" fmla="*/ 1298526 w 2341592"/>
              <a:gd name="csY701" fmla="*/ 1633791 h 2052980"/>
              <a:gd name="csX702" fmla="*/ 1301571 w 2341592"/>
              <a:gd name="csY702" fmla="*/ 1641425 h 2052980"/>
              <a:gd name="csX703" fmla="*/ 1312101 w 2341592"/>
              <a:gd name="csY703" fmla="*/ 1645725 h 2052980"/>
              <a:gd name="csX704" fmla="*/ 1326082 w 2341592"/>
              <a:gd name="csY704" fmla="*/ 1651595 h 2052980"/>
              <a:gd name="csX705" fmla="*/ 1333167 w 2341592"/>
              <a:gd name="csY705" fmla="*/ 1672027 h 2052980"/>
              <a:gd name="csX706" fmla="*/ 1335712 w 2341592"/>
              <a:gd name="csY706" fmla="*/ 1827506 h 2052980"/>
              <a:gd name="csX707" fmla="*/ 1334848 w 2341592"/>
              <a:gd name="csY707" fmla="*/ 1956669 h 2052980"/>
              <a:gd name="csX708" fmla="*/ 1333555 w 2341592"/>
              <a:gd name="csY708" fmla="*/ 1985142 h 2052980"/>
              <a:gd name="csX709" fmla="*/ 1331375 w 2341592"/>
              <a:gd name="csY709" fmla="*/ 1997716 h 2052980"/>
              <a:gd name="csX710" fmla="*/ 1322883 w 2341592"/>
              <a:gd name="csY710" fmla="*/ 2008634 h 2052980"/>
              <a:gd name="csX711" fmla="*/ 1303858 w 2341592"/>
              <a:gd name="csY711" fmla="*/ 2016618 h 2052980"/>
              <a:gd name="csX712" fmla="*/ 1300536 w 2341592"/>
              <a:gd name="csY712" fmla="*/ 2020104 h 2052980"/>
              <a:gd name="csX713" fmla="*/ 1299435 w 2341592"/>
              <a:gd name="csY713" fmla="*/ 2031189 h 2052980"/>
              <a:gd name="csX714" fmla="*/ 1300432 w 2341592"/>
              <a:gd name="csY714" fmla="*/ 2036896 h 2052980"/>
              <a:gd name="csX715" fmla="*/ 1311085 w 2341592"/>
              <a:gd name="csY715" fmla="*/ 2042132 h 2052980"/>
              <a:gd name="csX716" fmla="*/ 1401958 w 2341592"/>
              <a:gd name="csY716" fmla="*/ 2043905 h 2052980"/>
              <a:gd name="csX717" fmla="*/ 1492834 w 2341592"/>
              <a:gd name="csY717" fmla="*/ 2042164 h 2052980"/>
              <a:gd name="csX718" fmla="*/ 1503210 w 2341592"/>
              <a:gd name="csY718" fmla="*/ 2038558 h 2052980"/>
              <a:gd name="csX719" fmla="*/ 1504481 w 2341592"/>
              <a:gd name="csY719" fmla="*/ 2031441 h 2052980"/>
              <a:gd name="csX720" fmla="*/ 1504191 w 2341592"/>
              <a:gd name="csY720" fmla="*/ 2023530 h 2052980"/>
              <a:gd name="csX721" fmla="*/ 1502594 w 2341592"/>
              <a:gd name="csY721" fmla="*/ 2020101 h 2052980"/>
              <a:gd name="csX722" fmla="*/ 1486216 w 2341592"/>
              <a:gd name="csY722" fmla="*/ 2016747 h 2052980"/>
              <a:gd name="csX723" fmla="*/ 1456888 w 2341592"/>
              <a:gd name="csY723" fmla="*/ 2005344 h 2052980"/>
              <a:gd name="csX724" fmla="*/ 1448800 w 2341592"/>
              <a:gd name="csY724" fmla="*/ 1987820 h 2052980"/>
              <a:gd name="csX725" fmla="*/ 1447696 w 2341592"/>
              <a:gd name="csY725" fmla="*/ 1924010 h 2052980"/>
              <a:gd name="csX726" fmla="*/ 1452588 w 2341592"/>
              <a:gd name="csY726" fmla="*/ 1860849 h 2052980"/>
              <a:gd name="csX727" fmla="*/ 1464876 w 2341592"/>
              <a:gd name="csY727" fmla="*/ 1852537 h 2052980"/>
              <a:gd name="csX728" fmla="*/ 1486976 w 2341592"/>
              <a:gd name="csY728" fmla="*/ 1852001 h 2052980"/>
              <a:gd name="csX729" fmla="*/ 1521181 w 2341592"/>
              <a:gd name="csY729" fmla="*/ 1854196 h 2052980"/>
              <a:gd name="csX730" fmla="*/ 1535377 w 2341592"/>
              <a:gd name="csY730" fmla="*/ 1862789 h 2052980"/>
              <a:gd name="csX731" fmla="*/ 1556411 w 2341592"/>
              <a:gd name="csY731" fmla="*/ 1910748 h 2052980"/>
              <a:gd name="csX732" fmla="*/ 1556411 w 2341592"/>
              <a:gd name="csY732" fmla="*/ 1910748 h 2052980"/>
              <a:gd name="csX733" fmla="*/ 1556411 w 2341592"/>
              <a:gd name="csY733" fmla="*/ 1910748 h 2052980"/>
              <a:gd name="csX734" fmla="*/ 1557030 w 2341592"/>
              <a:gd name="csY734" fmla="*/ 1911089 h 2052980"/>
              <a:gd name="csX735" fmla="*/ 1560367 w 2341592"/>
              <a:gd name="csY735" fmla="*/ 1911773 h 2052980"/>
              <a:gd name="csX736" fmla="*/ 1571834 w 2341592"/>
              <a:gd name="csY736" fmla="*/ 1911896 h 2052980"/>
              <a:gd name="csX737" fmla="*/ 1584490 w 2341592"/>
              <a:gd name="csY737" fmla="*/ 1902723 h 2052980"/>
              <a:gd name="csX738" fmla="*/ 1585752 w 2341592"/>
              <a:gd name="csY738" fmla="*/ 1836537 h 2052980"/>
              <a:gd name="csX739" fmla="*/ 1583077 w 2341592"/>
              <a:gd name="csY739" fmla="*/ 1770490 h 2052980"/>
              <a:gd name="csX740" fmla="*/ 1579105 w 2341592"/>
              <a:gd name="csY740" fmla="*/ 1763251 h 2052980"/>
              <a:gd name="csX741" fmla="*/ 1570711 w 2341592"/>
              <a:gd name="csY741" fmla="*/ 1762244 h 2052980"/>
              <a:gd name="csX742" fmla="*/ 1557607 w 2341592"/>
              <a:gd name="csY742" fmla="*/ 1763427 h 2052980"/>
              <a:gd name="csX743" fmla="*/ 1555951 w 2341592"/>
              <a:gd name="csY743" fmla="*/ 1765787 h 2052980"/>
              <a:gd name="csX744" fmla="*/ 1554711 w 2341592"/>
              <a:gd name="csY744" fmla="*/ 1771635 h 2052980"/>
              <a:gd name="csX745" fmla="*/ 1538613 w 2341592"/>
              <a:gd name="csY745" fmla="*/ 1802206 h 2052980"/>
              <a:gd name="csX746" fmla="*/ 1524954 w 2341592"/>
              <a:gd name="csY746" fmla="*/ 1807970 h 2052980"/>
              <a:gd name="csX747" fmla="*/ 1489989 w 2341592"/>
              <a:gd name="csY747" fmla="*/ 1809995 h 2052980"/>
              <a:gd name="csX748" fmla="*/ 1466144 w 2341592"/>
              <a:gd name="csY748" fmla="*/ 1809433 h 2052980"/>
              <a:gd name="csX749" fmla="*/ 1452964 w 2341592"/>
              <a:gd name="csY749" fmla="*/ 1800739 h 2052980"/>
              <a:gd name="csX750" fmla="*/ 1447680 w 2341592"/>
              <a:gd name="csY750" fmla="*/ 1734286 h 2052980"/>
              <a:gd name="csX751" fmla="*/ 1453525 w 2341592"/>
              <a:gd name="csY751" fmla="*/ 1667756 h 2052980"/>
              <a:gd name="csX752" fmla="*/ 1467961 w 2341592"/>
              <a:gd name="csY752" fmla="*/ 1659075 h 2052980"/>
              <a:gd name="csX753" fmla="*/ 1494244 w 2341592"/>
              <a:gd name="csY753" fmla="*/ 1658434 h 2052980"/>
              <a:gd name="csX754" fmla="*/ 1529506 w 2341592"/>
              <a:gd name="csY754" fmla="*/ 1660018 h 2052980"/>
              <a:gd name="csX755" fmla="*/ 1551254 w 2341592"/>
              <a:gd name="csY755" fmla="*/ 1662513 h 2052980"/>
              <a:gd name="csX756" fmla="*/ 1598837 w 2341592"/>
              <a:gd name="csY756" fmla="*/ 1719380 h 2052980"/>
              <a:gd name="csX757" fmla="*/ 1601136 w 2341592"/>
              <a:gd name="csY757" fmla="*/ 1726929 h 2052980"/>
              <a:gd name="csX758" fmla="*/ 1603521 w 2341592"/>
              <a:gd name="csY758" fmla="*/ 1730169 h 2052980"/>
              <a:gd name="csX759" fmla="*/ 1618603 w 2341592"/>
              <a:gd name="csY759" fmla="*/ 1731604 h 2052980"/>
              <a:gd name="csX760" fmla="*/ 1628259 w 2341592"/>
              <a:gd name="csY760" fmla="*/ 1730822 h 2052980"/>
              <a:gd name="csX761" fmla="*/ 1632262 w 2341592"/>
              <a:gd name="csY761" fmla="*/ 1725771 h 2052980"/>
              <a:gd name="csX762" fmla="*/ 1632417 w 2341592"/>
              <a:gd name="csY762" fmla="*/ 1677324 h 2052980"/>
              <a:gd name="csX763" fmla="*/ 1630367 w 2341592"/>
              <a:gd name="csY763" fmla="*/ 1637147 h 2052980"/>
              <a:gd name="csX764" fmla="*/ 1629398 w 2341592"/>
              <a:gd name="csY764" fmla="*/ 1624406 h 2052980"/>
              <a:gd name="csX765" fmla="*/ 1628991 w 2341592"/>
              <a:gd name="csY765" fmla="*/ 1620753 h 2052980"/>
              <a:gd name="csX766" fmla="*/ 1628900 w 2341592"/>
              <a:gd name="csY766" fmla="*/ 1620211 h 2052980"/>
              <a:gd name="csX767" fmla="*/ 1626423 w 2341592"/>
              <a:gd name="csY767" fmla="*/ 1619984 h 2052980"/>
              <a:gd name="csX768" fmla="*/ 1616540 w 2341592"/>
              <a:gd name="csY768" fmla="*/ 1619532 h 2052980"/>
              <a:gd name="csX769" fmla="*/ 1580622 w 2341592"/>
              <a:gd name="csY769" fmla="*/ 1618756 h 2052980"/>
              <a:gd name="csX770" fmla="*/ 1463607 w 2341592"/>
              <a:gd name="csY770" fmla="*/ 1618040 h 2052980"/>
              <a:gd name="csX771" fmla="*/ 1744609 w 2341592"/>
              <a:gd name="csY771" fmla="*/ 1618040 h 2052980"/>
              <a:gd name="csX772" fmla="*/ 1698855 w 2341592"/>
              <a:gd name="csY772" fmla="*/ 1619630 h 2052980"/>
              <a:gd name="csX773" fmla="*/ 1689820 w 2341592"/>
              <a:gd name="csY773" fmla="*/ 1621684 h 2052980"/>
              <a:gd name="csX774" fmla="*/ 1686820 w 2341592"/>
              <a:gd name="csY774" fmla="*/ 1624356 h 2052980"/>
              <a:gd name="csX775" fmla="*/ 1686391 w 2341592"/>
              <a:gd name="csY775" fmla="*/ 1636028 h 2052980"/>
              <a:gd name="csX776" fmla="*/ 1688565 w 2341592"/>
              <a:gd name="csY776" fmla="*/ 1641195 h 2052980"/>
              <a:gd name="csX777" fmla="*/ 1700622 w 2341592"/>
              <a:gd name="csY777" fmla="*/ 1646274 h 2052980"/>
              <a:gd name="csX778" fmla="*/ 1717215 w 2341592"/>
              <a:gd name="csY778" fmla="*/ 1653529 h 2052980"/>
              <a:gd name="csX779" fmla="*/ 1725574 w 2341592"/>
              <a:gd name="csY779" fmla="*/ 1674964 h 2052980"/>
              <a:gd name="csX780" fmla="*/ 1727732 w 2341592"/>
              <a:gd name="csY780" fmla="*/ 1834856 h 2052980"/>
              <a:gd name="csX781" fmla="*/ 1725946 w 2341592"/>
              <a:gd name="csY781" fmla="*/ 1975984 h 2052980"/>
              <a:gd name="csX782" fmla="*/ 1723322 w 2341592"/>
              <a:gd name="csY782" fmla="*/ 1996341 h 2052980"/>
              <a:gd name="csX783" fmla="*/ 1718139 w 2341592"/>
              <a:gd name="csY783" fmla="*/ 2004259 h 2052980"/>
              <a:gd name="csX784" fmla="*/ 1698521 w 2341592"/>
              <a:gd name="csY784" fmla="*/ 2015113 h 2052980"/>
              <a:gd name="csX785" fmla="*/ 1690303 w 2341592"/>
              <a:gd name="csY785" fmla="*/ 2018473 h 2052980"/>
              <a:gd name="csX786" fmla="*/ 1686833 w 2341592"/>
              <a:gd name="csY786" fmla="*/ 2026993 h 2052980"/>
              <a:gd name="csX787" fmla="*/ 1685603 w 2341592"/>
              <a:gd name="csY787" fmla="*/ 2035656 h 2052980"/>
              <a:gd name="csX788" fmla="*/ 1685789 w 2341592"/>
              <a:gd name="csY788" fmla="*/ 2040763 h 2052980"/>
              <a:gd name="csX789" fmla="*/ 1686817 w 2341592"/>
              <a:gd name="csY789" fmla="*/ 2041097 h 2052980"/>
              <a:gd name="csX790" fmla="*/ 1691155 w 2341592"/>
              <a:gd name="csY790" fmla="*/ 2041694 h 2052980"/>
              <a:gd name="csX791" fmla="*/ 1763302 w 2341592"/>
              <a:gd name="csY791" fmla="*/ 2043038 h 2052980"/>
              <a:gd name="csX792" fmla="*/ 1853403 w 2341592"/>
              <a:gd name="csY792" fmla="*/ 2043142 h 2052980"/>
              <a:gd name="csX793" fmla="*/ 1998150 w 2341592"/>
              <a:gd name="csY793" fmla="*/ 2040744 h 2052980"/>
              <a:gd name="csX794" fmla="*/ 2019487 w 2341592"/>
              <a:gd name="csY794" fmla="*/ 2036593 h 2052980"/>
              <a:gd name="csX795" fmla="*/ 2023910 w 2341592"/>
              <a:gd name="csY795" fmla="*/ 2029255 h 2052980"/>
              <a:gd name="csX796" fmla="*/ 2034503 w 2341592"/>
              <a:gd name="csY796" fmla="*/ 1977394 h 2052980"/>
              <a:gd name="csX797" fmla="*/ 2042313 w 2341592"/>
              <a:gd name="csY797" fmla="*/ 1930865 h 2052980"/>
              <a:gd name="csX798" fmla="*/ 2042824 w 2341592"/>
              <a:gd name="csY798" fmla="*/ 1926253 h 2052980"/>
              <a:gd name="csX799" fmla="*/ 2041969 w 2341592"/>
              <a:gd name="csY799" fmla="*/ 1924969 h 2052980"/>
              <a:gd name="csX800" fmla="*/ 2025260 w 2341592"/>
              <a:gd name="csY800" fmla="*/ 1924032 h 2052980"/>
              <a:gd name="csX801" fmla="*/ 2013689 w 2341592"/>
              <a:gd name="csY801" fmla="*/ 1924354 h 2052980"/>
              <a:gd name="csX802" fmla="*/ 2007503 w 2341592"/>
              <a:gd name="csY802" fmla="*/ 1926388 h 2052980"/>
              <a:gd name="csX803" fmla="*/ 1997651 w 2341592"/>
              <a:gd name="csY803" fmla="*/ 1944360 h 2052980"/>
              <a:gd name="csX804" fmla="*/ 1943137 w 2341592"/>
              <a:gd name="csY804" fmla="*/ 1999145 h 2052980"/>
              <a:gd name="csX805" fmla="*/ 1871141 w 2341592"/>
              <a:gd name="csY805" fmla="*/ 2003546 h 2052980"/>
              <a:gd name="csX806" fmla="*/ 1852873 w 2341592"/>
              <a:gd name="csY806" fmla="*/ 2001602 h 2052980"/>
              <a:gd name="csX807" fmla="*/ 1842756 w 2341592"/>
              <a:gd name="csY807" fmla="*/ 1991486 h 2052980"/>
              <a:gd name="csX808" fmla="*/ 1838863 w 2341592"/>
              <a:gd name="csY808" fmla="*/ 1919300 h 2052980"/>
              <a:gd name="csX809" fmla="*/ 1842633 w 2341592"/>
              <a:gd name="csY809" fmla="*/ 1857966 h 2052980"/>
              <a:gd name="csX810" fmla="*/ 1852349 w 2341592"/>
              <a:gd name="csY810" fmla="*/ 1849465 h 2052980"/>
              <a:gd name="csX811" fmla="*/ 1869620 w 2341592"/>
              <a:gd name="csY811" fmla="*/ 1848342 h 2052980"/>
              <a:gd name="csX812" fmla="*/ 1893876 w 2341592"/>
              <a:gd name="csY812" fmla="*/ 1849335 h 2052980"/>
              <a:gd name="csX813" fmla="*/ 1911216 w 2341592"/>
              <a:gd name="csY813" fmla="*/ 1851742 h 2052980"/>
              <a:gd name="csX814" fmla="*/ 1938576 w 2341592"/>
              <a:gd name="csY814" fmla="*/ 1887830 h 2052980"/>
              <a:gd name="csX815" fmla="*/ 1940216 w 2341592"/>
              <a:gd name="csY815" fmla="*/ 1894288 h 2052980"/>
              <a:gd name="csX816" fmla="*/ 1943191 w 2341592"/>
              <a:gd name="csY816" fmla="*/ 1896881 h 2052980"/>
              <a:gd name="csX817" fmla="*/ 1965389 w 2341592"/>
              <a:gd name="csY817" fmla="*/ 1896117 h 2052980"/>
              <a:gd name="csX818" fmla="*/ 1965468 w 2341592"/>
              <a:gd name="csY818" fmla="*/ 1895982 h 2052980"/>
              <a:gd name="csX819" fmla="*/ 1966178 w 2341592"/>
              <a:gd name="csY819" fmla="*/ 1893622 h 2052980"/>
              <a:gd name="csX820" fmla="*/ 1967367 w 2341592"/>
              <a:gd name="csY820" fmla="*/ 1881811 h 2052980"/>
              <a:gd name="csX821" fmla="*/ 1968200 w 2341592"/>
              <a:gd name="csY821" fmla="*/ 1824519 h 2052980"/>
              <a:gd name="csX822" fmla="*/ 1966380 w 2341592"/>
              <a:gd name="csY822" fmla="*/ 1761333 h 2052980"/>
              <a:gd name="csX823" fmla="*/ 1962850 w 2341592"/>
              <a:gd name="csY823" fmla="*/ 1754765 h 2052980"/>
              <a:gd name="csX824" fmla="*/ 1955093 w 2341592"/>
              <a:gd name="csY824" fmla="*/ 1754323 h 2052980"/>
              <a:gd name="csX825" fmla="*/ 1942844 w 2341592"/>
              <a:gd name="csY825" fmla="*/ 1756446 h 2052980"/>
              <a:gd name="csX826" fmla="*/ 1940800 w 2341592"/>
              <a:gd name="csY826" fmla="*/ 1759191 h 2052980"/>
              <a:gd name="csX827" fmla="*/ 1939043 w 2341592"/>
              <a:gd name="csY827" fmla="*/ 1765099 h 2052980"/>
              <a:gd name="csX828" fmla="*/ 1919456 w 2341592"/>
              <a:gd name="csY828" fmla="*/ 1799251 h 2052980"/>
              <a:gd name="csX829" fmla="*/ 1870986 w 2341592"/>
              <a:gd name="csY829" fmla="*/ 1807313 h 2052980"/>
              <a:gd name="csX830" fmla="*/ 1852923 w 2341592"/>
              <a:gd name="csY830" fmla="*/ 1806124 h 2052980"/>
              <a:gd name="csX831" fmla="*/ 1842807 w 2341592"/>
              <a:gd name="csY831" fmla="*/ 1797279 h 2052980"/>
              <a:gd name="csX832" fmla="*/ 1838863 w 2341592"/>
              <a:gd name="csY832" fmla="*/ 1733181 h 2052980"/>
              <a:gd name="csX833" fmla="*/ 1844296 w 2341592"/>
              <a:gd name="csY833" fmla="*/ 1668914 h 2052980"/>
              <a:gd name="csX834" fmla="*/ 1857778 w 2341592"/>
              <a:gd name="csY834" fmla="*/ 1660239 h 2052980"/>
              <a:gd name="csX835" fmla="*/ 1882239 w 2341592"/>
              <a:gd name="csY835" fmla="*/ 1659119 h 2052980"/>
              <a:gd name="csX836" fmla="*/ 1937885 w 2341592"/>
              <a:gd name="csY836" fmla="*/ 1665324 h 2052980"/>
              <a:gd name="csX837" fmla="*/ 1972954 w 2341592"/>
              <a:gd name="csY837" fmla="*/ 1713245 h 2052980"/>
              <a:gd name="csX838" fmla="*/ 1975333 w 2341592"/>
              <a:gd name="csY838" fmla="*/ 1721661 h 2052980"/>
              <a:gd name="csX839" fmla="*/ 1977762 w 2341592"/>
              <a:gd name="csY839" fmla="*/ 1725469 h 2052980"/>
              <a:gd name="csX840" fmla="*/ 1991989 w 2341592"/>
              <a:gd name="csY840" fmla="*/ 1727847 h 2052980"/>
              <a:gd name="csX841" fmla="*/ 2001105 w 2341592"/>
              <a:gd name="csY841" fmla="*/ 1727680 h 2052980"/>
              <a:gd name="csX842" fmla="*/ 2004742 w 2341592"/>
              <a:gd name="csY842" fmla="*/ 1723585 h 2052980"/>
              <a:gd name="csX843" fmla="*/ 2004897 w 2341592"/>
              <a:gd name="csY843" fmla="*/ 1680592 h 2052980"/>
              <a:gd name="csX844" fmla="*/ 2002831 w 2341592"/>
              <a:gd name="csY844" fmla="*/ 1643334 h 2052980"/>
              <a:gd name="csX845" fmla="*/ 2001777 w 2341592"/>
              <a:gd name="csY845" fmla="*/ 1630406 h 2052980"/>
              <a:gd name="csX846" fmla="*/ 2000929 w 2341592"/>
              <a:gd name="csY846" fmla="*/ 1623961 h 2052980"/>
              <a:gd name="csX847" fmla="*/ 2000251 w 2341592"/>
              <a:gd name="csY847" fmla="*/ 1622138 h 2052980"/>
              <a:gd name="csX848" fmla="*/ 1998370 w 2341592"/>
              <a:gd name="csY848" fmla="*/ 1620936 h 2052980"/>
              <a:gd name="csX849" fmla="*/ 1981077 w 2341592"/>
              <a:gd name="csY849" fmla="*/ 1618930 h 2052980"/>
              <a:gd name="csX850" fmla="*/ 1843226 w 2341592"/>
              <a:gd name="csY850" fmla="*/ 1618040 h 2052980"/>
              <a:gd name="csX851" fmla="*/ 1744609 w 2341592"/>
              <a:gd name="csY851" fmla="*/ 1618040 h 2052980"/>
              <a:gd name="csX852" fmla="*/ 1000090 w 2341592"/>
              <a:gd name="csY852" fmla="*/ 1727027 h 2052980"/>
              <a:gd name="csX853" fmla="*/ 1000853 w 2341592"/>
              <a:gd name="csY853" fmla="*/ 1727182 h 2052980"/>
              <a:gd name="csX854" fmla="*/ 1002800 w 2341592"/>
              <a:gd name="csY854" fmla="*/ 1729115 h 2052980"/>
              <a:gd name="csX855" fmla="*/ 1005443 w 2341592"/>
              <a:gd name="csY855" fmla="*/ 1736386 h 2052980"/>
              <a:gd name="csX856" fmla="*/ 1021834 w 2341592"/>
              <a:gd name="csY856" fmla="*/ 1783976 h 2052980"/>
              <a:gd name="csX857" fmla="*/ 1045023 w 2341592"/>
              <a:gd name="csY857" fmla="*/ 1847351 h 2052980"/>
              <a:gd name="csX858" fmla="*/ 1052664 w 2341592"/>
              <a:gd name="csY858" fmla="*/ 1869124 h 2052980"/>
              <a:gd name="csX859" fmla="*/ 1053168 w 2341592"/>
              <a:gd name="csY859" fmla="*/ 1870998 h 2052980"/>
              <a:gd name="csX860" fmla="*/ 1053377 w 2341592"/>
              <a:gd name="csY860" fmla="*/ 1872357 h 2052980"/>
              <a:gd name="csX861" fmla="*/ 1052872 w 2341592"/>
              <a:gd name="csY861" fmla="*/ 1873591 h 2052980"/>
              <a:gd name="csX862" fmla="*/ 1052257 w 2341592"/>
              <a:gd name="csY862" fmla="*/ 1874042 h 2052980"/>
              <a:gd name="csX863" fmla="*/ 1051134 w 2341592"/>
              <a:gd name="csY863" fmla="*/ 1874442 h 2052980"/>
              <a:gd name="csX864" fmla="*/ 1047888 w 2341592"/>
              <a:gd name="csY864" fmla="*/ 1875001 h 2052980"/>
              <a:gd name="csX865" fmla="*/ 1036595 w 2341592"/>
              <a:gd name="csY865" fmla="*/ 1875897 h 2052980"/>
              <a:gd name="csX866" fmla="*/ 999749 w 2341592"/>
              <a:gd name="csY866" fmla="*/ 1876714 h 2052980"/>
              <a:gd name="csX867" fmla="*/ 962942 w 2341592"/>
              <a:gd name="csY867" fmla="*/ 1876278 h 2052980"/>
              <a:gd name="csX868" fmla="*/ 951699 w 2341592"/>
              <a:gd name="csY868" fmla="*/ 1875802 h 2052980"/>
              <a:gd name="csX869" fmla="*/ 948545 w 2341592"/>
              <a:gd name="csY869" fmla="*/ 1875512 h 2052980"/>
              <a:gd name="csX870" fmla="*/ 947545 w 2341592"/>
              <a:gd name="csY870" fmla="*/ 1875329 h 2052980"/>
              <a:gd name="csX871" fmla="*/ 946996 w 2341592"/>
              <a:gd name="csY871" fmla="*/ 1875108 h 2052980"/>
              <a:gd name="csX872" fmla="*/ 946542 w 2341592"/>
              <a:gd name="csY872" fmla="*/ 1874748 h 2052980"/>
              <a:gd name="csX873" fmla="*/ 946122 w 2341592"/>
              <a:gd name="csY873" fmla="*/ 1873654 h 2052980"/>
              <a:gd name="csX874" fmla="*/ 946185 w 2341592"/>
              <a:gd name="csY874" fmla="*/ 1873158 h 2052980"/>
              <a:gd name="csX875" fmla="*/ 946276 w 2341592"/>
              <a:gd name="csY875" fmla="*/ 1872808 h 2052980"/>
              <a:gd name="csX876" fmla="*/ 946573 w 2341592"/>
              <a:gd name="csY876" fmla="*/ 1871811 h 2052980"/>
              <a:gd name="csX877" fmla="*/ 947677 w 2341592"/>
              <a:gd name="csY877" fmla="*/ 1868408 h 2052980"/>
              <a:gd name="csX878" fmla="*/ 951693 w 2341592"/>
              <a:gd name="csY878" fmla="*/ 1856550 h 2052980"/>
              <a:gd name="csX879" fmla="*/ 964879 w 2341592"/>
              <a:gd name="csY879" fmla="*/ 1818714 h 2052980"/>
              <a:gd name="csX880" fmla="*/ 989636 w 2341592"/>
              <a:gd name="csY880" fmla="*/ 1747614 h 2052980"/>
              <a:gd name="csX881" fmla="*/ 994396 w 2341592"/>
              <a:gd name="csY881" fmla="*/ 1734216 h 2052980"/>
              <a:gd name="csX882" fmla="*/ 997976 w 2341592"/>
              <a:gd name="csY882" fmla="*/ 1727797 h 2052980"/>
              <a:gd name="csX883" fmla="*/ 1000090 w 2341592"/>
              <a:gd name="csY883" fmla="*/ 1727027 h 20529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Lst>
            <a:rect l="l" t="t" r="r" b="b"/>
            <a:pathLst>
              <a:path w="2341592" h="2052980">
                <a:moveTo>
                  <a:pt x="1488257" y="45"/>
                </a:moveTo>
                <a:cubicBezTo>
                  <a:pt x="1483809" y="-261"/>
                  <a:pt x="1477484" y="171"/>
                  <a:pt x="1469021" y="767"/>
                </a:cubicBezTo>
                <a:cubicBezTo>
                  <a:pt x="1437567" y="2985"/>
                  <a:pt x="1421321" y="7474"/>
                  <a:pt x="1392986" y="21777"/>
                </a:cubicBezTo>
                <a:cubicBezTo>
                  <a:pt x="1341173" y="47931"/>
                  <a:pt x="1309347" y="87518"/>
                  <a:pt x="1297350" y="140634"/>
                </a:cubicBezTo>
                <a:cubicBezTo>
                  <a:pt x="1296113" y="146116"/>
                  <a:pt x="1295019" y="150836"/>
                  <a:pt x="1290258" y="154243"/>
                </a:cubicBezTo>
                <a:cubicBezTo>
                  <a:pt x="1285498" y="157653"/>
                  <a:pt x="1277586" y="159665"/>
                  <a:pt x="1262738" y="161044"/>
                </a:cubicBezTo>
                <a:cubicBezTo>
                  <a:pt x="1233038" y="163807"/>
                  <a:pt x="1175297" y="163795"/>
                  <a:pt x="1059730" y="163795"/>
                </a:cubicBezTo>
                <a:cubicBezTo>
                  <a:pt x="1008853" y="163795"/>
                  <a:pt x="995055" y="164082"/>
                  <a:pt x="963775" y="164198"/>
                </a:cubicBezTo>
                <a:cubicBezTo>
                  <a:pt x="914740" y="164769"/>
                  <a:pt x="831202" y="164599"/>
                  <a:pt x="828646" y="167003"/>
                </a:cubicBezTo>
                <a:cubicBezTo>
                  <a:pt x="826826" y="167460"/>
                  <a:pt x="825937" y="167896"/>
                  <a:pt x="825769" y="168094"/>
                </a:cubicBezTo>
                <a:cubicBezTo>
                  <a:pt x="825034" y="168981"/>
                  <a:pt x="824675" y="169681"/>
                  <a:pt x="824561" y="170526"/>
                </a:cubicBezTo>
                <a:cubicBezTo>
                  <a:pt x="824448" y="171375"/>
                  <a:pt x="824596" y="172482"/>
                  <a:pt x="825227" y="174101"/>
                </a:cubicBezTo>
                <a:cubicBezTo>
                  <a:pt x="826492" y="177340"/>
                  <a:pt x="829681" y="182422"/>
                  <a:pt x="835381" y="190637"/>
                </a:cubicBezTo>
                <a:cubicBezTo>
                  <a:pt x="858293" y="223668"/>
                  <a:pt x="915444" y="308242"/>
                  <a:pt x="1007427" y="445244"/>
                </a:cubicBezTo>
                <a:cubicBezTo>
                  <a:pt x="1027702" y="475439"/>
                  <a:pt x="1031402" y="480427"/>
                  <a:pt x="1044919" y="500449"/>
                </a:cubicBezTo>
                <a:cubicBezTo>
                  <a:pt x="1080604" y="552858"/>
                  <a:pt x="1115610" y="604725"/>
                  <a:pt x="1130260" y="619946"/>
                </a:cubicBezTo>
                <a:cubicBezTo>
                  <a:pt x="1133010" y="622918"/>
                  <a:pt x="1135591" y="625924"/>
                  <a:pt x="1138780" y="629195"/>
                </a:cubicBezTo>
                <a:cubicBezTo>
                  <a:pt x="1148117" y="638769"/>
                  <a:pt x="1153171" y="644110"/>
                  <a:pt x="1155426" y="657845"/>
                </a:cubicBezTo>
                <a:cubicBezTo>
                  <a:pt x="1157685" y="671580"/>
                  <a:pt x="1157408" y="693659"/>
                  <a:pt x="1156906" y="737860"/>
                </a:cubicBezTo>
                <a:cubicBezTo>
                  <a:pt x="1156404" y="782062"/>
                  <a:pt x="1156158" y="804153"/>
                  <a:pt x="1154928" y="817569"/>
                </a:cubicBezTo>
                <a:cubicBezTo>
                  <a:pt x="1153698" y="830983"/>
                  <a:pt x="1151370" y="835841"/>
                  <a:pt x="1146998" y="844740"/>
                </a:cubicBezTo>
                <a:cubicBezTo>
                  <a:pt x="1127991" y="883446"/>
                  <a:pt x="1091824" y="904909"/>
                  <a:pt x="1029276" y="915014"/>
                </a:cubicBezTo>
                <a:cubicBezTo>
                  <a:pt x="1018661" y="916730"/>
                  <a:pt x="1008213" y="918799"/>
                  <a:pt x="999961" y="920752"/>
                </a:cubicBezTo>
                <a:cubicBezTo>
                  <a:pt x="995834" y="921726"/>
                  <a:pt x="992257" y="922676"/>
                  <a:pt x="989500" y="923525"/>
                </a:cubicBezTo>
                <a:cubicBezTo>
                  <a:pt x="986740" y="924370"/>
                  <a:pt x="984724" y="925196"/>
                  <a:pt x="984096" y="925607"/>
                </a:cubicBezTo>
                <a:cubicBezTo>
                  <a:pt x="983115" y="926241"/>
                  <a:pt x="976276" y="929565"/>
                  <a:pt x="973980" y="940979"/>
                </a:cubicBezTo>
                <a:cubicBezTo>
                  <a:pt x="973961" y="941647"/>
                  <a:pt x="972686" y="952357"/>
                  <a:pt x="982065" y="955736"/>
                </a:cubicBezTo>
                <a:cubicBezTo>
                  <a:pt x="981986" y="955714"/>
                  <a:pt x="983529" y="956079"/>
                  <a:pt x="984472" y="956152"/>
                </a:cubicBezTo>
                <a:cubicBezTo>
                  <a:pt x="985412" y="956225"/>
                  <a:pt x="986712" y="956294"/>
                  <a:pt x="988333" y="956370"/>
                </a:cubicBezTo>
                <a:cubicBezTo>
                  <a:pt x="991579" y="956515"/>
                  <a:pt x="996125" y="956654"/>
                  <a:pt x="1001815" y="956792"/>
                </a:cubicBezTo>
                <a:cubicBezTo>
                  <a:pt x="1013197" y="957070"/>
                  <a:pt x="1029153" y="957332"/>
                  <a:pt x="1048519" y="957556"/>
                </a:cubicBezTo>
                <a:cubicBezTo>
                  <a:pt x="1087244" y="958010"/>
                  <a:pt x="1139584" y="958338"/>
                  <a:pt x="1196183" y="958426"/>
                </a:cubicBezTo>
                <a:cubicBezTo>
                  <a:pt x="1297107" y="958581"/>
                  <a:pt x="1348608" y="958628"/>
                  <a:pt x="1375580" y="957865"/>
                </a:cubicBezTo>
                <a:cubicBezTo>
                  <a:pt x="1389068" y="957483"/>
                  <a:pt x="1396409" y="956755"/>
                  <a:pt x="1400646" y="956048"/>
                </a:cubicBezTo>
                <a:cubicBezTo>
                  <a:pt x="1409475" y="954575"/>
                  <a:pt x="1411797" y="948985"/>
                  <a:pt x="1412551" y="945143"/>
                </a:cubicBezTo>
                <a:cubicBezTo>
                  <a:pt x="1412497" y="942849"/>
                  <a:pt x="1412018" y="939739"/>
                  <a:pt x="1409586" y="934398"/>
                </a:cubicBezTo>
                <a:cubicBezTo>
                  <a:pt x="1407589" y="930020"/>
                  <a:pt x="1404952" y="927367"/>
                  <a:pt x="1397472" y="924663"/>
                </a:cubicBezTo>
                <a:cubicBezTo>
                  <a:pt x="1389993" y="921957"/>
                  <a:pt x="1377797" y="919477"/>
                  <a:pt x="1357589" y="916067"/>
                </a:cubicBezTo>
                <a:cubicBezTo>
                  <a:pt x="1341078" y="913282"/>
                  <a:pt x="1321249" y="909474"/>
                  <a:pt x="1313321" y="907559"/>
                </a:cubicBezTo>
                <a:cubicBezTo>
                  <a:pt x="1277489" y="898903"/>
                  <a:pt x="1248514" y="876020"/>
                  <a:pt x="1233915" y="844746"/>
                </a:cubicBezTo>
                <a:cubicBezTo>
                  <a:pt x="1229767" y="835856"/>
                  <a:pt x="1227552" y="830926"/>
                  <a:pt x="1226366" y="817131"/>
                </a:cubicBezTo>
                <a:cubicBezTo>
                  <a:pt x="1225180" y="803336"/>
                  <a:pt x="1224918" y="780548"/>
                  <a:pt x="1224394" y="735106"/>
                </a:cubicBezTo>
                <a:cubicBezTo>
                  <a:pt x="1223871" y="689526"/>
                  <a:pt x="1223590" y="666763"/>
                  <a:pt x="1225442" y="653100"/>
                </a:cubicBezTo>
                <a:cubicBezTo>
                  <a:pt x="1227297" y="639438"/>
                  <a:pt x="1231593" y="634782"/>
                  <a:pt x="1239398" y="626735"/>
                </a:cubicBezTo>
                <a:cubicBezTo>
                  <a:pt x="1256505" y="609101"/>
                  <a:pt x="1383968" y="422348"/>
                  <a:pt x="1418295" y="371112"/>
                </a:cubicBezTo>
                <a:cubicBezTo>
                  <a:pt x="1450529" y="322999"/>
                  <a:pt x="1472232" y="289844"/>
                  <a:pt x="1492834" y="258283"/>
                </a:cubicBezTo>
                <a:cubicBezTo>
                  <a:pt x="1505516" y="238368"/>
                  <a:pt x="1532550" y="197930"/>
                  <a:pt x="1535629" y="191832"/>
                </a:cubicBezTo>
                <a:cubicBezTo>
                  <a:pt x="1536402" y="190567"/>
                  <a:pt x="1537995" y="188119"/>
                  <a:pt x="1538686" y="186971"/>
                </a:cubicBezTo>
                <a:cubicBezTo>
                  <a:pt x="1541503" y="182290"/>
                  <a:pt x="1543632" y="178593"/>
                  <a:pt x="1545045" y="175943"/>
                </a:cubicBezTo>
                <a:cubicBezTo>
                  <a:pt x="1545752" y="174618"/>
                  <a:pt x="1546279" y="173545"/>
                  <a:pt x="1546616" y="172776"/>
                </a:cubicBezTo>
                <a:cubicBezTo>
                  <a:pt x="1546869" y="172198"/>
                  <a:pt x="1546976" y="171700"/>
                  <a:pt x="1547017" y="171605"/>
                </a:cubicBezTo>
                <a:lnTo>
                  <a:pt x="1547017" y="171599"/>
                </a:lnTo>
                <a:lnTo>
                  <a:pt x="1547017" y="171593"/>
                </a:lnTo>
                <a:lnTo>
                  <a:pt x="1547017" y="171593"/>
                </a:lnTo>
                <a:lnTo>
                  <a:pt x="1547017" y="171599"/>
                </a:lnTo>
                <a:lnTo>
                  <a:pt x="1547017" y="171605"/>
                </a:lnTo>
                <a:lnTo>
                  <a:pt x="1547017" y="171605"/>
                </a:lnTo>
                <a:cubicBezTo>
                  <a:pt x="1547049" y="169681"/>
                  <a:pt x="1546982" y="168735"/>
                  <a:pt x="1546468" y="168142"/>
                </a:cubicBezTo>
                <a:cubicBezTo>
                  <a:pt x="1545948" y="167545"/>
                  <a:pt x="1544361" y="166760"/>
                  <a:pt x="1540534" y="166233"/>
                </a:cubicBezTo>
                <a:cubicBezTo>
                  <a:pt x="1532878" y="165176"/>
                  <a:pt x="1516973" y="164940"/>
                  <a:pt x="1485285" y="164514"/>
                </a:cubicBezTo>
                <a:cubicBezTo>
                  <a:pt x="1469443" y="164299"/>
                  <a:pt x="1457560" y="164142"/>
                  <a:pt x="1448942" y="163656"/>
                </a:cubicBezTo>
                <a:cubicBezTo>
                  <a:pt x="1440324" y="163173"/>
                  <a:pt x="1435043" y="162517"/>
                  <a:pt x="1431898" y="160662"/>
                </a:cubicBezTo>
                <a:cubicBezTo>
                  <a:pt x="1430327" y="159735"/>
                  <a:pt x="1429264" y="158183"/>
                  <a:pt x="1429257" y="156492"/>
                </a:cubicBezTo>
                <a:cubicBezTo>
                  <a:pt x="1429257" y="154801"/>
                  <a:pt x="1430027" y="153217"/>
                  <a:pt x="1431216" y="151463"/>
                </a:cubicBezTo>
                <a:cubicBezTo>
                  <a:pt x="1433589" y="147956"/>
                  <a:pt x="1437869" y="143647"/>
                  <a:pt x="1443557" y="137867"/>
                </a:cubicBezTo>
                <a:cubicBezTo>
                  <a:pt x="1472576" y="108372"/>
                  <a:pt x="1486651" y="80644"/>
                  <a:pt x="1493960" y="38546"/>
                </a:cubicBezTo>
                <a:cubicBezTo>
                  <a:pt x="1495784" y="28048"/>
                  <a:pt x="1497147" y="20184"/>
                  <a:pt x="1497632" y="14439"/>
                </a:cubicBezTo>
                <a:cubicBezTo>
                  <a:pt x="1498118" y="8692"/>
                  <a:pt x="1497664" y="5174"/>
                  <a:pt x="1496352" y="3237"/>
                </a:cubicBezTo>
                <a:cubicBezTo>
                  <a:pt x="1495052" y="1300"/>
                  <a:pt x="1492746" y="354"/>
                  <a:pt x="1488298" y="45"/>
                </a:cubicBezTo>
                <a:close/>
                <a:moveTo>
                  <a:pt x="1186843" y="208230"/>
                </a:moveTo>
                <a:cubicBezTo>
                  <a:pt x="1224070" y="207264"/>
                  <a:pt x="1261703" y="214021"/>
                  <a:pt x="1289139" y="228955"/>
                </a:cubicBezTo>
                <a:cubicBezTo>
                  <a:pt x="1310501" y="240583"/>
                  <a:pt x="1334242" y="265113"/>
                  <a:pt x="1345321" y="286993"/>
                </a:cubicBezTo>
                <a:cubicBezTo>
                  <a:pt x="1353532" y="303204"/>
                  <a:pt x="1354630" y="308879"/>
                  <a:pt x="1354633" y="335718"/>
                </a:cubicBezTo>
                <a:cubicBezTo>
                  <a:pt x="1354637" y="361408"/>
                  <a:pt x="1353365" y="368752"/>
                  <a:pt x="1346346" y="383705"/>
                </a:cubicBezTo>
                <a:cubicBezTo>
                  <a:pt x="1336356" y="404979"/>
                  <a:pt x="1314940" y="431093"/>
                  <a:pt x="1275176" y="470789"/>
                </a:cubicBezTo>
                <a:cubicBezTo>
                  <a:pt x="1240685" y="505225"/>
                  <a:pt x="1223524" y="530269"/>
                  <a:pt x="1216145" y="556559"/>
                </a:cubicBezTo>
                <a:cubicBezTo>
                  <a:pt x="1212578" y="569278"/>
                  <a:pt x="1207937" y="578265"/>
                  <a:pt x="1202067" y="582880"/>
                </a:cubicBezTo>
                <a:cubicBezTo>
                  <a:pt x="1197038" y="586836"/>
                  <a:pt x="1192912" y="589063"/>
                  <a:pt x="1188180" y="589233"/>
                </a:cubicBezTo>
                <a:cubicBezTo>
                  <a:pt x="1183448" y="589401"/>
                  <a:pt x="1178420" y="587580"/>
                  <a:pt x="1171341" y="584095"/>
                </a:cubicBezTo>
                <a:cubicBezTo>
                  <a:pt x="1161480" y="579237"/>
                  <a:pt x="1154480" y="569076"/>
                  <a:pt x="1150922" y="556609"/>
                </a:cubicBezTo>
                <a:cubicBezTo>
                  <a:pt x="1147367" y="544142"/>
                  <a:pt x="1147231" y="529303"/>
                  <a:pt x="1151269" y="514767"/>
                </a:cubicBezTo>
                <a:cubicBezTo>
                  <a:pt x="1155840" y="498310"/>
                  <a:pt x="1174161" y="471477"/>
                  <a:pt x="1207108" y="432159"/>
                </a:cubicBezTo>
                <a:cubicBezTo>
                  <a:pt x="1226038" y="409563"/>
                  <a:pt x="1236912" y="395292"/>
                  <a:pt x="1243009" y="382787"/>
                </a:cubicBezTo>
                <a:cubicBezTo>
                  <a:pt x="1249107" y="370285"/>
                  <a:pt x="1250539" y="359503"/>
                  <a:pt x="1250539" y="343355"/>
                </a:cubicBezTo>
                <a:cubicBezTo>
                  <a:pt x="1250539" y="320576"/>
                  <a:pt x="1249738" y="317033"/>
                  <a:pt x="1241309" y="303462"/>
                </a:cubicBezTo>
                <a:cubicBezTo>
                  <a:pt x="1234817" y="293008"/>
                  <a:pt x="1228070" y="286179"/>
                  <a:pt x="1219234" y="281873"/>
                </a:cubicBezTo>
                <a:cubicBezTo>
                  <a:pt x="1210398" y="277570"/>
                  <a:pt x="1199360" y="275781"/>
                  <a:pt x="1184294" y="275781"/>
                </a:cubicBezTo>
                <a:cubicBezTo>
                  <a:pt x="1166029" y="275781"/>
                  <a:pt x="1157840" y="277336"/>
                  <a:pt x="1146512" y="282914"/>
                </a:cubicBezTo>
                <a:cubicBezTo>
                  <a:pt x="1128991" y="291545"/>
                  <a:pt x="1114405" y="312052"/>
                  <a:pt x="1111455" y="332320"/>
                </a:cubicBezTo>
                <a:cubicBezTo>
                  <a:pt x="1108853" y="350175"/>
                  <a:pt x="1103982" y="363222"/>
                  <a:pt x="1096124" y="371882"/>
                </a:cubicBezTo>
                <a:cubicBezTo>
                  <a:pt x="1088269" y="380544"/>
                  <a:pt x="1077455" y="384613"/>
                  <a:pt x="1063686" y="384613"/>
                </a:cubicBezTo>
                <a:cubicBezTo>
                  <a:pt x="1045850" y="384613"/>
                  <a:pt x="1033516" y="375919"/>
                  <a:pt x="1028087" y="359468"/>
                </a:cubicBezTo>
                <a:cubicBezTo>
                  <a:pt x="1021929" y="340809"/>
                  <a:pt x="1026339" y="316153"/>
                  <a:pt x="1037348" y="292822"/>
                </a:cubicBezTo>
                <a:cubicBezTo>
                  <a:pt x="1048355" y="269488"/>
                  <a:pt x="1066030" y="247447"/>
                  <a:pt x="1086988" y="234192"/>
                </a:cubicBezTo>
                <a:cubicBezTo>
                  <a:pt x="1112796" y="217867"/>
                  <a:pt x="1149616" y="209192"/>
                  <a:pt x="1186843" y="208230"/>
                </a:cubicBezTo>
                <a:close/>
                <a:moveTo>
                  <a:pt x="1286810" y="1058416"/>
                </a:moveTo>
                <a:cubicBezTo>
                  <a:pt x="1233486" y="1058158"/>
                  <a:pt x="1197325" y="1071438"/>
                  <a:pt x="1161057" y="1104552"/>
                </a:cubicBezTo>
                <a:cubicBezTo>
                  <a:pt x="1121323" y="1140835"/>
                  <a:pt x="1103982" y="1188791"/>
                  <a:pt x="1107947" y="1251825"/>
                </a:cubicBezTo>
                <a:cubicBezTo>
                  <a:pt x="1110846" y="1297853"/>
                  <a:pt x="1125521" y="1332348"/>
                  <a:pt x="1153938" y="1360153"/>
                </a:cubicBezTo>
                <a:cubicBezTo>
                  <a:pt x="1164676" y="1370660"/>
                  <a:pt x="1189890" y="1385913"/>
                  <a:pt x="1192180" y="1387761"/>
                </a:cubicBezTo>
                <a:cubicBezTo>
                  <a:pt x="1192209" y="1387783"/>
                  <a:pt x="1192108" y="1387749"/>
                  <a:pt x="1192076" y="1387736"/>
                </a:cubicBezTo>
                <a:cubicBezTo>
                  <a:pt x="1213041" y="1399354"/>
                  <a:pt x="1235139" y="1406685"/>
                  <a:pt x="1254678" y="1406685"/>
                </a:cubicBezTo>
                <a:cubicBezTo>
                  <a:pt x="1259413" y="1406685"/>
                  <a:pt x="1262833" y="1407149"/>
                  <a:pt x="1265788" y="1408947"/>
                </a:cubicBezTo>
                <a:cubicBezTo>
                  <a:pt x="1268741" y="1410748"/>
                  <a:pt x="1271009" y="1413698"/>
                  <a:pt x="1273845" y="1418288"/>
                </a:cubicBezTo>
                <a:cubicBezTo>
                  <a:pt x="1277303" y="1423881"/>
                  <a:pt x="1288331" y="1436171"/>
                  <a:pt x="1297974" y="1444985"/>
                </a:cubicBezTo>
                <a:cubicBezTo>
                  <a:pt x="1328116" y="1472533"/>
                  <a:pt x="1362693" y="1489202"/>
                  <a:pt x="1405384" y="1496738"/>
                </a:cubicBezTo>
                <a:cubicBezTo>
                  <a:pt x="1424119" y="1500047"/>
                  <a:pt x="1444342" y="1500246"/>
                  <a:pt x="1460816" y="1498025"/>
                </a:cubicBezTo>
                <a:cubicBezTo>
                  <a:pt x="1469052" y="1496918"/>
                  <a:pt x="1476352" y="1495199"/>
                  <a:pt x="1482030" y="1493007"/>
                </a:cubicBezTo>
                <a:cubicBezTo>
                  <a:pt x="1487705" y="1490811"/>
                  <a:pt x="1491699" y="1488101"/>
                  <a:pt x="1493465" y="1485360"/>
                </a:cubicBezTo>
                <a:cubicBezTo>
                  <a:pt x="1495680" y="1481918"/>
                  <a:pt x="1498727" y="1473499"/>
                  <a:pt x="1499853" y="1467332"/>
                </a:cubicBezTo>
                <a:cubicBezTo>
                  <a:pt x="1500471" y="1463937"/>
                  <a:pt x="1501169" y="1461521"/>
                  <a:pt x="1501147" y="1460202"/>
                </a:cubicBezTo>
                <a:cubicBezTo>
                  <a:pt x="1501147" y="1459543"/>
                  <a:pt x="1501030" y="1459221"/>
                  <a:pt x="1500752" y="1458871"/>
                </a:cubicBezTo>
                <a:cubicBezTo>
                  <a:pt x="1500475" y="1458521"/>
                  <a:pt x="1499907" y="1458098"/>
                  <a:pt x="1498806" y="1457660"/>
                </a:cubicBezTo>
                <a:cubicBezTo>
                  <a:pt x="1494402" y="1455896"/>
                  <a:pt x="1482428" y="1454578"/>
                  <a:pt x="1456503" y="1451281"/>
                </a:cubicBezTo>
                <a:cubicBezTo>
                  <a:pt x="1425359" y="1447319"/>
                  <a:pt x="1387690" y="1433307"/>
                  <a:pt x="1361822" y="1416051"/>
                </a:cubicBezTo>
                <a:cubicBezTo>
                  <a:pt x="1353936" y="1410789"/>
                  <a:pt x="1349504" y="1407670"/>
                  <a:pt x="1347362" y="1405196"/>
                </a:cubicBezTo>
                <a:cubicBezTo>
                  <a:pt x="1346826" y="1404578"/>
                  <a:pt x="1346419" y="1403982"/>
                  <a:pt x="1346173" y="1403291"/>
                </a:cubicBezTo>
                <a:cubicBezTo>
                  <a:pt x="1345927" y="1402600"/>
                  <a:pt x="1345905" y="1401742"/>
                  <a:pt x="1346230" y="1401035"/>
                </a:cubicBezTo>
                <a:cubicBezTo>
                  <a:pt x="1346876" y="1399625"/>
                  <a:pt x="1348157" y="1399140"/>
                  <a:pt x="1349577" y="1398657"/>
                </a:cubicBezTo>
                <a:cubicBezTo>
                  <a:pt x="1351043" y="1398162"/>
                  <a:pt x="1355498" y="1396244"/>
                  <a:pt x="1361173" y="1393654"/>
                </a:cubicBezTo>
                <a:cubicBezTo>
                  <a:pt x="1366845" y="1391067"/>
                  <a:pt x="1373835" y="1387774"/>
                  <a:pt x="1380763" y="1384414"/>
                </a:cubicBezTo>
                <a:cubicBezTo>
                  <a:pt x="1422800" y="1364020"/>
                  <a:pt x="1454210" y="1327487"/>
                  <a:pt x="1465140" y="1286405"/>
                </a:cubicBezTo>
                <a:cubicBezTo>
                  <a:pt x="1483229" y="1218440"/>
                  <a:pt x="1467828" y="1153731"/>
                  <a:pt x="1423232" y="1109627"/>
                </a:cubicBezTo>
                <a:cubicBezTo>
                  <a:pt x="1387340" y="1074132"/>
                  <a:pt x="1346346" y="1058707"/>
                  <a:pt x="1286810" y="1058416"/>
                </a:cubicBezTo>
                <a:close/>
                <a:moveTo>
                  <a:pt x="80569" y="1065997"/>
                </a:moveTo>
                <a:cubicBezTo>
                  <a:pt x="42046" y="1065997"/>
                  <a:pt x="22317" y="1065473"/>
                  <a:pt x="12327" y="1066864"/>
                </a:cubicBezTo>
                <a:cubicBezTo>
                  <a:pt x="9037" y="1067322"/>
                  <a:pt x="3592" y="1068981"/>
                  <a:pt x="2841" y="1071012"/>
                </a:cubicBezTo>
                <a:cubicBezTo>
                  <a:pt x="1135" y="1075612"/>
                  <a:pt x="974" y="1079202"/>
                  <a:pt x="2160" y="1081429"/>
                </a:cubicBezTo>
                <a:cubicBezTo>
                  <a:pt x="2993" y="1082997"/>
                  <a:pt x="2873" y="1084003"/>
                  <a:pt x="11210" y="1086076"/>
                </a:cubicBezTo>
                <a:cubicBezTo>
                  <a:pt x="16705" y="1087173"/>
                  <a:pt x="23715" y="1090877"/>
                  <a:pt x="27589" y="1094751"/>
                </a:cubicBezTo>
                <a:cubicBezTo>
                  <a:pt x="29197" y="1096363"/>
                  <a:pt x="30668" y="1098170"/>
                  <a:pt x="31623" y="1101615"/>
                </a:cubicBezTo>
                <a:cubicBezTo>
                  <a:pt x="32579" y="1105056"/>
                  <a:pt x="33175" y="1110151"/>
                  <a:pt x="33589" y="1118993"/>
                </a:cubicBezTo>
                <a:cubicBezTo>
                  <a:pt x="34415" y="1136684"/>
                  <a:pt x="34456" y="1169384"/>
                  <a:pt x="34456" y="1232958"/>
                </a:cubicBezTo>
                <a:cubicBezTo>
                  <a:pt x="34456" y="1298301"/>
                  <a:pt x="34459" y="1330944"/>
                  <a:pt x="33434" y="1348200"/>
                </a:cubicBezTo>
                <a:cubicBezTo>
                  <a:pt x="32923" y="1356828"/>
                  <a:pt x="32179" y="1361629"/>
                  <a:pt x="30914" y="1364878"/>
                </a:cubicBezTo>
                <a:cubicBezTo>
                  <a:pt x="29649" y="1368127"/>
                  <a:pt x="27746" y="1369689"/>
                  <a:pt x="25709" y="1371291"/>
                </a:cubicBezTo>
                <a:cubicBezTo>
                  <a:pt x="21062" y="1374947"/>
                  <a:pt x="14403" y="1378790"/>
                  <a:pt x="10220" y="1380096"/>
                </a:cubicBezTo>
                <a:cubicBezTo>
                  <a:pt x="8491" y="1380635"/>
                  <a:pt x="6617" y="1381518"/>
                  <a:pt x="5068" y="1382474"/>
                </a:cubicBezTo>
                <a:cubicBezTo>
                  <a:pt x="3523" y="1383430"/>
                  <a:pt x="2295" y="1384531"/>
                  <a:pt x="1914" y="1385111"/>
                </a:cubicBezTo>
                <a:cubicBezTo>
                  <a:pt x="368" y="1387458"/>
                  <a:pt x="-354" y="1391471"/>
                  <a:pt x="-70" y="1394963"/>
                </a:cubicBezTo>
                <a:cubicBezTo>
                  <a:pt x="71" y="1396708"/>
                  <a:pt x="450" y="1398319"/>
                  <a:pt x="983" y="1399502"/>
                </a:cubicBezTo>
                <a:cubicBezTo>
                  <a:pt x="1491" y="1400632"/>
                  <a:pt x="2116" y="1401294"/>
                  <a:pt x="2639" y="1401550"/>
                </a:cubicBezTo>
                <a:lnTo>
                  <a:pt x="2646" y="1401550"/>
                </a:lnTo>
                <a:lnTo>
                  <a:pt x="2652" y="1401550"/>
                </a:lnTo>
                <a:cubicBezTo>
                  <a:pt x="2693" y="1401556"/>
                  <a:pt x="2898" y="1401616"/>
                  <a:pt x="3135" y="1401648"/>
                </a:cubicBezTo>
                <a:cubicBezTo>
                  <a:pt x="3485" y="1401692"/>
                  <a:pt x="3986" y="1401742"/>
                  <a:pt x="4614" y="1401789"/>
                </a:cubicBezTo>
                <a:cubicBezTo>
                  <a:pt x="5866" y="1401884"/>
                  <a:pt x="7627" y="1401972"/>
                  <a:pt x="9813" y="1402054"/>
                </a:cubicBezTo>
                <a:cubicBezTo>
                  <a:pt x="14185" y="1402218"/>
                  <a:pt x="20276" y="1402354"/>
                  <a:pt x="27630" y="1402449"/>
                </a:cubicBezTo>
                <a:cubicBezTo>
                  <a:pt x="42339" y="1402638"/>
                  <a:pt x="62096" y="1402679"/>
                  <a:pt x="83342" y="1402521"/>
                </a:cubicBezTo>
                <a:cubicBezTo>
                  <a:pt x="121986" y="1402237"/>
                  <a:pt x="141329" y="1401774"/>
                  <a:pt x="150887" y="1400767"/>
                </a:cubicBezTo>
                <a:cubicBezTo>
                  <a:pt x="153515" y="1400490"/>
                  <a:pt x="156152" y="1400389"/>
                  <a:pt x="158692" y="1398159"/>
                </a:cubicBezTo>
                <a:cubicBezTo>
                  <a:pt x="159708" y="1397269"/>
                  <a:pt x="159809" y="1395733"/>
                  <a:pt x="160055" y="1393181"/>
                </a:cubicBezTo>
                <a:cubicBezTo>
                  <a:pt x="160275" y="1390884"/>
                  <a:pt x="160361" y="1389130"/>
                  <a:pt x="160228" y="1387821"/>
                </a:cubicBezTo>
                <a:cubicBezTo>
                  <a:pt x="160092" y="1386512"/>
                  <a:pt x="159790" y="1385679"/>
                  <a:pt x="159175" y="1384887"/>
                </a:cubicBezTo>
                <a:cubicBezTo>
                  <a:pt x="157944" y="1383307"/>
                  <a:pt x="154966" y="1381777"/>
                  <a:pt x="149086" y="1379424"/>
                </a:cubicBezTo>
                <a:cubicBezTo>
                  <a:pt x="143957" y="1377370"/>
                  <a:pt x="139859" y="1375376"/>
                  <a:pt x="136604" y="1372455"/>
                </a:cubicBezTo>
                <a:cubicBezTo>
                  <a:pt x="133348" y="1369531"/>
                  <a:pt x="131036" y="1365695"/>
                  <a:pt x="129478" y="1360298"/>
                </a:cubicBezTo>
                <a:cubicBezTo>
                  <a:pt x="126355" y="1349509"/>
                  <a:pt x="125941" y="1332364"/>
                  <a:pt x="125941" y="1301349"/>
                </a:cubicBezTo>
                <a:cubicBezTo>
                  <a:pt x="125941" y="1286588"/>
                  <a:pt x="126206" y="1273068"/>
                  <a:pt x="126635" y="1263144"/>
                </a:cubicBezTo>
                <a:cubicBezTo>
                  <a:pt x="126850" y="1258179"/>
                  <a:pt x="127105" y="1254118"/>
                  <a:pt x="127392" y="1251226"/>
                </a:cubicBezTo>
                <a:cubicBezTo>
                  <a:pt x="127538" y="1249781"/>
                  <a:pt x="127689" y="1248636"/>
                  <a:pt x="127862" y="1247765"/>
                </a:cubicBezTo>
                <a:cubicBezTo>
                  <a:pt x="127948" y="1247327"/>
                  <a:pt x="128030" y="1246964"/>
                  <a:pt x="128159" y="1246611"/>
                </a:cubicBezTo>
                <a:cubicBezTo>
                  <a:pt x="128285" y="1246261"/>
                  <a:pt x="128235" y="1245750"/>
                  <a:pt x="129279" y="1245317"/>
                </a:cubicBezTo>
                <a:cubicBezTo>
                  <a:pt x="129802" y="1245103"/>
                  <a:pt x="129932" y="1245150"/>
                  <a:pt x="130254" y="1245115"/>
                </a:cubicBezTo>
                <a:cubicBezTo>
                  <a:pt x="130575" y="1245081"/>
                  <a:pt x="130970" y="1245052"/>
                  <a:pt x="131449" y="1245027"/>
                </a:cubicBezTo>
                <a:cubicBezTo>
                  <a:pt x="132402" y="1244977"/>
                  <a:pt x="133698" y="1244932"/>
                  <a:pt x="135310" y="1244898"/>
                </a:cubicBezTo>
                <a:cubicBezTo>
                  <a:pt x="138537" y="1244828"/>
                  <a:pt x="143026" y="1244784"/>
                  <a:pt x="148465" y="1244781"/>
                </a:cubicBezTo>
                <a:cubicBezTo>
                  <a:pt x="159342" y="1244772"/>
                  <a:pt x="174004" y="1244898"/>
                  <a:pt x="189843" y="1245150"/>
                </a:cubicBezTo>
                <a:cubicBezTo>
                  <a:pt x="204237" y="1245384"/>
                  <a:pt x="215048" y="1245551"/>
                  <a:pt x="223294" y="1246576"/>
                </a:cubicBezTo>
                <a:cubicBezTo>
                  <a:pt x="231537" y="1247598"/>
                  <a:pt x="237338" y="1249497"/>
                  <a:pt x="241303" y="1253415"/>
                </a:cubicBezTo>
                <a:cubicBezTo>
                  <a:pt x="245269" y="1257333"/>
                  <a:pt x="247139" y="1263027"/>
                  <a:pt x="248054" y="1271065"/>
                </a:cubicBezTo>
                <a:cubicBezTo>
                  <a:pt x="248972" y="1279103"/>
                  <a:pt x="248966" y="1289610"/>
                  <a:pt x="248966" y="1303598"/>
                </a:cubicBezTo>
                <a:cubicBezTo>
                  <a:pt x="248966" y="1334844"/>
                  <a:pt x="248726" y="1351525"/>
                  <a:pt x="245893" y="1361623"/>
                </a:cubicBezTo>
                <a:cubicBezTo>
                  <a:pt x="244477" y="1366673"/>
                  <a:pt x="242310" y="1370134"/>
                  <a:pt x="239215" y="1372623"/>
                </a:cubicBezTo>
                <a:cubicBezTo>
                  <a:pt x="236120" y="1375108"/>
                  <a:pt x="232247" y="1376607"/>
                  <a:pt x="227373" y="1378216"/>
                </a:cubicBezTo>
                <a:cubicBezTo>
                  <a:pt x="222357" y="1379872"/>
                  <a:pt x="219991" y="1380979"/>
                  <a:pt x="218865" y="1382622"/>
                </a:cubicBezTo>
                <a:cubicBezTo>
                  <a:pt x="217736" y="1384266"/>
                  <a:pt x="217420" y="1387133"/>
                  <a:pt x="217420" y="1392793"/>
                </a:cubicBezTo>
                <a:cubicBezTo>
                  <a:pt x="217420" y="1395900"/>
                  <a:pt x="217518" y="1397881"/>
                  <a:pt x="218338" y="1399070"/>
                </a:cubicBezTo>
                <a:cubicBezTo>
                  <a:pt x="219161" y="1400263"/>
                  <a:pt x="221026" y="1401307"/>
                  <a:pt x="225641" y="1402004"/>
                </a:cubicBezTo>
                <a:cubicBezTo>
                  <a:pt x="234871" y="1403401"/>
                  <a:pt x="254076" y="1403222"/>
                  <a:pt x="292325" y="1402799"/>
                </a:cubicBezTo>
                <a:cubicBezTo>
                  <a:pt x="330574" y="1402376"/>
                  <a:pt x="349760" y="1402136"/>
                  <a:pt x="359148" y="1400666"/>
                </a:cubicBezTo>
                <a:cubicBezTo>
                  <a:pt x="363842" y="1399931"/>
                  <a:pt x="365896" y="1398906"/>
                  <a:pt x="366832" y="1397777"/>
                </a:cubicBezTo>
                <a:cubicBezTo>
                  <a:pt x="367766" y="1396651"/>
                  <a:pt x="367974" y="1394938"/>
                  <a:pt x="368211" y="1392114"/>
                </a:cubicBezTo>
                <a:cubicBezTo>
                  <a:pt x="368435" y="1389455"/>
                  <a:pt x="368558" y="1387446"/>
                  <a:pt x="368451" y="1385991"/>
                </a:cubicBezTo>
                <a:cubicBezTo>
                  <a:pt x="368347" y="1384534"/>
                  <a:pt x="368060" y="1383701"/>
                  <a:pt x="367520" y="1383010"/>
                </a:cubicBezTo>
                <a:cubicBezTo>
                  <a:pt x="366444" y="1381629"/>
                  <a:pt x="363571" y="1380468"/>
                  <a:pt x="357552" y="1378666"/>
                </a:cubicBezTo>
                <a:cubicBezTo>
                  <a:pt x="353880" y="1377566"/>
                  <a:pt x="350148" y="1375768"/>
                  <a:pt x="346993" y="1373730"/>
                </a:cubicBezTo>
                <a:cubicBezTo>
                  <a:pt x="343836" y="1371692"/>
                  <a:pt x="341262" y="1369484"/>
                  <a:pt x="339918" y="1367137"/>
                </a:cubicBezTo>
                <a:cubicBezTo>
                  <a:pt x="338833" y="1365241"/>
                  <a:pt x="338334" y="1362222"/>
                  <a:pt x="337811" y="1356843"/>
                </a:cubicBezTo>
                <a:cubicBezTo>
                  <a:pt x="337287" y="1351465"/>
                  <a:pt x="336883" y="1343840"/>
                  <a:pt x="336574" y="1333314"/>
                </a:cubicBezTo>
                <a:cubicBezTo>
                  <a:pt x="335953" y="1312260"/>
                  <a:pt x="335716" y="1279629"/>
                  <a:pt x="335716" y="1230545"/>
                </a:cubicBezTo>
                <a:cubicBezTo>
                  <a:pt x="335716" y="1166132"/>
                  <a:pt x="335710" y="1133949"/>
                  <a:pt x="336678" y="1116955"/>
                </a:cubicBezTo>
                <a:cubicBezTo>
                  <a:pt x="337161" y="1108457"/>
                  <a:pt x="337867" y="1103738"/>
                  <a:pt x="339063" y="1100549"/>
                </a:cubicBezTo>
                <a:cubicBezTo>
                  <a:pt x="340255" y="1097359"/>
                  <a:pt x="342069" y="1095820"/>
                  <a:pt x="343990" y="1094262"/>
                </a:cubicBezTo>
                <a:cubicBezTo>
                  <a:pt x="348505" y="1090605"/>
                  <a:pt x="355930" y="1087000"/>
                  <a:pt x="361236" y="1085940"/>
                </a:cubicBezTo>
                <a:cubicBezTo>
                  <a:pt x="364949" y="1085195"/>
                  <a:pt x="366665" y="1084463"/>
                  <a:pt x="367558" y="1083214"/>
                </a:cubicBezTo>
                <a:cubicBezTo>
                  <a:pt x="368451" y="1081968"/>
                  <a:pt x="368839" y="1079568"/>
                  <a:pt x="368839" y="1075063"/>
                </a:cubicBezTo>
                <a:cubicBezTo>
                  <a:pt x="368839" y="1072404"/>
                  <a:pt x="368760" y="1070864"/>
                  <a:pt x="367984" y="1069902"/>
                </a:cubicBezTo>
                <a:cubicBezTo>
                  <a:pt x="367205" y="1068937"/>
                  <a:pt x="365230" y="1067953"/>
                  <a:pt x="360539" y="1067306"/>
                </a:cubicBezTo>
                <a:cubicBezTo>
                  <a:pt x="351161" y="1066016"/>
                  <a:pt x="331773" y="1065994"/>
                  <a:pt x="293129" y="1065994"/>
                </a:cubicBezTo>
                <a:cubicBezTo>
                  <a:pt x="254486" y="1065994"/>
                  <a:pt x="235095" y="1066016"/>
                  <a:pt x="225726" y="1067356"/>
                </a:cubicBezTo>
                <a:cubicBezTo>
                  <a:pt x="221042" y="1068025"/>
                  <a:pt x="219086" y="1069028"/>
                  <a:pt x="218297" y="1070044"/>
                </a:cubicBezTo>
                <a:cubicBezTo>
                  <a:pt x="217505" y="1071060"/>
                  <a:pt x="217420" y="1072697"/>
                  <a:pt x="217420" y="1075457"/>
                </a:cubicBezTo>
                <a:cubicBezTo>
                  <a:pt x="217420" y="1080271"/>
                  <a:pt x="217821" y="1082789"/>
                  <a:pt x="218480" y="1083697"/>
                </a:cubicBezTo>
                <a:cubicBezTo>
                  <a:pt x="218811" y="1084151"/>
                  <a:pt x="219174" y="1084400"/>
                  <a:pt x="220023" y="1084615"/>
                </a:cubicBezTo>
                <a:cubicBezTo>
                  <a:pt x="220868" y="1084829"/>
                  <a:pt x="222152" y="1084924"/>
                  <a:pt x="223871" y="1084924"/>
                </a:cubicBezTo>
                <a:cubicBezTo>
                  <a:pt x="229127" y="1084924"/>
                  <a:pt x="236228" y="1088590"/>
                  <a:pt x="240840" y="1093205"/>
                </a:cubicBezTo>
                <a:cubicBezTo>
                  <a:pt x="244735" y="1097101"/>
                  <a:pt x="247105" y="1099820"/>
                  <a:pt x="248007" y="1107681"/>
                </a:cubicBezTo>
                <a:cubicBezTo>
                  <a:pt x="248906" y="1115545"/>
                  <a:pt x="248682" y="1128753"/>
                  <a:pt x="248253" y="1155069"/>
                </a:cubicBezTo>
                <a:cubicBezTo>
                  <a:pt x="248035" y="1168296"/>
                  <a:pt x="247881" y="1178236"/>
                  <a:pt x="246928" y="1185838"/>
                </a:cubicBezTo>
                <a:cubicBezTo>
                  <a:pt x="245972" y="1193441"/>
                  <a:pt x="244202" y="1198829"/>
                  <a:pt x="240537" y="1202554"/>
                </a:cubicBezTo>
                <a:cubicBezTo>
                  <a:pt x="236874" y="1206280"/>
                  <a:pt x="231556" y="1208094"/>
                  <a:pt x="224070" y="1209065"/>
                </a:cubicBezTo>
                <a:cubicBezTo>
                  <a:pt x="216581" y="1210040"/>
                  <a:pt x="206799" y="1210201"/>
                  <a:pt x="193786" y="1210428"/>
                </a:cubicBezTo>
                <a:cubicBezTo>
                  <a:pt x="179458" y="1210674"/>
                  <a:pt x="165632" y="1210706"/>
                  <a:pt x="154891" y="1210551"/>
                </a:cubicBezTo>
                <a:cubicBezTo>
                  <a:pt x="149518" y="1210472"/>
                  <a:pt x="144922" y="1210352"/>
                  <a:pt x="141405" y="1210188"/>
                </a:cubicBezTo>
                <a:cubicBezTo>
                  <a:pt x="137884" y="1210021"/>
                  <a:pt x="135594" y="1209870"/>
                  <a:pt x="134238" y="1209532"/>
                </a:cubicBezTo>
                <a:cubicBezTo>
                  <a:pt x="132465" y="1209097"/>
                  <a:pt x="130730" y="1208643"/>
                  <a:pt x="129389" y="1207173"/>
                </a:cubicBezTo>
                <a:cubicBezTo>
                  <a:pt x="128049" y="1205706"/>
                  <a:pt x="127351" y="1203564"/>
                  <a:pt x="126881" y="1200138"/>
                </a:cubicBezTo>
                <a:cubicBezTo>
                  <a:pt x="125944" y="1193289"/>
                  <a:pt x="125938" y="1180794"/>
                  <a:pt x="125938" y="1156097"/>
                </a:cubicBezTo>
                <a:cubicBezTo>
                  <a:pt x="125938" y="1142286"/>
                  <a:pt x="126168" y="1129138"/>
                  <a:pt x="126538" y="1119063"/>
                </a:cubicBezTo>
                <a:cubicBezTo>
                  <a:pt x="126721" y="1114025"/>
                  <a:pt x="126938" y="1109750"/>
                  <a:pt x="127184" y="1106536"/>
                </a:cubicBezTo>
                <a:cubicBezTo>
                  <a:pt x="127307" y="1104930"/>
                  <a:pt x="127440" y="1103593"/>
                  <a:pt x="127579" y="1102533"/>
                </a:cubicBezTo>
                <a:cubicBezTo>
                  <a:pt x="127714" y="1101473"/>
                  <a:pt x="127815" y="1100760"/>
                  <a:pt x="128077" y="1100079"/>
                </a:cubicBezTo>
                <a:cubicBezTo>
                  <a:pt x="128926" y="1097864"/>
                  <a:pt x="131143" y="1095990"/>
                  <a:pt x="134108" y="1093886"/>
                </a:cubicBezTo>
                <a:cubicBezTo>
                  <a:pt x="137074" y="1091785"/>
                  <a:pt x="140815" y="1089675"/>
                  <a:pt x="144701" y="1088009"/>
                </a:cubicBezTo>
                <a:cubicBezTo>
                  <a:pt x="150610" y="1085476"/>
                  <a:pt x="153856" y="1083694"/>
                  <a:pt x="155477" y="1081874"/>
                </a:cubicBezTo>
                <a:cubicBezTo>
                  <a:pt x="157096" y="1080050"/>
                  <a:pt x="157484" y="1078025"/>
                  <a:pt x="157484" y="1073994"/>
                </a:cubicBezTo>
                <a:cubicBezTo>
                  <a:pt x="157484" y="1071599"/>
                  <a:pt x="157427" y="1070350"/>
                  <a:pt x="156670" y="1069520"/>
                </a:cubicBezTo>
                <a:cubicBezTo>
                  <a:pt x="155916" y="1068688"/>
                  <a:pt x="153837" y="1067760"/>
                  <a:pt x="149055" y="1067180"/>
                </a:cubicBezTo>
                <a:cubicBezTo>
                  <a:pt x="139496" y="1066012"/>
                  <a:pt x="119815" y="1065997"/>
                  <a:pt x="80566" y="1065997"/>
                </a:cubicBezTo>
                <a:close/>
                <a:moveTo>
                  <a:pt x="521380" y="1065997"/>
                </a:moveTo>
                <a:cubicBezTo>
                  <a:pt x="460094" y="1065997"/>
                  <a:pt x="429406" y="1066006"/>
                  <a:pt x="414267" y="1067338"/>
                </a:cubicBezTo>
                <a:cubicBezTo>
                  <a:pt x="406700" y="1068006"/>
                  <a:pt x="403085" y="1069110"/>
                  <a:pt x="401706" y="1070205"/>
                </a:cubicBezTo>
                <a:cubicBezTo>
                  <a:pt x="401015" y="1070751"/>
                  <a:pt x="400763" y="1071227"/>
                  <a:pt x="400583" y="1072003"/>
                </a:cubicBezTo>
                <a:cubicBezTo>
                  <a:pt x="400406" y="1072779"/>
                  <a:pt x="400387" y="1073858"/>
                  <a:pt x="400387" y="1075205"/>
                </a:cubicBezTo>
                <a:cubicBezTo>
                  <a:pt x="400387" y="1079807"/>
                  <a:pt x="400769" y="1082249"/>
                  <a:pt x="401693" y="1083542"/>
                </a:cubicBezTo>
                <a:cubicBezTo>
                  <a:pt x="402618" y="1084836"/>
                  <a:pt x="404422" y="1085615"/>
                  <a:pt x="408286" y="1086464"/>
                </a:cubicBezTo>
                <a:cubicBezTo>
                  <a:pt x="413766" y="1087665"/>
                  <a:pt x="420526" y="1091460"/>
                  <a:pt x="424103" y="1095410"/>
                </a:cubicBezTo>
                <a:cubicBezTo>
                  <a:pt x="425586" y="1097047"/>
                  <a:pt x="426835" y="1099113"/>
                  <a:pt x="427699" y="1102779"/>
                </a:cubicBezTo>
                <a:cubicBezTo>
                  <a:pt x="428567" y="1106444"/>
                  <a:pt x="429160" y="1111788"/>
                  <a:pt x="429611" y="1120542"/>
                </a:cubicBezTo>
                <a:cubicBezTo>
                  <a:pt x="430513" y="1138047"/>
                  <a:pt x="430832" y="1169182"/>
                  <a:pt x="431248" y="1227043"/>
                </a:cubicBezTo>
                <a:cubicBezTo>
                  <a:pt x="431753" y="1297188"/>
                  <a:pt x="431942" y="1332866"/>
                  <a:pt x="429425" y="1352146"/>
                </a:cubicBezTo>
                <a:cubicBezTo>
                  <a:pt x="428166" y="1361790"/>
                  <a:pt x="426226" y="1367449"/>
                  <a:pt x="423069" y="1371187"/>
                </a:cubicBezTo>
                <a:cubicBezTo>
                  <a:pt x="419908" y="1374922"/>
                  <a:pt x="415725" y="1376443"/>
                  <a:pt x="410652" y="1378118"/>
                </a:cubicBezTo>
                <a:cubicBezTo>
                  <a:pt x="405744" y="1379739"/>
                  <a:pt x="403208" y="1380960"/>
                  <a:pt x="401984" y="1382474"/>
                </a:cubicBezTo>
                <a:cubicBezTo>
                  <a:pt x="400757" y="1383988"/>
                  <a:pt x="400387" y="1386215"/>
                  <a:pt x="400387" y="1390632"/>
                </a:cubicBezTo>
                <a:cubicBezTo>
                  <a:pt x="400387" y="1393367"/>
                  <a:pt x="400621" y="1396105"/>
                  <a:pt x="400987" y="1398241"/>
                </a:cubicBezTo>
                <a:cubicBezTo>
                  <a:pt x="401170" y="1399307"/>
                  <a:pt x="401378" y="1400225"/>
                  <a:pt x="401596" y="1400890"/>
                </a:cubicBezTo>
                <a:cubicBezTo>
                  <a:pt x="401766" y="1401411"/>
                  <a:pt x="401886" y="1401575"/>
                  <a:pt x="401933" y="1401673"/>
                </a:cubicBezTo>
                <a:cubicBezTo>
                  <a:pt x="402009" y="1401689"/>
                  <a:pt x="402034" y="1401695"/>
                  <a:pt x="402129" y="1401707"/>
                </a:cubicBezTo>
                <a:cubicBezTo>
                  <a:pt x="402621" y="1401783"/>
                  <a:pt x="403387" y="1401862"/>
                  <a:pt x="404365" y="1401938"/>
                </a:cubicBezTo>
                <a:cubicBezTo>
                  <a:pt x="406324" y="1402089"/>
                  <a:pt x="409160" y="1402231"/>
                  <a:pt x="412728" y="1402360"/>
                </a:cubicBezTo>
                <a:cubicBezTo>
                  <a:pt x="419343" y="1402603"/>
                  <a:pt x="428939" y="1402793"/>
                  <a:pt x="439813" y="1402953"/>
                </a:cubicBezTo>
                <a:cubicBezTo>
                  <a:pt x="486033" y="1404304"/>
                  <a:pt x="571989" y="1404193"/>
                  <a:pt x="619664" y="1402745"/>
                </a:cubicBezTo>
                <a:cubicBezTo>
                  <a:pt x="630635" y="1402556"/>
                  <a:pt x="640342" y="1402338"/>
                  <a:pt x="647089" y="1402080"/>
                </a:cubicBezTo>
                <a:cubicBezTo>
                  <a:pt x="650723" y="1401941"/>
                  <a:pt x="653629" y="1401793"/>
                  <a:pt x="655670" y="1401635"/>
                </a:cubicBezTo>
                <a:cubicBezTo>
                  <a:pt x="656692" y="1401556"/>
                  <a:pt x="657499" y="1401471"/>
                  <a:pt x="658042" y="1401395"/>
                </a:cubicBezTo>
                <a:cubicBezTo>
                  <a:pt x="658206" y="1401373"/>
                  <a:pt x="658323" y="1401351"/>
                  <a:pt x="658424" y="1401332"/>
                </a:cubicBezTo>
                <a:cubicBezTo>
                  <a:pt x="658465" y="1401260"/>
                  <a:pt x="658578" y="1401095"/>
                  <a:pt x="658695" y="1400821"/>
                </a:cubicBezTo>
                <a:cubicBezTo>
                  <a:pt x="658947" y="1400234"/>
                  <a:pt x="659260" y="1399351"/>
                  <a:pt x="659603" y="1398241"/>
                </a:cubicBezTo>
                <a:cubicBezTo>
                  <a:pt x="660288" y="1396020"/>
                  <a:pt x="661099" y="1392887"/>
                  <a:pt x="661972" y="1389133"/>
                </a:cubicBezTo>
                <a:cubicBezTo>
                  <a:pt x="663726" y="1381629"/>
                  <a:pt x="665745" y="1371632"/>
                  <a:pt x="667654" y="1361187"/>
                </a:cubicBezTo>
                <a:cubicBezTo>
                  <a:pt x="671474" y="1340295"/>
                  <a:pt x="674846" y="1317396"/>
                  <a:pt x="674840" y="1309512"/>
                </a:cubicBezTo>
                <a:cubicBezTo>
                  <a:pt x="674837" y="1307389"/>
                  <a:pt x="674783" y="1305831"/>
                  <a:pt x="674575" y="1304878"/>
                </a:cubicBezTo>
                <a:cubicBezTo>
                  <a:pt x="674367" y="1303929"/>
                  <a:pt x="674196" y="1303689"/>
                  <a:pt x="673663" y="1303399"/>
                </a:cubicBezTo>
                <a:cubicBezTo>
                  <a:pt x="672594" y="1302822"/>
                  <a:pt x="668988" y="1302733"/>
                  <a:pt x="661966" y="1303197"/>
                </a:cubicBezTo>
                <a:cubicBezTo>
                  <a:pt x="658332" y="1303437"/>
                  <a:pt x="655641" y="1303626"/>
                  <a:pt x="653644" y="1304030"/>
                </a:cubicBezTo>
                <a:cubicBezTo>
                  <a:pt x="651648" y="1304431"/>
                  <a:pt x="650395" y="1304992"/>
                  <a:pt x="649238" y="1306042"/>
                </a:cubicBezTo>
                <a:cubicBezTo>
                  <a:pt x="646928" y="1308147"/>
                  <a:pt x="644935" y="1312812"/>
                  <a:pt x="641086" y="1322449"/>
                </a:cubicBezTo>
                <a:cubicBezTo>
                  <a:pt x="633969" y="1340279"/>
                  <a:pt x="625758" y="1352102"/>
                  <a:pt x="613307" y="1359364"/>
                </a:cubicBezTo>
                <a:cubicBezTo>
                  <a:pt x="600853" y="1366626"/>
                  <a:pt x="584402" y="1369263"/>
                  <a:pt x="560888" y="1369357"/>
                </a:cubicBezTo>
                <a:cubicBezTo>
                  <a:pt x="547014" y="1369411"/>
                  <a:pt x="538232" y="1368960"/>
                  <a:pt x="532248" y="1367238"/>
                </a:cubicBezTo>
                <a:cubicBezTo>
                  <a:pt x="526267" y="1365515"/>
                  <a:pt x="523071" y="1362175"/>
                  <a:pt x="521374" y="1357367"/>
                </a:cubicBezTo>
                <a:cubicBezTo>
                  <a:pt x="520850" y="1355881"/>
                  <a:pt x="520566" y="1353579"/>
                  <a:pt x="520267" y="1350238"/>
                </a:cubicBezTo>
                <a:cubicBezTo>
                  <a:pt x="519967" y="1346900"/>
                  <a:pt x="519715" y="1342638"/>
                  <a:pt x="519507" y="1337749"/>
                </a:cubicBezTo>
                <a:cubicBezTo>
                  <a:pt x="519090" y="1327973"/>
                  <a:pt x="518860" y="1315698"/>
                  <a:pt x="518819" y="1303437"/>
                </a:cubicBezTo>
                <a:cubicBezTo>
                  <a:pt x="518778" y="1291175"/>
                  <a:pt x="518926" y="1278935"/>
                  <a:pt x="519273" y="1269223"/>
                </a:cubicBezTo>
                <a:cubicBezTo>
                  <a:pt x="519447" y="1264368"/>
                  <a:pt x="519674" y="1260150"/>
                  <a:pt x="519951" y="1256860"/>
                </a:cubicBezTo>
                <a:cubicBezTo>
                  <a:pt x="520229" y="1253566"/>
                  <a:pt x="520481" y="1251342"/>
                  <a:pt x="521024" y="1249879"/>
                </a:cubicBezTo>
                <a:cubicBezTo>
                  <a:pt x="521570" y="1248399"/>
                  <a:pt x="522254" y="1247036"/>
                  <a:pt x="523488" y="1245989"/>
                </a:cubicBezTo>
                <a:cubicBezTo>
                  <a:pt x="524721" y="1244945"/>
                  <a:pt x="526361" y="1244321"/>
                  <a:pt x="528563" y="1243958"/>
                </a:cubicBezTo>
                <a:cubicBezTo>
                  <a:pt x="532970" y="1243229"/>
                  <a:pt x="539913" y="1243403"/>
                  <a:pt x="552390" y="1243926"/>
                </a:cubicBezTo>
                <a:cubicBezTo>
                  <a:pt x="564967" y="1244453"/>
                  <a:pt x="572061" y="1244901"/>
                  <a:pt x="577071" y="1246261"/>
                </a:cubicBezTo>
                <a:cubicBezTo>
                  <a:pt x="582083" y="1247620"/>
                  <a:pt x="584900" y="1250052"/>
                  <a:pt x="588200" y="1253888"/>
                </a:cubicBezTo>
                <a:cubicBezTo>
                  <a:pt x="592396" y="1258768"/>
                  <a:pt x="596515" y="1267440"/>
                  <a:pt x="597730" y="1273920"/>
                </a:cubicBezTo>
                <a:cubicBezTo>
                  <a:pt x="598225" y="1276560"/>
                  <a:pt x="598635" y="1278519"/>
                  <a:pt x="599118" y="1279875"/>
                </a:cubicBezTo>
                <a:cubicBezTo>
                  <a:pt x="599597" y="1281232"/>
                  <a:pt x="600080" y="1281913"/>
                  <a:pt x="600787" y="1282402"/>
                </a:cubicBezTo>
                <a:cubicBezTo>
                  <a:pt x="602197" y="1283380"/>
                  <a:pt x="605449" y="1283658"/>
                  <a:pt x="612093" y="1283658"/>
                </a:cubicBezTo>
                <a:cubicBezTo>
                  <a:pt x="614569" y="1283711"/>
                  <a:pt x="617026" y="1283276"/>
                  <a:pt x="619455" y="1282932"/>
                </a:cubicBezTo>
                <a:cubicBezTo>
                  <a:pt x="620929" y="1282279"/>
                  <a:pt x="621872" y="1281162"/>
                  <a:pt x="622676" y="1277954"/>
                </a:cubicBezTo>
                <a:cubicBezTo>
                  <a:pt x="624288" y="1271535"/>
                  <a:pt x="624361" y="1257633"/>
                  <a:pt x="624361" y="1230030"/>
                </a:cubicBezTo>
                <a:cubicBezTo>
                  <a:pt x="624361" y="1204841"/>
                  <a:pt x="624231" y="1191015"/>
                  <a:pt x="623496" y="1183655"/>
                </a:cubicBezTo>
                <a:cubicBezTo>
                  <a:pt x="623130" y="1179977"/>
                  <a:pt x="622559" y="1177930"/>
                  <a:pt x="622048" y="1177069"/>
                </a:cubicBezTo>
                <a:cubicBezTo>
                  <a:pt x="621537" y="1176207"/>
                  <a:pt x="621364" y="1176223"/>
                  <a:pt x="620354" y="1176182"/>
                </a:cubicBezTo>
                <a:cubicBezTo>
                  <a:pt x="617200" y="1176059"/>
                  <a:pt x="611052" y="1175472"/>
                  <a:pt x="606493" y="1174864"/>
                </a:cubicBezTo>
                <a:cubicBezTo>
                  <a:pt x="604717" y="1174627"/>
                  <a:pt x="603396" y="1174564"/>
                  <a:pt x="602455" y="1174721"/>
                </a:cubicBezTo>
                <a:cubicBezTo>
                  <a:pt x="601519" y="1174879"/>
                  <a:pt x="600944" y="1175173"/>
                  <a:pt x="600282" y="1175886"/>
                </a:cubicBezTo>
                <a:cubicBezTo>
                  <a:pt x="598957" y="1177318"/>
                  <a:pt x="597560" y="1180835"/>
                  <a:pt x="595591" y="1187378"/>
                </a:cubicBezTo>
                <a:cubicBezTo>
                  <a:pt x="593711" y="1193646"/>
                  <a:pt x="592134" y="1197677"/>
                  <a:pt x="589654" y="1200643"/>
                </a:cubicBezTo>
                <a:cubicBezTo>
                  <a:pt x="587172" y="1203611"/>
                  <a:pt x="583888" y="1205274"/>
                  <a:pt x="579131" y="1206895"/>
                </a:cubicBezTo>
                <a:cubicBezTo>
                  <a:pt x="571124" y="1209627"/>
                  <a:pt x="557197" y="1210907"/>
                  <a:pt x="544850" y="1210945"/>
                </a:cubicBezTo>
                <a:cubicBezTo>
                  <a:pt x="538674" y="1210964"/>
                  <a:pt x="532929" y="1210661"/>
                  <a:pt x="528529" y="1210015"/>
                </a:cubicBezTo>
                <a:cubicBezTo>
                  <a:pt x="526327" y="1209690"/>
                  <a:pt x="524465" y="1209286"/>
                  <a:pt x="522995" y="1208743"/>
                </a:cubicBezTo>
                <a:cubicBezTo>
                  <a:pt x="521522" y="1208204"/>
                  <a:pt x="520219" y="1207608"/>
                  <a:pt x="519718" y="1206078"/>
                </a:cubicBezTo>
                <a:cubicBezTo>
                  <a:pt x="519494" y="1205393"/>
                  <a:pt x="519475" y="1204841"/>
                  <a:pt x="519396" y="1203854"/>
                </a:cubicBezTo>
                <a:cubicBezTo>
                  <a:pt x="519317" y="1202863"/>
                  <a:pt x="519241" y="1201576"/>
                  <a:pt x="519182" y="1200009"/>
                </a:cubicBezTo>
                <a:cubicBezTo>
                  <a:pt x="519055" y="1196870"/>
                  <a:pt x="518961" y="1192608"/>
                  <a:pt x="518898" y="1187526"/>
                </a:cubicBezTo>
                <a:cubicBezTo>
                  <a:pt x="518772" y="1177359"/>
                  <a:pt x="518778" y="1163898"/>
                  <a:pt x="518948" y="1149573"/>
                </a:cubicBezTo>
                <a:cubicBezTo>
                  <a:pt x="519254" y="1123548"/>
                  <a:pt x="519273" y="1110612"/>
                  <a:pt x="522103" y="1103344"/>
                </a:cubicBezTo>
                <a:cubicBezTo>
                  <a:pt x="523519" y="1099713"/>
                  <a:pt x="525917" y="1097495"/>
                  <a:pt x="529090" y="1096419"/>
                </a:cubicBezTo>
                <a:cubicBezTo>
                  <a:pt x="532263" y="1095344"/>
                  <a:pt x="536106" y="1095186"/>
                  <a:pt x="541122" y="1094927"/>
                </a:cubicBezTo>
                <a:cubicBezTo>
                  <a:pt x="563298" y="1093785"/>
                  <a:pt x="580175" y="1096284"/>
                  <a:pt x="592736" y="1103227"/>
                </a:cubicBezTo>
                <a:cubicBezTo>
                  <a:pt x="605298" y="1110170"/>
                  <a:pt x="613364" y="1121583"/>
                  <a:pt x="617850" y="1137602"/>
                </a:cubicBezTo>
                <a:cubicBezTo>
                  <a:pt x="619900" y="1144924"/>
                  <a:pt x="621033" y="1148308"/>
                  <a:pt x="622673" y="1149659"/>
                </a:cubicBezTo>
                <a:cubicBezTo>
                  <a:pt x="623493" y="1150334"/>
                  <a:pt x="624559" y="1150722"/>
                  <a:pt x="626408" y="1150940"/>
                </a:cubicBezTo>
                <a:cubicBezTo>
                  <a:pt x="628253" y="1151157"/>
                  <a:pt x="630802" y="1151167"/>
                  <a:pt x="634231" y="1151167"/>
                </a:cubicBezTo>
                <a:cubicBezTo>
                  <a:pt x="637679" y="1151167"/>
                  <a:pt x="640222" y="1151144"/>
                  <a:pt x="641916" y="1150835"/>
                </a:cubicBezTo>
                <a:cubicBezTo>
                  <a:pt x="643607" y="1150523"/>
                  <a:pt x="644320" y="1150104"/>
                  <a:pt x="644941" y="1149072"/>
                </a:cubicBezTo>
                <a:cubicBezTo>
                  <a:pt x="646181" y="1147012"/>
                  <a:pt x="646427" y="1141309"/>
                  <a:pt x="646417" y="1129873"/>
                </a:cubicBezTo>
                <a:cubicBezTo>
                  <a:pt x="646417" y="1117372"/>
                  <a:pt x="645490" y="1097486"/>
                  <a:pt x="644392" y="1085858"/>
                </a:cubicBezTo>
                <a:cubicBezTo>
                  <a:pt x="643887" y="1080536"/>
                  <a:pt x="643465" y="1076855"/>
                  <a:pt x="641613" y="1074331"/>
                </a:cubicBezTo>
                <a:cubicBezTo>
                  <a:pt x="639758" y="1071807"/>
                  <a:pt x="636234" y="1069934"/>
                  <a:pt x="628619" y="1068631"/>
                </a:cubicBezTo>
                <a:cubicBezTo>
                  <a:pt x="613386" y="1066028"/>
                  <a:pt x="582667" y="1065994"/>
                  <a:pt x="521383" y="1065994"/>
                </a:cubicBezTo>
                <a:close/>
                <a:moveTo>
                  <a:pt x="837384" y="1065997"/>
                </a:moveTo>
                <a:cubicBezTo>
                  <a:pt x="766722" y="1065997"/>
                  <a:pt x="731341" y="1066012"/>
                  <a:pt x="713679" y="1068054"/>
                </a:cubicBezTo>
                <a:cubicBezTo>
                  <a:pt x="704849" y="1069076"/>
                  <a:pt x="700584" y="1070650"/>
                  <a:pt x="698571" y="1072552"/>
                </a:cubicBezTo>
                <a:cubicBezTo>
                  <a:pt x="696559" y="1074451"/>
                  <a:pt x="696237" y="1077012"/>
                  <a:pt x="695773" y="1081151"/>
                </a:cubicBezTo>
                <a:cubicBezTo>
                  <a:pt x="694767" y="1090139"/>
                  <a:pt x="693584" y="1110277"/>
                  <a:pt x="693168" y="1125697"/>
                </a:cubicBezTo>
                <a:cubicBezTo>
                  <a:pt x="692748" y="1141160"/>
                  <a:pt x="693389" y="1150135"/>
                  <a:pt x="695521" y="1154138"/>
                </a:cubicBezTo>
                <a:cubicBezTo>
                  <a:pt x="696587" y="1156141"/>
                  <a:pt x="697789" y="1156977"/>
                  <a:pt x="699792" y="1157331"/>
                </a:cubicBezTo>
                <a:cubicBezTo>
                  <a:pt x="701792" y="1157684"/>
                  <a:pt x="704663" y="1157356"/>
                  <a:pt x="708398" y="1156419"/>
                </a:cubicBezTo>
                <a:cubicBezTo>
                  <a:pt x="711559" y="1155624"/>
                  <a:pt x="713196" y="1154719"/>
                  <a:pt x="714669" y="1152425"/>
                </a:cubicBezTo>
                <a:cubicBezTo>
                  <a:pt x="716146" y="1150129"/>
                  <a:pt x="717363" y="1146214"/>
                  <a:pt x="718754" y="1139715"/>
                </a:cubicBezTo>
                <a:cubicBezTo>
                  <a:pt x="722007" y="1124561"/>
                  <a:pt x="727003" y="1113943"/>
                  <a:pt x="735281" y="1107028"/>
                </a:cubicBezTo>
                <a:cubicBezTo>
                  <a:pt x="743555" y="1100116"/>
                  <a:pt x="754906" y="1097079"/>
                  <a:pt x="770417" y="1096561"/>
                </a:cubicBezTo>
                <a:cubicBezTo>
                  <a:pt x="774899" y="1096413"/>
                  <a:pt x="778713" y="1096192"/>
                  <a:pt x="781804" y="1098552"/>
                </a:cubicBezTo>
                <a:cubicBezTo>
                  <a:pt x="784896" y="1100908"/>
                  <a:pt x="786625" y="1105347"/>
                  <a:pt x="787817" y="1113517"/>
                </a:cubicBezTo>
                <a:cubicBezTo>
                  <a:pt x="790202" y="1129857"/>
                  <a:pt x="790388" y="1162053"/>
                  <a:pt x="790798" y="1226576"/>
                </a:cubicBezTo>
                <a:cubicBezTo>
                  <a:pt x="791265" y="1299320"/>
                  <a:pt x="791757" y="1334127"/>
                  <a:pt x="788931" y="1352487"/>
                </a:cubicBezTo>
                <a:cubicBezTo>
                  <a:pt x="787520" y="1361667"/>
                  <a:pt x="785199" y="1366906"/>
                  <a:pt x="781464" y="1370427"/>
                </a:cubicBezTo>
                <a:cubicBezTo>
                  <a:pt x="777732" y="1373950"/>
                  <a:pt x="772928" y="1375597"/>
                  <a:pt x="766732" y="1378253"/>
                </a:cubicBezTo>
                <a:cubicBezTo>
                  <a:pt x="760827" y="1380787"/>
                  <a:pt x="757495" y="1382607"/>
                  <a:pt x="755805" y="1384427"/>
                </a:cubicBezTo>
                <a:cubicBezTo>
                  <a:pt x="754111" y="1386247"/>
                  <a:pt x="753697" y="1388143"/>
                  <a:pt x="753697" y="1391849"/>
                </a:cubicBezTo>
                <a:cubicBezTo>
                  <a:pt x="753697" y="1394237"/>
                  <a:pt x="753934" y="1396667"/>
                  <a:pt x="754300" y="1398578"/>
                </a:cubicBezTo>
                <a:cubicBezTo>
                  <a:pt x="754483" y="1399537"/>
                  <a:pt x="754704" y="1400367"/>
                  <a:pt x="754921" y="1400976"/>
                </a:cubicBezTo>
                <a:cubicBezTo>
                  <a:pt x="755095" y="1401455"/>
                  <a:pt x="755224" y="1401629"/>
                  <a:pt x="755290" y="1401739"/>
                </a:cubicBezTo>
                <a:cubicBezTo>
                  <a:pt x="755562" y="1401789"/>
                  <a:pt x="755969" y="1401846"/>
                  <a:pt x="756518" y="1401906"/>
                </a:cubicBezTo>
                <a:cubicBezTo>
                  <a:pt x="757682" y="1402029"/>
                  <a:pt x="759391" y="1402143"/>
                  <a:pt x="761552" y="1402250"/>
                </a:cubicBezTo>
                <a:cubicBezTo>
                  <a:pt x="765874" y="1402464"/>
                  <a:pt x="772016" y="1402638"/>
                  <a:pt x="779511" y="1402755"/>
                </a:cubicBezTo>
                <a:cubicBezTo>
                  <a:pt x="794498" y="1402995"/>
                  <a:pt x="814896" y="1403023"/>
                  <a:pt x="837063" y="1402793"/>
                </a:cubicBezTo>
                <a:cubicBezTo>
                  <a:pt x="877390" y="1402373"/>
                  <a:pt x="895595" y="1402628"/>
                  <a:pt x="905513" y="1401143"/>
                </a:cubicBezTo>
                <a:cubicBezTo>
                  <a:pt x="907069" y="1400777"/>
                  <a:pt x="910740" y="1400922"/>
                  <a:pt x="915680" y="1397717"/>
                </a:cubicBezTo>
                <a:cubicBezTo>
                  <a:pt x="916949" y="1396894"/>
                  <a:pt x="916873" y="1394865"/>
                  <a:pt x="917109" y="1392023"/>
                </a:cubicBezTo>
                <a:cubicBezTo>
                  <a:pt x="917340" y="1389269"/>
                  <a:pt x="917479" y="1387219"/>
                  <a:pt x="917368" y="1385758"/>
                </a:cubicBezTo>
                <a:cubicBezTo>
                  <a:pt x="917258" y="1384294"/>
                  <a:pt x="916968" y="1383506"/>
                  <a:pt x="916359" y="1382812"/>
                </a:cubicBezTo>
                <a:cubicBezTo>
                  <a:pt x="915144" y="1381427"/>
                  <a:pt x="911753" y="1380215"/>
                  <a:pt x="904722" y="1378247"/>
                </a:cubicBezTo>
                <a:cubicBezTo>
                  <a:pt x="898608" y="1376534"/>
                  <a:pt x="893829" y="1375651"/>
                  <a:pt x="890043" y="1372616"/>
                </a:cubicBezTo>
                <a:cubicBezTo>
                  <a:pt x="886258" y="1369578"/>
                  <a:pt x="883930" y="1364575"/>
                  <a:pt x="882485" y="1355462"/>
                </a:cubicBezTo>
                <a:cubicBezTo>
                  <a:pt x="879596" y="1337235"/>
                  <a:pt x="879879" y="1301689"/>
                  <a:pt x="879879" y="1227302"/>
                </a:cubicBezTo>
                <a:cubicBezTo>
                  <a:pt x="879879" y="1161182"/>
                  <a:pt x="879848" y="1128195"/>
                  <a:pt x="882267" y="1111612"/>
                </a:cubicBezTo>
                <a:cubicBezTo>
                  <a:pt x="883479" y="1103321"/>
                  <a:pt x="885302" y="1098858"/>
                  <a:pt x="888595" y="1096653"/>
                </a:cubicBezTo>
                <a:cubicBezTo>
                  <a:pt x="891892" y="1094451"/>
                  <a:pt x="895870" y="1094987"/>
                  <a:pt x="900624" y="1095482"/>
                </a:cubicBezTo>
                <a:cubicBezTo>
                  <a:pt x="916977" y="1097192"/>
                  <a:pt x="928393" y="1100564"/>
                  <a:pt x="936643" y="1107511"/>
                </a:cubicBezTo>
                <a:cubicBezTo>
                  <a:pt x="944889" y="1114454"/>
                  <a:pt x="949740" y="1124801"/>
                  <a:pt x="953327" y="1139899"/>
                </a:cubicBezTo>
                <a:cubicBezTo>
                  <a:pt x="955399" y="1148633"/>
                  <a:pt x="956822" y="1152857"/>
                  <a:pt x="959074" y="1154514"/>
                </a:cubicBezTo>
                <a:cubicBezTo>
                  <a:pt x="960201" y="1155343"/>
                  <a:pt x="961683" y="1155756"/>
                  <a:pt x="964059" y="1155820"/>
                </a:cubicBezTo>
                <a:cubicBezTo>
                  <a:pt x="966434" y="1155883"/>
                  <a:pt x="969623" y="1155567"/>
                  <a:pt x="973819" y="1155056"/>
                </a:cubicBezTo>
                <a:cubicBezTo>
                  <a:pt x="976847" y="1154687"/>
                  <a:pt x="979071" y="1154391"/>
                  <a:pt x="980503" y="1153933"/>
                </a:cubicBezTo>
                <a:cubicBezTo>
                  <a:pt x="981935" y="1153476"/>
                  <a:pt x="982494" y="1153047"/>
                  <a:pt x="982954" y="1152050"/>
                </a:cubicBezTo>
                <a:cubicBezTo>
                  <a:pt x="983879" y="1150053"/>
                  <a:pt x="983667" y="1144816"/>
                  <a:pt x="982787" y="1134359"/>
                </a:cubicBezTo>
                <a:cubicBezTo>
                  <a:pt x="981822" y="1122851"/>
                  <a:pt x="980156" y="1102438"/>
                  <a:pt x="979084" y="1088990"/>
                </a:cubicBezTo>
                <a:cubicBezTo>
                  <a:pt x="978598" y="1082877"/>
                  <a:pt x="978178" y="1078615"/>
                  <a:pt x="976043" y="1075656"/>
                </a:cubicBezTo>
                <a:cubicBezTo>
                  <a:pt x="973301" y="1071861"/>
                  <a:pt x="968589" y="1070896"/>
                  <a:pt x="966784" y="1070265"/>
                </a:cubicBezTo>
                <a:cubicBezTo>
                  <a:pt x="964936" y="1069700"/>
                  <a:pt x="963614" y="1069470"/>
                  <a:pt x="961018" y="1069025"/>
                </a:cubicBezTo>
                <a:cubicBezTo>
                  <a:pt x="943450" y="1066028"/>
                  <a:pt x="908043" y="1065994"/>
                  <a:pt x="837381" y="1065994"/>
                </a:cubicBezTo>
                <a:close/>
                <a:moveTo>
                  <a:pt x="1574809" y="1065997"/>
                </a:moveTo>
                <a:cubicBezTo>
                  <a:pt x="1535702" y="1065997"/>
                  <a:pt x="1516080" y="1066022"/>
                  <a:pt x="1506588" y="1067344"/>
                </a:cubicBezTo>
                <a:cubicBezTo>
                  <a:pt x="1501841" y="1068006"/>
                  <a:pt x="1499847" y="1069006"/>
                  <a:pt x="1499052" y="1070006"/>
                </a:cubicBezTo>
                <a:cubicBezTo>
                  <a:pt x="1498254" y="1071006"/>
                  <a:pt x="1498172" y="1072606"/>
                  <a:pt x="1498172" y="1075334"/>
                </a:cubicBezTo>
                <a:cubicBezTo>
                  <a:pt x="1498172" y="1080293"/>
                  <a:pt x="1498487" y="1082628"/>
                  <a:pt x="1499705" y="1084041"/>
                </a:cubicBezTo>
                <a:cubicBezTo>
                  <a:pt x="1500926" y="1085454"/>
                  <a:pt x="1503692" y="1086530"/>
                  <a:pt x="1509298" y="1088041"/>
                </a:cubicBezTo>
                <a:cubicBezTo>
                  <a:pt x="1512828" y="1088990"/>
                  <a:pt x="1516301" y="1090482"/>
                  <a:pt x="1519143" y="1092157"/>
                </a:cubicBezTo>
                <a:cubicBezTo>
                  <a:pt x="1521986" y="1093829"/>
                  <a:pt x="1524222" y="1095555"/>
                  <a:pt x="1525244" y="1097678"/>
                </a:cubicBezTo>
                <a:cubicBezTo>
                  <a:pt x="1525519" y="1098246"/>
                  <a:pt x="1525553" y="1098628"/>
                  <a:pt x="1525654" y="1099255"/>
                </a:cubicBezTo>
                <a:cubicBezTo>
                  <a:pt x="1525758" y="1099880"/>
                  <a:pt x="1525856" y="1100662"/>
                  <a:pt x="1525957" y="1101621"/>
                </a:cubicBezTo>
                <a:cubicBezTo>
                  <a:pt x="1526153" y="1103533"/>
                  <a:pt x="1526351" y="1106135"/>
                  <a:pt x="1526550" y="1109359"/>
                </a:cubicBezTo>
                <a:cubicBezTo>
                  <a:pt x="1526951" y="1115804"/>
                  <a:pt x="1527358" y="1124741"/>
                  <a:pt x="1527746" y="1135536"/>
                </a:cubicBezTo>
                <a:cubicBezTo>
                  <a:pt x="1528519" y="1157132"/>
                  <a:pt x="1529222" y="1186151"/>
                  <a:pt x="1529667" y="1217390"/>
                </a:cubicBezTo>
                <a:cubicBezTo>
                  <a:pt x="1530481" y="1274172"/>
                  <a:pt x="1530891" y="1302579"/>
                  <a:pt x="1532108" y="1318834"/>
                </a:cubicBezTo>
                <a:cubicBezTo>
                  <a:pt x="1533323" y="1335090"/>
                  <a:pt x="1535228" y="1338982"/>
                  <a:pt x="1539317" y="1347657"/>
                </a:cubicBezTo>
                <a:cubicBezTo>
                  <a:pt x="1554793" y="1380506"/>
                  <a:pt x="1584156" y="1400635"/>
                  <a:pt x="1628351" y="1408436"/>
                </a:cubicBezTo>
                <a:cubicBezTo>
                  <a:pt x="1642423" y="1410922"/>
                  <a:pt x="1664256" y="1412171"/>
                  <a:pt x="1679754" y="1411376"/>
                </a:cubicBezTo>
                <a:cubicBezTo>
                  <a:pt x="1742265" y="1408162"/>
                  <a:pt x="1784574" y="1382698"/>
                  <a:pt x="1801501" y="1338550"/>
                </a:cubicBezTo>
                <a:cubicBezTo>
                  <a:pt x="1804618" y="1330424"/>
                  <a:pt x="1806264" y="1324478"/>
                  <a:pt x="1807372" y="1307762"/>
                </a:cubicBezTo>
                <a:cubicBezTo>
                  <a:pt x="1808482" y="1291049"/>
                  <a:pt x="1808993" y="1263708"/>
                  <a:pt x="1809731" y="1213336"/>
                </a:cubicBezTo>
                <a:cubicBezTo>
                  <a:pt x="1810469" y="1163189"/>
                  <a:pt x="1810974" y="1136015"/>
                  <a:pt x="1811999" y="1120400"/>
                </a:cubicBezTo>
                <a:cubicBezTo>
                  <a:pt x="1812514" y="1112589"/>
                  <a:pt x="1813148" y="1107668"/>
                  <a:pt x="1814053" y="1104138"/>
                </a:cubicBezTo>
                <a:cubicBezTo>
                  <a:pt x="1814955" y="1100612"/>
                  <a:pt x="1816198" y="1098451"/>
                  <a:pt x="1817681" y="1096568"/>
                </a:cubicBezTo>
                <a:cubicBezTo>
                  <a:pt x="1821390" y="1091848"/>
                  <a:pt x="1829069" y="1087508"/>
                  <a:pt x="1835554" y="1086290"/>
                </a:cubicBezTo>
                <a:cubicBezTo>
                  <a:pt x="1840447" y="1085372"/>
                  <a:pt x="1842785" y="1084580"/>
                  <a:pt x="1843803" y="1083388"/>
                </a:cubicBezTo>
                <a:cubicBezTo>
                  <a:pt x="1844822" y="1082199"/>
                  <a:pt x="1845173" y="1079899"/>
                  <a:pt x="1845173" y="1075107"/>
                </a:cubicBezTo>
                <a:cubicBezTo>
                  <a:pt x="1845173" y="1072435"/>
                  <a:pt x="1845078" y="1070729"/>
                  <a:pt x="1844475" y="1069760"/>
                </a:cubicBezTo>
                <a:cubicBezTo>
                  <a:pt x="1843876" y="1068792"/>
                  <a:pt x="1842561" y="1067943"/>
                  <a:pt x="1839012" y="1067309"/>
                </a:cubicBezTo>
                <a:cubicBezTo>
                  <a:pt x="1831911" y="1066035"/>
                  <a:pt x="1816914" y="1065997"/>
                  <a:pt x="1787078" y="1065997"/>
                </a:cubicBezTo>
                <a:cubicBezTo>
                  <a:pt x="1755706" y="1065997"/>
                  <a:pt x="1739687" y="1066117"/>
                  <a:pt x="1732429" y="1067839"/>
                </a:cubicBezTo>
                <a:cubicBezTo>
                  <a:pt x="1730612" y="1068268"/>
                  <a:pt x="1729369" y="1068792"/>
                  <a:pt x="1728584" y="1069334"/>
                </a:cubicBezTo>
                <a:cubicBezTo>
                  <a:pt x="1727798" y="1069880"/>
                  <a:pt x="1727435" y="1070397"/>
                  <a:pt x="1727196" y="1071110"/>
                </a:cubicBezTo>
                <a:cubicBezTo>
                  <a:pt x="1726719" y="1072530"/>
                  <a:pt x="1727022" y="1075028"/>
                  <a:pt x="1727703" y="1078571"/>
                </a:cubicBezTo>
                <a:cubicBezTo>
                  <a:pt x="1728079" y="1080546"/>
                  <a:pt x="1729076" y="1082142"/>
                  <a:pt x="1731072" y="1083678"/>
                </a:cubicBezTo>
                <a:cubicBezTo>
                  <a:pt x="1733066" y="1085214"/>
                  <a:pt x="1736082" y="1086615"/>
                  <a:pt x="1740246" y="1087861"/>
                </a:cubicBezTo>
                <a:cubicBezTo>
                  <a:pt x="1745826" y="1089533"/>
                  <a:pt x="1750240" y="1090763"/>
                  <a:pt x="1753703" y="1093735"/>
                </a:cubicBezTo>
                <a:cubicBezTo>
                  <a:pt x="1757167" y="1096703"/>
                  <a:pt x="1759362" y="1101274"/>
                  <a:pt x="1760706" y="1108952"/>
                </a:cubicBezTo>
                <a:cubicBezTo>
                  <a:pt x="1763400" y="1124302"/>
                  <a:pt x="1763060" y="1152725"/>
                  <a:pt x="1762527" y="1210027"/>
                </a:cubicBezTo>
                <a:cubicBezTo>
                  <a:pt x="1762063" y="1259503"/>
                  <a:pt x="1761779" y="1285115"/>
                  <a:pt x="1760719" y="1300244"/>
                </a:cubicBezTo>
                <a:cubicBezTo>
                  <a:pt x="1759662" y="1315377"/>
                  <a:pt x="1757719" y="1320247"/>
                  <a:pt x="1754202" y="1327386"/>
                </a:cubicBezTo>
                <a:cubicBezTo>
                  <a:pt x="1748571" y="1338815"/>
                  <a:pt x="1741369" y="1347165"/>
                  <a:pt x="1731719" y="1352771"/>
                </a:cubicBezTo>
                <a:cubicBezTo>
                  <a:pt x="1722072" y="1358373"/>
                  <a:pt x="1710063" y="1361222"/>
                  <a:pt x="1694827" y="1361976"/>
                </a:cubicBezTo>
                <a:cubicBezTo>
                  <a:pt x="1663281" y="1363534"/>
                  <a:pt x="1639575" y="1354061"/>
                  <a:pt x="1627464" y="1334582"/>
                </a:cubicBezTo>
                <a:cubicBezTo>
                  <a:pt x="1623663" y="1328468"/>
                  <a:pt x="1621537" y="1324784"/>
                  <a:pt x="1620458" y="1309617"/>
                </a:cubicBezTo>
                <a:cubicBezTo>
                  <a:pt x="1619382" y="1294450"/>
                  <a:pt x="1619149" y="1267456"/>
                  <a:pt x="1618679" y="1213494"/>
                </a:cubicBezTo>
                <a:cubicBezTo>
                  <a:pt x="1618209" y="1159479"/>
                  <a:pt x="1617966" y="1132495"/>
                  <a:pt x="1618852" y="1117861"/>
                </a:cubicBezTo>
                <a:cubicBezTo>
                  <a:pt x="1619294" y="1110542"/>
                  <a:pt x="1620007" y="1106277"/>
                  <a:pt x="1621218" y="1103198"/>
                </a:cubicBezTo>
                <a:cubicBezTo>
                  <a:pt x="1622430" y="1100116"/>
                  <a:pt x="1624171" y="1098359"/>
                  <a:pt x="1626158" y="1096369"/>
                </a:cubicBezTo>
                <a:cubicBezTo>
                  <a:pt x="1630830" y="1091697"/>
                  <a:pt x="1638713" y="1087221"/>
                  <a:pt x="1644540" y="1086056"/>
                </a:cubicBezTo>
                <a:cubicBezTo>
                  <a:pt x="1648792" y="1085205"/>
                  <a:pt x="1650694" y="1084463"/>
                  <a:pt x="1651489" y="1083347"/>
                </a:cubicBezTo>
                <a:cubicBezTo>
                  <a:pt x="1652281" y="1082227"/>
                  <a:pt x="1652489" y="1079877"/>
                  <a:pt x="1652174" y="1075158"/>
                </a:cubicBezTo>
                <a:cubicBezTo>
                  <a:pt x="1651994" y="1072498"/>
                  <a:pt x="1651830" y="1070959"/>
                  <a:pt x="1650934" y="1069943"/>
                </a:cubicBezTo>
                <a:cubicBezTo>
                  <a:pt x="1650038" y="1068931"/>
                  <a:pt x="1647931" y="1067953"/>
                  <a:pt x="1643133" y="1067309"/>
                </a:cubicBezTo>
                <a:cubicBezTo>
                  <a:pt x="1633540" y="1066016"/>
                  <a:pt x="1613922" y="1065997"/>
                  <a:pt x="1574812" y="1065997"/>
                </a:cubicBezTo>
                <a:close/>
                <a:moveTo>
                  <a:pt x="1949525" y="1065997"/>
                </a:moveTo>
                <a:cubicBezTo>
                  <a:pt x="1910756" y="1065997"/>
                  <a:pt x="1891299" y="1066019"/>
                  <a:pt x="1881892" y="1067325"/>
                </a:cubicBezTo>
                <a:cubicBezTo>
                  <a:pt x="1877188" y="1067981"/>
                  <a:pt x="1875217" y="1068975"/>
                  <a:pt x="1874431" y="1069956"/>
                </a:cubicBezTo>
                <a:cubicBezTo>
                  <a:pt x="1873646" y="1070940"/>
                  <a:pt x="1873564" y="1072514"/>
                  <a:pt x="1873564" y="1075211"/>
                </a:cubicBezTo>
                <a:cubicBezTo>
                  <a:pt x="1873564" y="1079915"/>
                  <a:pt x="1873923" y="1082306"/>
                  <a:pt x="1875103" y="1083845"/>
                </a:cubicBezTo>
                <a:cubicBezTo>
                  <a:pt x="1876280" y="1085381"/>
                  <a:pt x="1878709" y="1086568"/>
                  <a:pt x="1883545" y="1088164"/>
                </a:cubicBezTo>
                <a:cubicBezTo>
                  <a:pt x="1886737" y="1089217"/>
                  <a:pt x="1889929" y="1090792"/>
                  <a:pt x="1892582" y="1092520"/>
                </a:cubicBezTo>
                <a:cubicBezTo>
                  <a:pt x="1895235" y="1094249"/>
                  <a:pt x="1897355" y="1096028"/>
                  <a:pt x="1898421" y="1098022"/>
                </a:cubicBezTo>
                <a:cubicBezTo>
                  <a:pt x="1898756" y="1098643"/>
                  <a:pt x="1898850" y="1099180"/>
                  <a:pt x="1898996" y="1099962"/>
                </a:cubicBezTo>
                <a:cubicBezTo>
                  <a:pt x="1899141" y="1100744"/>
                  <a:pt x="1899273" y="1101722"/>
                  <a:pt x="1899402" y="1102896"/>
                </a:cubicBezTo>
                <a:cubicBezTo>
                  <a:pt x="1899658" y="1105243"/>
                  <a:pt x="1899892" y="1108388"/>
                  <a:pt x="1900112" y="1112243"/>
                </a:cubicBezTo>
                <a:cubicBezTo>
                  <a:pt x="1900554" y="1119952"/>
                  <a:pt x="1900933" y="1130485"/>
                  <a:pt x="1901245" y="1142905"/>
                </a:cubicBezTo>
                <a:cubicBezTo>
                  <a:pt x="1901869" y="1167750"/>
                  <a:pt x="1902239" y="1200154"/>
                  <a:pt x="1902324" y="1232557"/>
                </a:cubicBezTo>
                <a:cubicBezTo>
                  <a:pt x="1902409" y="1264961"/>
                  <a:pt x="1902213" y="1297358"/>
                  <a:pt x="1901718" y="1322191"/>
                </a:cubicBezTo>
                <a:cubicBezTo>
                  <a:pt x="1901472" y="1334607"/>
                  <a:pt x="1901147" y="1345130"/>
                  <a:pt x="1900746" y="1352831"/>
                </a:cubicBezTo>
                <a:cubicBezTo>
                  <a:pt x="1900544" y="1356682"/>
                  <a:pt x="1900324" y="1359828"/>
                  <a:pt x="1900081" y="1362172"/>
                </a:cubicBezTo>
                <a:cubicBezTo>
                  <a:pt x="1899958" y="1363345"/>
                  <a:pt x="1899835" y="1364310"/>
                  <a:pt x="1899693" y="1365093"/>
                </a:cubicBezTo>
                <a:cubicBezTo>
                  <a:pt x="1899551" y="1365875"/>
                  <a:pt x="1899459" y="1366408"/>
                  <a:pt x="1899125" y="1367033"/>
                </a:cubicBezTo>
                <a:cubicBezTo>
                  <a:pt x="1897917" y="1369291"/>
                  <a:pt x="1895627" y="1371452"/>
                  <a:pt x="1892841" y="1373430"/>
                </a:cubicBezTo>
                <a:cubicBezTo>
                  <a:pt x="1890056" y="1375405"/>
                  <a:pt x="1886772" y="1377143"/>
                  <a:pt x="1883545" y="1378209"/>
                </a:cubicBezTo>
                <a:cubicBezTo>
                  <a:pt x="1878788" y="1379780"/>
                  <a:pt x="1876340" y="1380982"/>
                  <a:pt x="1875141" y="1382493"/>
                </a:cubicBezTo>
                <a:cubicBezTo>
                  <a:pt x="1873939" y="1384001"/>
                  <a:pt x="1873564" y="1386244"/>
                  <a:pt x="1873564" y="1390632"/>
                </a:cubicBezTo>
                <a:cubicBezTo>
                  <a:pt x="1873564" y="1393367"/>
                  <a:pt x="1873797" y="1396105"/>
                  <a:pt x="1874160" y="1398241"/>
                </a:cubicBezTo>
                <a:cubicBezTo>
                  <a:pt x="1874343" y="1399307"/>
                  <a:pt x="1874554" y="1400225"/>
                  <a:pt x="1874769" y="1400890"/>
                </a:cubicBezTo>
                <a:cubicBezTo>
                  <a:pt x="1874942" y="1401424"/>
                  <a:pt x="1875075" y="1401606"/>
                  <a:pt x="1875116" y="1401692"/>
                </a:cubicBezTo>
                <a:cubicBezTo>
                  <a:pt x="1875362" y="1401739"/>
                  <a:pt x="1875715" y="1401802"/>
                  <a:pt x="1876204" y="1401862"/>
                </a:cubicBezTo>
                <a:cubicBezTo>
                  <a:pt x="1877270" y="1401991"/>
                  <a:pt x="1878835" y="1402127"/>
                  <a:pt x="1880813" y="1402250"/>
                </a:cubicBezTo>
                <a:cubicBezTo>
                  <a:pt x="1884769" y="1402499"/>
                  <a:pt x="1890390" y="1402726"/>
                  <a:pt x="1897239" y="1402916"/>
                </a:cubicBezTo>
                <a:cubicBezTo>
                  <a:pt x="1910942" y="1403297"/>
                  <a:pt x="1929566" y="1403534"/>
                  <a:pt x="1949797" y="1403534"/>
                </a:cubicBezTo>
                <a:cubicBezTo>
                  <a:pt x="1986598" y="1403534"/>
                  <a:pt x="2005121" y="1403755"/>
                  <a:pt x="2013948" y="1402054"/>
                </a:cubicBezTo>
                <a:cubicBezTo>
                  <a:pt x="2020130" y="1400862"/>
                  <a:pt x="2021828" y="1394638"/>
                  <a:pt x="2021828" y="1393127"/>
                </a:cubicBezTo>
                <a:cubicBezTo>
                  <a:pt x="2021828" y="1387730"/>
                  <a:pt x="2021503" y="1384998"/>
                  <a:pt x="2020310" y="1383304"/>
                </a:cubicBezTo>
                <a:cubicBezTo>
                  <a:pt x="2019118" y="1381613"/>
                  <a:pt x="2016638" y="1380370"/>
                  <a:pt x="2011537" y="1378525"/>
                </a:cubicBezTo>
                <a:cubicBezTo>
                  <a:pt x="2006459" y="1376689"/>
                  <a:pt x="2002291" y="1375042"/>
                  <a:pt x="1999140" y="1371228"/>
                </a:cubicBezTo>
                <a:cubicBezTo>
                  <a:pt x="1995992" y="1367417"/>
                  <a:pt x="1994045" y="1361720"/>
                  <a:pt x="1992787" y="1352055"/>
                </a:cubicBezTo>
                <a:cubicBezTo>
                  <a:pt x="1990273" y="1332727"/>
                  <a:pt x="1990462" y="1297099"/>
                  <a:pt x="1990963" y="1227043"/>
                </a:cubicBezTo>
                <a:cubicBezTo>
                  <a:pt x="1991386" y="1168573"/>
                  <a:pt x="1991692" y="1137457"/>
                  <a:pt x="1992610" y="1120085"/>
                </a:cubicBezTo>
                <a:cubicBezTo>
                  <a:pt x="1993067" y="1111397"/>
                  <a:pt x="1993670" y="1106145"/>
                  <a:pt x="1994563" y="1102539"/>
                </a:cubicBezTo>
                <a:cubicBezTo>
                  <a:pt x="1995456" y="1098930"/>
                  <a:pt x="1996755" y="1096905"/>
                  <a:pt x="1998273" y="1095230"/>
                </a:cubicBezTo>
                <a:cubicBezTo>
                  <a:pt x="2000042" y="1093274"/>
                  <a:pt x="2002209" y="1091533"/>
                  <a:pt x="2004348" y="1090240"/>
                </a:cubicBezTo>
                <a:cubicBezTo>
                  <a:pt x="2006484" y="1088946"/>
                  <a:pt x="2008525" y="1088047"/>
                  <a:pt x="2010471" y="1088028"/>
                </a:cubicBezTo>
                <a:cubicBezTo>
                  <a:pt x="2014304" y="1087990"/>
                  <a:pt x="2016755" y="1087120"/>
                  <a:pt x="2018702" y="1085094"/>
                </a:cubicBezTo>
                <a:cubicBezTo>
                  <a:pt x="2020648" y="1083069"/>
                  <a:pt x="2022140" y="1079646"/>
                  <a:pt x="2023291" y="1074337"/>
                </a:cubicBezTo>
                <a:cubicBezTo>
                  <a:pt x="2023569" y="1073057"/>
                  <a:pt x="2023790" y="1071987"/>
                  <a:pt x="2023840" y="1071189"/>
                </a:cubicBezTo>
                <a:cubicBezTo>
                  <a:pt x="2023891" y="1070391"/>
                  <a:pt x="2023793" y="1069937"/>
                  <a:pt x="2023569" y="1069574"/>
                </a:cubicBezTo>
                <a:cubicBezTo>
                  <a:pt x="2023121" y="1068855"/>
                  <a:pt x="2021443" y="1067880"/>
                  <a:pt x="2016878" y="1067259"/>
                </a:cubicBezTo>
                <a:cubicBezTo>
                  <a:pt x="2007752" y="1066019"/>
                  <a:pt x="1988292" y="1065997"/>
                  <a:pt x="1949525" y="1065997"/>
                </a:cubicBezTo>
                <a:close/>
                <a:moveTo>
                  <a:pt x="2202025" y="1065997"/>
                </a:moveTo>
                <a:cubicBezTo>
                  <a:pt x="2136824" y="1065997"/>
                  <a:pt x="2104143" y="1066050"/>
                  <a:pt x="2087997" y="1069606"/>
                </a:cubicBezTo>
                <a:cubicBezTo>
                  <a:pt x="2079925" y="1071382"/>
                  <a:pt x="2076209" y="1073864"/>
                  <a:pt x="2074130" y="1077511"/>
                </a:cubicBezTo>
                <a:cubicBezTo>
                  <a:pt x="2072051" y="1081158"/>
                  <a:pt x="2071591" y="1086419"/>
                  <a:pt x="2071054" y="1093716"/>
                </a:cubicBezTo>
                <a:cubicBezTo>
                  <a:pt x="2069875" y="1109772"/>
                  <a:pt x="2068042" y="1132574"/>
                  <a:pt x="2066976" y="1144416"/>
                </a:cubicBezTo>
                <a:cubicBezTo>
                  <a:pt x="2066493" y="1149791"/>
                  <a:pt x="2066133" y="1153813"/>
                  <a:pt x="2066076" y="1156719"/>
                </a:cubicBezTo>
                <a:cubicBezTo>
                  <a:pt x="2066020" y="1159627"/>
                  <a:pt x="2066335" y="1161368"/>
                  <a:pt x="2066796" y="1162173"/>
                </a:cubicBezTo>
                <a:cubicBezTo>
                  <a:pt x="2067259" y="1162977"/>
                  <a:pt x="2067805" y="1163277"/>
                  <a:pt x="2069464" y="1163447"/>
                </a:cubicBezTo>
                <a:cubicBezTo>
                  <a:pt x="2071124" y="1163618"/>
                  <a:pt x="2073682" y="1163457"/>
                  <a:pt x="2077124" y="1163207"/>
                </a:cubicBezTo>
                <a:cubicBezTo>
                  <a:pt x="2083310" y="1162759"/>
                  <a:pt x="2086591" y="1162192"/>
                  <a:pt x="2088225" y="1161107"/>
                </a:cubicBezTo>
                <a:cubicBezTo>
                  <a:pt x="2089042" y="1160564"/>
                  <a:pt x="2089568" y="1159914"/>
                  <a:pt x="2090067" y="1158797"/>
                </a:cubicBezTo>
                <a:cubicBezTo>
                  <a:pt x="2090565" y="1157678"/>
                  <a:pt x="2090982" y="1156103"/>
                  <a:pt x="2091417" y="1154002"/>
                </a:cubicBezTo>
                <a:cubicBezTo>
                  <a:pt x="2092972" y="1146495"/>
                  <a:pt x="2096654" y="1137665"/>
                  <a:pt x="2101127" y="1129716"/>
                </a:cubicBezTo>
                <a:cubicBezTo>
                  <a:pt x="2105603" y="1121766"/>
                  <a:pt x="2110821" y="1114735"/>
                  <a:pt x="2115767" y="1110842"/>
                </a:cubicBezTo>
                <a:cubicBezTo>
                  <a:pt x="2120641" y="1107009"/>
                  <a:pt x="2129527" y="1102605"/>
                  <a:pt x="2136111" y="1100719"/>
                </a:cubicBezTo>
                <a:cubicBezTo>
                  <a:pt x="2139799" y="1099662"/>
                  <a:pt x="2146811" y="1098694"/>
                  <a:pt x="2155508" y="1097788"/>
                </a:cubicBezTo>
                <a:cubicBezTo>
                  <a:pt x="2164202" y="1096883"/>
                  <a:pt x="2174492" y="1096082"/>
                  <a:pt x="2184360" y="1095495"/>
                </a:cubicBezTo>
                <a:cubicBezTo>
                  <a:pt x="2194227" y="1094908"/>
                  <a:pt x="2203666" y="1094536"/>
                  <a:pt x="2210675" y="1094511"/>
                </a:cubicBezTo>
                <a:cubicBezTo>
                  <a:pt x="2214180" y="1094498"/>
                  <a:pt x="2217072" y="1094571"/>
                  <a:pt x="2219158" y="1094751"/>
                </a:cubicBezTo>
                <a:cubicBezTo>
                  <a:pt x="2220202" y="1094839"/>
                  <a:pt x="2221031" y="1094946"/>
                  <a:pt x="2221729" y="1095126"/>
                </a:cubicBezTo>
                <a:cubicBezTo>
                  <a:pt x="2222075" y="1095217"/>
                  <a:pt x="2222388" y="1095312"/>
                  <a:pt x="2222751" y="1095533"/>
                </a:cubicBezTo>
                <a:cubicBezTo>
                  <a:pt x="2223113" y="1095754"/>
                  <a:pt x="2223719" y="1096293"/>
                  <a:pt x="2223719" y="1097151"/>
                </a:cubicBezTo>
                <a:cubicBezTo>
                  <a:pt x="2223719" y="1097855"/>
                  <a:pt x="2223602" y="1097804"/>
                  <a:pt x="2223533" y="1097971"/>
                </a:cubicBezTo>
                <a:cubicBezTo>
                  <a:pt x="2223463" y="1098142"/>
                  <a:pt x="2223388" y="1098315"/>
                  <a:pt x="2223287" y="1098520"/>
                </a:cubicBezTo>
                <a:cubicBezTo>
                  <a:pt x="2223088" y="1098933"/>
                  <a:pt x="2222807" y="1099467"/>
                  <a:pt x="2222448" y="1100142"/>
                </a:cubicBezTo>
                <a:cubicBezTo>
                  <a:pt x="2221725" y="1101492"/>
                  <a:pt x="2220672" y="1103391"/>
                  <a:pt x="2219318" y="1105785"/>
                </a:cubicBezTo>
                <a:cubicBezTo>
                  <a:pt x="2216612" y="1110574"/>
                  <a:pt x="2212707" y="1117353"/>
                  <a:pt x="2207889" y="1125618"/>
                </a:cubicBezTo>
                <a:cubicBezTo>
                  <a:pt x="2198249" y="1142151"/>
                  <a:pt x="2184962" y="1164649"/>
                  <a:pt x="2170341" y="1189135"/>
                </a:cubicBezTo>
                <a:cubicBezTo>
                  <a:pt x="2127587" y="1260743"/>
                  <a:pt x="2099133" y="1308654"/>
                  <a:pt x="2081313" y="1339159"/>
                </a:cubicBezTo>
                <a:cubicBezTo>
                  <a:pt x="2072401" y="1354411"/>
                  <a:pt x="2066149" y="1365313"/>
                  <a:pt x="2062102" y="1372635"/>
                </a:cubicBezTo>
                <a:cubicBezTo>
                  <a:pt x="2060077" y="1376294"/>
                  <a:pt x="2058600" y="1379061"/>
                  <a:pt x="2057629" y="1381014"/>
                </a:cubicBezTo>
                <a:cubicBezTo>
                  <a:pt x="2057143" y="1381988"/>
                  <a:pt x="2056783" y="1382764"/>
                  <a:pt x="2056550" y="1383323"/>
                </a:cubicBezTo>
                <a:cubicBezTo>
                  <a:pt x="2056361" y="1383777"/>
                  <a:pt x="2056259" y="1384137"/>
                  <a:pt x="2056234" y="1384200"/>
                </a:cubicBezTo>
                <a:lnTo>
                  <a:pt x="2056234" y="1384206"/>
                </a:lnTo>
                <a:cubicBezTo>
                  <a:pt x="2056017" y="1385954"/>
                  <a:pt x="2055944" y="1391663"/>
                  <a:pt x="2056149" y="1396367"/>
                </a:cubicBezTo>
                <a:cubicBezTo>
                  <a:pt x="2056196" y="1397452"/>
                  <a:pt x="2056259" y="1398247"/>
                  <a:pt x="2056446" y="1398758"/>
                </a:cubicBezTo>
                <a:cubicBezTo>
                  <a:pt x="2056632" y="1399266"/>
                  <a:pt x="2056853" y="1399600"/>
                  <a:pt x="2057698" y="1400070"/>
                </a:cubicBezTo>
                <a:cubicBezTo>
                  <a:pt x="2059383" y="1401007"/>
                  <a:pt x="2063610" y="1401909"/>
                  <a:pt x="2072133" y="1402449"/>
                </a:cubicBezTo>
                <a:cubicBezTo>
                  <a:pt x="2089177" y="1403524"/>
                  <a:pt x="2123467" y="1403534"/>
                  <a:pt x="2191987" y="1403534"/>
                </a:cubicBezTo>
                <a:cubicBezTo>
                  <a:pt x="2229665" y="1403534"/>
                  <a:pt x="2264091" y="1403247"/>
                  <a:pt x="2289198" y="1402786"/>
                </a:cubicBezTo>
                <a:cubicBezTo>
                  <a:pt x="2301753" y="1402559"/>
                  <a:pt x="2311977" y="1402288"/>
                  <a:pt x="2319100" y="1401985"/>
                </a:cubicBezTo>
                <a:cubicBezTo>
                  <a:pt x="2322662" y="1401837"/>
                  <a:pt x="2325450" y="1401679"/>
                  <a:pt x="2327343" y="1401518"/>
                </a:cubicBezTo>
                <a:cubicBezTo>
                  <a:pt x="2328258" y="1401439"/>
                  <a:pt x="2328936" y="1401360"/>
                  <a:pt x="2329390" y="1401291"/>
                </a:cubicBezTo>
                <a:cubicBezTo>
                  <a:pt x="2329456" y="1401117"/>
                  <a:pt x="2329460" y="1401133"/>
                  <a:pt x="2329545" y="1400821"/>
                </a:cubicBezTo>
                <a:cubicBezTo>
                  <a:pt x="2329715" y="1400203"/>
                  <a:pt x="2329917" y="1399345"/>
                  <a:pt x="2330141" y="1398294"/>
                </a:cubicBezTo>
                <a:cubicBezTo>
                  <a:pt x="2330586" y="1396200"/>
                  <a:pt x="2331110" y="1393335"/>
                  <a:pt x="2331687" y="1389928"/>
                </a:cubicBezTo>
                <a:cubicBezTo>
                  <a:pt x="2332841" y="1383115"/>
                  <a:pt x="2334201" y="1374130"/>
                  <a:pt x="2335519" y="1364648"/>
                </a:cubicBezTo>
                <a:cubicBezTo>
                  <a:pt x="2338160" y="1345686"/>
                  <a:pt x="2340658" y="1324667"/>
                  <a:pt x="2341169" y="1315118"/>
                </a:cubicBezTo>
                <a:cubicBezTo>
                  <a:pt x="2341381" y="1311175"/>
                  <a:pt x="2341532" y="1308238"/>
                  <a:pt x="2341428" y="1306150"/>
                </a:cubicBezTo>
                <a:cubicBezTo>
                  <a:pt x="2341324" y="1304058"/>
                  <a:pt x="2340974" y="1302929"/>
                  <a:pt x="2340444" y="1302285"/>
                </a:cubicBezTo>
                <a:cubicBezTo>
                  <a:pt x="2339911" y="1301639"/>
                  <a:pt x="2339005" y="1301181"/>
                  <a:pt x="2337128" y="1300831"/>
                </a:cubicBezTo>
                <a:cubicBezTo>
                  <a:pt x="2335248" y="1300481"/>
                  <a:pt x="2332529" y="1300298"/>
                  <a:pt x="2328876" y="1300061"/>
                </a:cubicBezTo>
                <a:cubicBezTo>
                  <a:pt x="2325226" y="1299825"/>
                  <a:pt x="2322517" y="1299651"/>
                  <a:pt x="2320535" y="1299771"/>
                </a:cubicBezTo>
                <a:cubicBezTo>
                  <a:pt x="2318554" y="1299888"/>
                  <a:pt x="2317390" y="1300251"/>
                  <a:pt x="2316419" y="1300998"/>
                </a:cubicBezTo>
                <a:cubicBezTo>
                  <a:pt x="2314479" y="1302491"/>
                  <a:pt x="2312911" y="1306421"/>
                  <a:pt x="2309961" y="1314781"/>
                </a:cubicBezTo>
                <a:cubicBezTo>
                  <a:pt x="2302624" y="1335601"/>
                  <a:pt x="2283428" y="1355970"/>
                  <a:pt x="2265214" y="1361913"/>
                </a:cubicBezTo>
                <a:cubicBezTo>
                  <a:pt x="2261378" y="1363165"/>
                  <a:pt x="2253384" y="1364339"/>
                  <a:pt x="2243132" y="1365421"/>
                </a:cubicBezTo>
                <a:cubicBezTo>
                  <a:pt x="2232880" y="1366499"/>
                  <a:pt x="2220505" y="1367421"/>
                  <a:pt x="2208445" y="1367922"/>
                </a:cubicBezTo>
                <a:cubicBezTo>
                  <a:pt x="2195830" y="1368446"/>
                  <a:pt x="2186511" y="1369184"/>
                  <a:pt x="2179972" y="1369203"/>
                </a:cubicBezTo>
                <a:cubicBezTo>
                  <a:pt x="2176704" y="1369212"/>
                  <a:pt x="2174130" y="1369051"/>
                  <a:pt x="2172079" y="1368518"/>
                </a:cubicBezTo>
                <a:cubicBezTo>
                  <a:pt x="2170028" y="1367985"/>
                  <a:pt x="2168334" y="1366925"/>
                  <a:pt x="2167618" y="1365178"/>
                </a:cubicBezTo>
                <a:cubicBezTo>
                  <a:pt x="2166905" y="1363430"/>
                  <a:pt x="2167205" y="1361459"/>
                  <a:pt x="2168000" y="1359165"/>
                </a:cubicBezTo>
                <a:cubicBezTo>
                  <a:pt x="2168798" y="1356875"/>
                  <a:pt x="2170158" y="1354168"/>
                  <a:pt x="2172044" y="1350831"/>
                </a:cubicBezTo>
                <a:cubicBezTo>
                  <a:pt x="2175811" y="1344153"/>
                  <a:pt x="2181688" y="1334976"/>
                  <a:pt x="2189331" y="1322279"/>
                </a:cubicBezTo>
                <a:cubicBezTo>
                  <a:pt x="2201770" y="1301617"/>
                  <a:pt x="2233612" y="1247232"/>
                  <a:pt x="2263186" y="1196397"/>
                </a:cubicBezTo>
                <a:cubicBezTo>
                  <a:pt x="2277974" y="1170980"/>
                  <a:pt x="2292201" y="1146447"/>
                  <a:pt x="2303148" y="1127447"/>
                </a:cubicBezTo>
                <a:cubicBezTo>
                  <a:pt x="2314097" y="1108448"/>
                  <a:pt x="2321819" y="1094880"/>
                  <a:pt x="2323438" y="1091757"/>
                </a:cubicBezTo>
                <a:cubicBezTo>
                  <a:pt x="2326390" y="1086056"/>
                  <a:pt x="2329333" y="1077262"/>
                  <a:pt x="2329845" y="1072908"/>
                </a:cubicBezTo>
                <a:cubicBezTo>
                  <a:pt x="2329971" y="1071823"/>
                  <a:pt x="2330027" y="1071003"/>
                  <a:pt x="2329936" y="1070524"/>
                </a:cubicBezTo>
                <a:cubicBezTo>
                  <a:pt x="2329845" y="1070044"/>
                  <a:pt x="2329763" y="1069826"/>
                  <a:pt x="2329103" y="1069404"/>
                </a:cubicBezTo>
                <a:cubicBezTo>
                  <a:pt x="2327788" y="1068555"/>
                  <a:pt x="2323911" y="1067612"/>
                  <a:pt x="2315895" y="1067072"/>
                </a:cubicBezTo>
                <a:cubicBezTo>
                  <a:pt x="2299864" y="1066000"/>
                  <a:pt x="2267223" y="1065997"/>
                  <a:pt x="2202022" y="1065997"/>
                </a:cubicBezTo>
                <a:close/>
                <a:moveTo>
                  <a:pt x="1280747" y="1088855"/>
                </a:moveTo>
                <a:cubicBezTo>
                  <a:pt x="1284259" y="1088845"/>
                  <a:pt x="1287858" y="1089104"/>
                  <a:pt x="1291549" y="1089643"/>
                </a:cubicBezTo>
                <a:cubicBezTo>
                  <a:pt x="1319451" y="1093700"/>
                  <a:pt x="1341290" y="1111924"/>
                  <a:pt x="1355469" y="1141050"/>
                </a:cubicBezTo>
                <a:cubicBezTo>
                  <a:pt x="1369649" y="1170179"/>
                  <a:pt x="1376321" y="1210226"/>
                  <a:pt x="1374299" y="1258484"/>
                </a:cubicBezTo>
                <a:cubicBezTo>
                  <a:pt x="1373040" y="1288506"/>
                  <a:pt x="1368898" y="1312462"/>
                  <a:pt x="1361643" y="1330724"/>
                </a:cubicBezTo>
                <a:cubicBezTo>
                  <a:pt x="1354391" y="1348989"/>
                  <a:pt x="1343958" y="1361597"/>
                  <a:pt x="1330239" y="1368597"/>
                </a:cubicBezTo>
                <a:cubicBezTo>
                  <a:pt x="1321738" y="1372935"/>
                  <a:pt x="1309779" y="1375058"/>
                  <a:pt x="1297621" y="1375133"/>
                </a:cubicBezTo>
                <a:cubicBezTo>
                  <a:pt x="1285463" y="1375212"/>
                  <a:pt x="1273129" y="1373238"/>
                  <a:pt x="1263902" y="1369048"/>
                </a:cubicBezTo>
                <a:cubicBezTo>
                  <a:pt x="1229227" y="1353298"/>
                  <a:pt x="1206865" y="1305664"/>
                  <a:pt x="1202874" y="1241172"/>
                </a:cubicBezTo>
                <a:cubicBezTo>
                  <a:pt x="1199836" y="1192046"/>
                  <a:pt x="1207073" y="1152198"/>
                  <a:pt x="1222549" y="1125501"/>
                </a:cubicBezTo>
                <a:cubicBezTo>
                  <a:pt x="1236088" y="1102142"/>
                  <a:pt x="1256164" y="1088918"/>
                  <a:pt x="1280747" y="1088855"/>
                </a:cubicBezTo>
                <a:close/>
                <a:moveTo>
                  <a:pt x="339501" y="1305582"/>
                </a:moveTo>
                <a:cubicBezTo>
                  <a:pt x="339615" y="1313008"/>
                  <a:pt x="339561" y="1327566"/>
                  <a:pt x="339728" y="1333213"/>
                </a:cubicBezTo>
                <a:cubicBezTo>
                  <a:pt x="340038" y="1343705"/>
                  <a:pt x="340438" y="1351295"/>
                  <a:pt x="340949" y="1356541"/>
                </a:cubicBezTo>
                <a:cubicBezTo>
                  <a:pt x="340968" y="1356727"/>
                  <a:pt x="340990" y="1356802"/>
                  <a:pt x="341009" y="1356985"/>
                </a:cubicBezTo>
                <a:cubicBezTo>
                  <a:pt x="339965" y="1353490"/>
                  <a:pt x="340031" y="1319683"/>
                  <a:pt x="339501" y="1305582"/>
                </a:cubicBezTo>
                <a:close/>
                <a:moveTo>
                  <a:pt x="1191710" y="1388357"/>
                </a:moveTo>
                <a:cubicBezTo>
                  <a:pt x="1191789" y="1388402"/>
                  <a:pt x="1191947" y="1387667"/>
                  <a:pt x="1192022" y="1387711"/>
                </a:cubicBezTo>
                <a:cubicBezTo>
                  <a:pt x="1191947" y="1387667"/>
                  <a:pt x="1191802" y="1388370"/>
                  <a:pt x="1191710" y="1388357"/>
                </a:cubicBezTo>
                <a:close/>
                <a:moveTo>
                  <a:pt x="1904393" y="1482918"/>
                </a:moveTo>
                <a:cubicBezTo>
                  <a:pt x="1904283" y="1482997"/>
                  <a:pt x="1904138" y="1483108"/>
                  <a:pt x="1903999" y="1483240"/>
                </a:cubicBezTo>
                <a:cubicBezTo>
                  <a:pt x="1903611" y="1483606"/>
                  <a:pt x="1903084" y="1484158"/>
                  <a:pt x="1902447" y="1484855"/>
                </a:cubicBezTo>
                <a:cubicBezTo>
                  <a:pt x="1901172" y="1486249"/>
                  <a:pt x="1899472" y="1488234"/>
                  <a:pt x="1897488" y="1490647"/>
                </a:cubicBezTo>
                <a:cubicBezTo>
                  <a:pt x="1893516" y="1495467"/>
                  <a:pt x="1888393" y="1502000"/>
                  <a:pt x="1883093" y="1509057"/>
                </a:cubicBezTo>
                <a:cubicBezTo>
                  <a:pt x="1872384" y="1523315"/>
                  <a:pt x="1853340" y="1544593"/>
                  <a:pt x="1840557" y="1556577"/>
                </a:cubicBezTo>
                <a:cubicBezTo>
                  <a:pt x="1834233" y="1562508"/>
                  <a:pt x="1828223" y="1568331"/>
                  <a:pt x="1823643" y="1572924"/>
                </a:cubicBezTo>
                <a:cubicBezTo>
                  <a:pt x="1821356" y="1575220"/>
                  <a:pt x="1819419" y="1577211"/>
                  <a:pt x="1817993" y="1578744"/>
                </a:cubicBezTo>
                <a:cubicBezTo>
                  <a:pt x="1816567" y="1580277"/>
                  <a:pt x="1815577" y="1581498"/>
                  <a:pt x="1815473" y="1581671"/>
                </a:cubicBezTo>
                <a:cubicBezTo>
                  <a:pt x="1815230" y="1582075"/>
                  <a:pt x="1815154" y="1583261"/>
                  <a:pt x="1815801" y="1584858"/>
                </a:cubicBezTo>
                <a:cubicBezTo>
                  <a:pt x="1816447" y="1586454"/>
                  <a:pt x="1817703" y="1588343"/>
                  <a:pt x="1819406" y="1590044"/>
                </a:cubicBezTo>
                <a:cubicBezTo>
                  <a:pt x="1822911" y="1593552"/>
                  <a:pt x="1824649" y="1594880"/>
                  <a:pt x="1830217" y="1594400"/>
                </a:cubicBezTo>
                <a:cubicBezTo>
                  <a:pt x="1835785" y="1593921"/>
                  <a:pt x="1845059" y="1591208"/>
                  <a:pt x="1862046" y="1585848"/>
                </a:cubicBezTo>
                <a:cubicBezTo>
                  <a:pt x="1897582" y="1574637"/>
                  <a:pt x="1928563" y="1556817"/>
                  <a:pt x="1955304" y="1532202"/>
                </a:cubicBezTo>
                <a:cubicBezTo>
                  <a:pt x="1958942" y="1528855"/>
                  <a:pt x="1962254" y="1525375"/>
                  <a:pt x="1964626" y="1522517"/>
                </a:cubicBezTo>
                <a:cubicBezTo>
                  <a:pt x="1965812" y="1521088"/>
                  <a:pt x="1966762" y="1519817"/>
                  <a:pt x="1967386" y="1518827"/>
                </a:cubicBezTo>
                <a:cubicBezTo>
                  <a:pt x="1967762" y="1518227"/>
                  <a:pt x="1967979" y="1517675"/>
                  <a:pt x="1968093" y="1517385"/>
                </a:cubicBezTo>
                <a:cubicBezTo>
                  <a:pt x="1968055" y="1517328"/>
                  <a:pt x="1968008" y="1517265"/>
                  <a:pt x="1967945" y="1517202"/>
                </a:cubicBezTo>
                <a:cubicBezTo>
                  <a:pt x="1967588" y="1516827"/>
                  <a:pt x="1966967" y="1516290"/>
                  <a:pt x="1966159" y="1515666"/>
                </a:cubicBezTo>
                <a:cubicBezTo>
                  <a:pt x="1964541" y="1514416"/>
                  <a:pt x="1962150" y="1512795"/>
                  <a:pt x="1959257" y="1510965"/>
                </a:cubicBezTo>
                <a:cubicBezTo>
                  <a:pt x="1953475" y="1507309"/>
                  <a:pt x="1945670" y="1502805"/>
                  <a:pt x="1937730" y="1498489"/>
                </a:cubicBezTo>
                <a:cubicBezTo>
                  <a:pt x="1929794" y="1494174"/>
                  <a:pt x="1921712" y="1490038"/>
                  <a:pt x="1915371" y="1487104"/>
                </a:cubicBezTo>
                <a:cubicBezTo>
                  <a:pt x="1912200" y="1485634"/>
                  <a:pt x="1909459" y="1484464"/>
                  <a:pt x="1907431" y="1483732"/>
                </a:cubicBezTo>
                <a:cubicBezTo>
                  <a:pt x="1906415" y="1483366"/>
                  <a:pt x="1905573" y="1483111"/>
                  <a:pt x="1904989" y="1482981"/>
                </a:cubicBezTo>
                <a:cubicBezTo>
                  <a:pt x="1904743" y="1482928"/>
                  <a:pt x="1904526" y="1482921"/>
                  <a:pt x="1904393" y="1482918"/>
                </a:cubicBezTo>
                <a:close/>
                <a:moveTo>
                  <a:pt x="1064105" y="1608589"/>
                </a:moveTo>
                <a:cubicBezTo>
                  <a:pt x="1063045" y="1608659"/>
                  <a:pt x="1059724" y="1608984"/>
                  <a:pt x="1055295" y="1609501"/>
                </a:cubicBezTo>
                <a:cubicBezTo>
                  <a:pt x="1050295" y="1610088"/>
                  <a:pt x="1043642" y="1610917"/>
                  <a:pt x="1036166" y="1611879"/>
                </a:cubicBezTo>
                <a:cubicBezTo>
                  <a:pt x="1021207" y="1613810"/>
                  <a:pt x="1002935" y="1616280"/>
                  <a:pt x="987854" y="1618460"/>
                </a:cubicBezTo>
                <a:cubicBezTo>
                  <a:pt x="975481" y="1620249"/>
                  <a:pt x="969235" y="1621337"/>
                  <a:pt x="967040" y="1622700"/>
                </a:cubicBezTo>
                <a:cubicBezTo>
                  <a:pt x="965945" y="1623381"/>
                  <a:pt x="965727" y="1623823"/>
                  <a:pt x="965630" y="1625028"/>
                </a:cubicBezTo>
                <a:cubicBezTo>
                  <a:pt x="965535" y="1626233"/>
                  <a:pt x="965838" y="1628160"/>
                  <a:pt x="966308" y="1630813"/>
                </a:cubicBezTo>
                <a:cubicBezTo>
                  <a:pt x="967336" y="1636649"/>
                  <a:pt x="969040" y="1646343"/>
                  <a:pt x="970090" y="1652352"/>
                </a:cubicBezTo>
                <a:cubicBezTo>
                  <a:pt x="971138" y="1658337"/>
                  <a:pt x="969585" y="1666854"/>
                  <a:pt x="961478" y="1690813"/>
                </a:cubicBezTo>
                <a:cubicBezTo>
                  <a:pt x="953368" y="1714772"/>
                  <a:pt x="938601" y="1754267"/>
                  <a:pt x="912854" y="1822071"/>
                </a:cubicBezTo>
                <a:cubicBezTo>
                  <a:pt x="905280" y="1842014"/>
                  <a:pt x="889192" y="1884963"/>
                  <a:pt x="877107" y="1917496"/>
                </a:cubicBezTo>
                <a:cubicBezTo>
                  <a:pt x="863122" y="1955139"/>
                  <a:pt x="854539" y="1976760"/>
                  <a:pt x="846817" y="1990211"/>
                </a:cubicBezTo>
                <a:cubicBezTo>
                  <a:pt x="839094" y="2003659"/>
                  <a:pt x="831993" y="2008968"/>
                  <a:pt x="821747" y="2013296"/>
                </a:cubicBezTo>
                <a:cubicBezTo>
                  <a:pt x="814571" y="2016328"/>
                  <a:pt x="810908" y="2018164"/>
                  <a:pt x="809240" y="2020110"/>
                </a:cubicBezTo>
                <a:cubicBezTo>
                  <a:pt x="808407" y="2021085"/>
                  <a:pt x="807956" y="2022094"/>
                  <a:pt x="807675" y="2023618"/>
                </a:cubicBezTo>
                <a:cubicBezTo>
                  <a:pt x="807391" y="2025139"/>
                  <a:pt x="807325" y="2027151"/>
                  <a:pt x="807325" y="2029810"/>
                </a:cubicBezTo>
                <a:cubicBezTo>
                  <a:pt x="807325" y="2032880"/>
                  <a:pt x="807571" y="2035933"/>
                  <a:pt x="807952" y="2038306"/>
                </a:cubicBezTo>
                <a:cubicBezTo>
                  <a:pt x="808145" y="2039492"/>
                  <a:pt x="808369" y="2040511"/>
                  <a:pt x="808599" y="2041252"/>
                </a:cubicBezTo>
                <a:cubicBezTo>
                  <a:pt x="808792" y="2041870"/>
                  <a:pt x="808962" y="2042113"/>
                  <a:pt x="808987" y="2042183"/>
                </a:cubicBezTo>
                <a:cubicBezTo>
                  <a:pt x="809221" y="2042230"/>
                  <a:pt x="809555" y="2042287"/>
                  <a:pt x="810022" y="2042347"/>
                </a:cubicBezTo>
                <a:cubicBezTo>
                  <a:pt x="811047" y="2042479"/>
                  <a:pt x="812552" y="2042608"/>
                  <a:pt x="814451" y="2042728"/>
                </a:cubicBezTo>
                <a:cubicBezTo>
                  <a:pt x="818252" y="2042974"/>
                  <a:pt x="823643" y="2043189"/>
                  <a:pt x="830205" y="2043359"/>
                </a:cubicBezTo>
                <a:cubicBezTo>
                  <a:pt x="843334" y="2043700"/>
                  <a:pt x="861160" y="2043870"/>
                  <a:pt x="880495" y="2043782"/>
                </a:cubicBezTo>
                <a:cubicBezTo>
                  <a:pt x="915671" y="2043624"/>
                  <a:pt x="933346" y="2043498"/>
                  <a:pt x="941756" y="2041829"/>
                </a:cubicBezTo>
                <a:cubicBezTo>
                  <a:pt x="945961" y="2040996"/>
                  <a:pt x="947586" y="2039914"/>
                  <a:pt x="948384" y="2038514"/>
                </a:cubicBezTo>
                <a:cubicBezTo>
                  <a:pt x="949765" y="2036097"/>
                  <a:pt x="949223" y="2027766"/>
                  <a:pt x="948623" y="2023536"/>
                </a:cubicBezTo>
                <a:cubicBezTo>
                  <a:pt x="947787" y="2020691"/>
                  <a:pt x="945254" y="2018706"/>
                  <a:pt x="944393" y="2018085"/>
                </a:cubicBezTo>
                <a:cubicBezTo>
                  <a:pt x="944393" y="2018085"/>
                  <a:pt x="940766" y="2015968"/>
                  <a:pt x="935289" y="2015514"/>
                </a:cubicBezTo>
                <a:cubicBezTo>
                  <a:pt x="929838" y="2015063"/>
                  <a:pt x="924072" y="2011593"/>
                  <a:pt x="919478" y="2006489"/>
                </a:cubicBezTo>
                <a:cubicBezTo>
                  <a:pt x="914885" y="2001385"/>
                  <a:pt x="911425" y="1995003"/>
                  <a:pt x="911425" y="1989170"/>
                </a:cubicBezTo>
                <a:cubicBezTo>
                  <a:pt x="911425" y="1986331"/>
                  <a:pt x="912557" y="1981413"/>
                  <a:pt x="914289" y="1975022"/>
                </a:cubicBezTo>
                <a:cubicBezTo>
                  <a:pt x="916024" y="1968634"/>
                  <a:pt x="918390" y="1960953"/>
                  <a:pt x="920927" y="1953335"/>
                </a:cubicBezTo>
                <a:cubicBezTo>
                  <a:pt x="923463" y="1945719"/>
                  <a:pt x="926169" y="1938171"/>
                  <a:pt x="928602" y="1932048"/>
                </a:cubicBezTo>
                <a:cubicBezTo>
                  <a:pt x="931034" y="1925925"/>
                  <a:pt x="933046" y="1921363"/>
                  <a:pt x="934747" y="1919136"/>
                </a:cubicBezTo>
                <a:cubicBezTo>
                  <a:pt x="935873" y="1917660"/>
                  <a:pt x="937642" y="1917218"/>
                  <a:pt x="940437" y="1916688"/>
                </a:cubicBezTo>
                <a:cubicBezTo>
                  <a:pt x="943235" y="1916158"/>
                  <a:pt x="947135" y="1915758"/>
                  <a:pt x="952434" y="1915445"/>
                </a:cubicBezTo>
                <a:cubicBezTo>
                  <a:pt x="963033" y="1914821"/>
                  <a:pt x="979223" y="1914568"/>
                  <a:pt x="1002964" y="1914568"/>
                </a:cubicBezTo>
                <a:cubicBezTo>
                  <a:pt x="1034938" y="1914568"/>
                  <a:pt x="1050998" y="1914433"/>
                  <a:pt x="1061235" y="1919319"/>
                </a:cubicBezTo>
                <a:cubicBezTo>
                  <a:pt x="1066354" y="1921764"/>
                  <a:pt x="1069872" y="1925543"/>
                  <a:pt x="1072806" y="1930896"/>
                </a:cubicBezTo>
                <a:cubicBezTo>
                  <a:pt x="1075739" y="1936249"/>
                  <a:pt x="1078190" y="1943190"/>
                  <a:pt x="1081452" y="1952382"/>
                </a:cubicBezTo>
                <a:cubicBezTo>
                  <a:pt x="1089900" y="1976186"/>
                  <a:pt x="1094124" y="1989098"/>
                  <a:pt x="1091752" y="1998369"/>
                </a:cubicBezTo>
                <a:cubicBezTo>
                  <a:pt x="1090566" y="2003003"/>
                  <a:pt x="1087591" y="2006517"/>
                  <a:pt x="1083029" y="2009501"/>
                </a:cubicBezTo>
                <a:cubicBezTo>
                  <a:pt x="1078465" y="2012489"/>
                  <a:pt x="1072285" y="2015079"/>
                  <a:pt x="1064200" y="2018214"/>
                </a:cubicBezTo>
                <a:cubicBezTo>
                  <a:pt x="1060563" y="2019624"/>
                  <a:pt x="1058862" y="2020687"/>
                  <a:pt x="1057878" y="2022514"/>
                </a:cubicBezTo>
                <a:cubicBezTo>
                  <a:pt x="1056894" y="2024341"/>
                  <a:pt x="1056534" y="2027413"/>
                  <a:pt x="1056534" y="2032842"/>
                </a:cubicBezTo>
                <a:cubicBezTo>
                  <a:pt x="1056534" y="2034504"/>
                  <a:pt x="1057430" y="2039343"/>
                  <a:pt x="1060159" y="2040555"/>
                </a:cubicBezTo>
                <a:cubicBezTo>
                  <a:pt x="1061768" y="2041243"/>
                  <a:pt x="1063963" y="2041870"/>
                  <a:pt x="1067660" y="2042309"/>
                </a:cubicBezTo>
                <a:cubicBezTo>
                  <a:pt x="1079919" y="2043766"/>
                  <a:pt x="1105023" y="2043577"/>
                  <a:pt x="1155102" y="2043161"/>
                </a:cubicBezTo>
                <a:cubicBezTo>
                  <a:pt x="1205180" y="2042744"/>
                  <a:pt x="1230281" y="2042514"/>
                  <a:pt x="1242653" y="2040782"/>
                </a:cubicBezTo>
                <a:cubicBezTo>
                  <a:pt x="1245552" y="2040479"/>
                  <a:pt x="1248183" y="2039359"/>
                  <a:pt x="1250915" y="2038454"/>
                </a:cubicBezTo>
                <a:cubicBezTo>
                  <a:pt x="1251647" y="2038056"/>
                  <a:pt x="1252543" y="2037678"/>
                  <a:pt x="1252931" y="2037246"/>
                </a:cubicBezTo>
                <a:cubicBezTo>
                  <a:pt x="1254205" y="2035833"/>
                  <a:pt x="1254407" y="2033804"/>
                  <a:pt x="1254650" y="2030476"/>
                </a:cubicBezTo>
                <a:cubicBezTo>
                  <a:pt x="1254890" y="2027145"/>
                  <a:pt x="1255066" y="2024672"/>
                  <a:pt x="1254987" y="2022902"/>
                </a:cubicBezTo>
                <a:cubicBezTo>
                  <a:pt x="1254909" y="2021132"/>
                  <a:pt x="1254615" y="2020167"/>
                  <a:pt x="1254063" y="2019457"/>
                </a:cubicBezTo>
                <a:cubicBezTo>
                  <a:pt x="1253514" y="2018751"/>
                  <a:pt x="1252530" y="2018126"/>
                  <a:pt x="1250688" y="2017463"/>
                </a:cubicBezTo>
                <a:cubicBezTo>
                  <a:pt x="1248845" y="2016801"/>
                  <a:pt x="1246218" y="2016132"/>
                  <a:pt x="1242691" y="2015246"/>
                </a:cubicBezTo>
                <a:cubicBezTo>
                  <a:pt x="1236442" y="2013672"/>
                  <a:pt x="1231603" y="2012669"/>
                  <a:pt x="1227010" y="2009448"/>
                </a:cubicBezTo>
                <a:cubicBezTo>
                  <a:pt x="1222420" y="2006224"/>
                  <a:pt x="1218297" y="2000931"/>
                  <a:pt x="1213202" y="1991098"/>
                </a:cubicBezTo>
                <a:cubicBezTo>
                  <a:pt x="1203013" y="1971432"/>
                  <a:pt x="1188710" y="1933275"/>
                  <a:pt x="1159155" y="1855187"/>
                </a:cubicBezTo>
                <a:cubicBezTo>
                  <a:pt x="1139458" y="1803140"/>
                  <a:pt x="1112089" y="1731456"/>
                  <a:pt x="1098339" y="1695895"/>
                </a:cubicBezTo>
                <a:cubicBezTo>
                  <a:pt x="1084582" y="1660321"/>
                  <a:pt x="1071642" y="1626066"/>
                  <a:pt x="1069437" y="1619318"/>
                </a:cubicBezTo>
                <a:cubicBezTo>
                  <a:pt x="1068402" y="1616148"/>
                  <a:pt x="1067162" y="1613264"/>
                  <a:pt x="1066042" y="1611239"/>
                </a:cubicBezTo>
                <a:cubicBezTo>
                  <a:pt x="1065481" y="1610230"/>
                  <a:pt x="1064948" y="1609428"/>
                  <a:pt x="1064544" y="1608962"/>
                </a:cubicBezTo>
                <a:cubicBezTo>
                  <a:pt x="1064339" y="1608722"/>
                  <a:pt x="1064150" y="1608624"/>
                  <a:pt x="1064096" y="1608589"/>
                </a:cubicBezTo>
                <a:close/>
                <a:moveTo>
                  <a:pt x="616146" y="1609485"/>
                </a:moveTo>
                <a:cubicBezTo>
                  <a:pt x="607597" y="1609189"/>
                  <a:pt x="599254" y="1609214"/>
                  <a:pt x="591317" y="1609608"/>
                </a:cubicBezTo>
                <a:cubicBezTo>
                  <a:pt x="522617" y="1613012"/>
                  <a:pt x="476352" y="1632655"/>
                  <a:pt x="431327" y="1677491"/>
                </a:cubicBezTo>
                <a:cubicBezTo>
                  <a:pt x="400744" y="1707948"/>
                  <a:pt x="385649" y="1734323"/>
                  <a:pt x="374848" y="1776162"/>
                </a:cubicBezTo>
                <a:cubicBezTo>
                  <a:pt x="366722" y="1807645"/>
                  <a:pt x="365952" y="1860449"/>
                  <a:pt x="373161" y="1893092"/>
                </a:cubicBezTo>
                <a:cubicBezTo>
                  <a:pt x="391085" y="1974271"/>
                  <a:pt x="454778" y="2032369"/>
                  <a:pt x="543677" y="2048454"/>
                </a:cubicBezTo>
                <a:cubicBezTo>
                  <a:pt x="595187" y="2057772"/>
                  <a:pt x="665837" y="2052239"/>
                  <a:pt x="721202" y="2034504"/>
                </a:cubicBezTo>
                <a:cubicBezTo>
                  <a:pt x="731701" y="2031142"/>
                  <a:pt x="739612" y="2028176"/>
                  <a:pt x="745205" y="2025495"/>
                </a:cubicBezTo>
                <a:cubicBezTo>
                  <a:pt x="750798" y="2022817"/>
                  <a:pt x="754025" y="2020359"/>
                  <a:pt x="755224" y="2018460"/>
                </a:cubicBezTo>
                <a:cubicBezTo>
                  <a:pt x="756177" y="2016952"/>
                  <a:pt x="757842" y="2012596"/>
                  <a:pt x="759593" y="2006830"/>
                </a:cubicBezTo>
                <a:cubicBezTo>
                  <a:pt x="761344" y="2001060"/>
                  <a:pt x="763281" y="1993767"/>
                  <a:pt x="765174" y="1985880"/>
                </a:cubicBezTo>
                <a:cubicBezTo>
                  <a:pt x="768959" y="1970107"/>
                  <a:pt x="772574" y="1951947"/>
                  <a:pt x="774256" y="1938827"/>
                </a:cubicBezTo>
                <a:cubicBezTo>
                  <a:pt x="774849" y="1934199"/>
                  <a:pt x="775309" y="1930780"/>
                  <a:pt x="775309" y="1928363"/>
                </a:cubicBezTo>
                <a:cubicBezTo>
                  <a:pt x="775309" y="1925950"/>
                  <a:pt x="774921" y="1924729"/>
                  <a:pt x="773991" y="1923799"/>
                </a:cubicBezTo>
                <a:cubicBezTo>
                  <a:pt x="773060" y="1922871"/>
                  <a:pt x="771233" y="1922073"/>
                  <a:pt x="768032" y="1921395"/>
                </a:cubicBezTo>
                <a:cubicBezTo>
                  <a:pt x="764833" y="1920720"/>
                  <a:pt x="760357" y="1920146"/>
                  <a:pt x="754325" y="1919338"/>
                </a:cubicBezTo>
                <a:cubicBezTo>
                  <a:pt x="750590" y="1918840"/>
                  <a:pt x="747817" y="1918477"/>
                  <a:pt x="745761" y="1918470"/>
                </a:cubicBezTo>
                <a:cubicBezTo>
                  <a:pt x="743704" y="1918464"/>
                  <a:pt x="742439" y="1918764"/>
                  <a:pt x="741300" y="1919524"/>
                </a:cubicBezTo>
                <a:cubicBezTo>
                  <a:pt x="739022" y="1921041"/>
                  <a:pt x="736880" y="1925193"/>
                  <a:pt x="732742" y="1933934"/>
                </a:cubicBezTo>
                <a:cubicBezTo>
                  <a:pt x="721013" y="1958704"/>
                  <a:pt x="703313" y="1977540"/>
                  <a:pt x="679748" y="1990315"/>
                </a:cubicBezTo>
                <a:cubicBezTo>
                  <a:pt x="670102" y="1995546"/>
                  <a:pt x="664625" y="1998363"/>
                  <a:pt x="657335" y="1999804"/>
                </a:cubicBezTo>
                <a:cubicBezTo>
                  <a:pt x="650042" y="2001246"/>
                  <a:pt x="641133" y="2001318"/>
                  <a:pt x="624361" y="2001318"/>
                </a:cubicBezTo>
                <a:cubicBezTo>
                  <a:pt x="593156" y="2001318"/>
                  <a:pt x="587206" y="2000334"/>
                  <a:pt x="570664" y="1992584"/>
                </a:cubicBezTo>
                <a:cubicBezTo>
                  <a:pt x="536065" y="1976372"/>
                  <a:pt x="508598" y="1940313"/>
                  <a:pt x="496447" y="1895512"/>
                </a:cubicBezTo>
                <a:cubicBezTo>
                  <a:pt x="489595" y="1870260"/>
                  <a:pt x="487093" y="1815768"/>
                  <a:pt x="491456" y="1787834"/>
                </a:cubicBezTo>
                <a:cubicBezTo>
                  <a:pt x="502573" y="1716642"/>
                  <a:pt x="533582" y="1669349"/>
                  <a:pt x="579345" y="1654923"/>
                </a:cubicBezTo>
                <a:cubicBezTo>
                  <a:pt x="612541" y="1644460"/>
                  <a:pt x="643461" y="1650652"/>
                  <a:pt x="677635" y="1674447"/>
                </a:cubicBezTo>
                <a:cubicBezTo>
                  <a:pt x="698351" y="1688873"/>
                  <a:pt x="713521" y="1710425"/>
                  <a:pt x="721745" y="1737002"/>
                </a:cubicBezTo>
                <a:cubicBezTo>
                  <a:pt x="723395" y="1742339"/>
                  <a:pt x="724606" y="1746289"/>
                  <a:pt x="725896" y="1749005"/>
                </a:cubicBezTo>
                <a:cubicBezTo>
                  <a:pt x="727186" y="1751721"/>
                  <a:pt x="728414" y="1753115"/>
                  <a:pt x="730332" y="1753929"/>
                </a:cubicBezTo>
                <a:cubicBezTo>
                  <a:pt x="734171" y="1755550"/>
                  <a:pt x="741893" y="1754456"/>
                  <a:pt x="757694" y="1751875"/>
                </a:cubicBezTo>
                <a:cubicBezTo>
                  <a:pt x="760335" y="1751446"/>
                  <a:pt x="762237" y="1751096"/>
                  <a:pt x="763382" y="1750588"/>
                </a:cubicBezTo>
                <a:cubicBezTo>
                  <a:pt x="764527" y="1750080"/>
                  <a:pt x="765000" y="1749617"/>
                  <a:pt x="765426" y="1748229"/>
                </a:cubicBezTo>
                <a:cubicBezTo>
                  <a:pt x="766284" y="1745453"/>
                  <a:pt x="765909" y="1738923"/>
                  <a:pt x="764877" y="1726011"/>
                </a:cubicBezTo>
                <a:cubicBezTo>
                  <a:pt x="763215" y="1705131"/>
                  <a:pt x="761268" y="1687201"/>
                  <a:pt x="759218" y="1673431"/>
                </a:cubicBezTo>
                <a:cubicBezTo>
                  <a:pt x="757167" y="1659662"/>
                  <a:pt x="754918" y="1649930"/>
                  <a:pt x="753032" y="1645990"/>
                </a:cubicBezTo>
                <a:cubicBezTo>
                  <a:pt x="751013" y="1641775"/>
                  <a:pt x="743899" y="1636690"/>
                  <a:pt x="733278" y="1632072"/>
                </a:cubicBezTo>
                <a:cubicBezTo>
                  <a:pt x="722657" y="1627454"/>
                  <a:pt x="708616" y="1623141"/>
                  <a:pt x="692871" y="1619545"/>
                </a:cubicBezTo>
                <a:cubicBezTo>
                  <a:pt x="669259" y="1614151"/>
                  <a:pt x="641793" y="1610372"/>
                  <a:pt x="616146" y="1609485"/>
                </a:cubicBezTo>
                <a:close/>
                <a:moveTo>
                  <a:pt x="1463617" y="1618040"/>
                </a:moveTo>
                <a:cubicBezTo>
                  <a:pt x="1419034" y="1618040"/>
                  <a:pt x="1397816" y="1618343"/>
                  <a:pt x="1373006" y="1618602"/>
                </a:cubicBezTo>
                <a:cubicBezTo>
                  <a:pt x="1354365" y="1619154"/>
                  <a:pt x="1306091" y="1619034"/>
                  <a:pt x="1304303" y="1620230"/>
                </a:cubicBezTo>
                <a:cubicBezTo>
                  <a:pt x="1302375" y="1620441"/>
                  <a:pt x="1300555" y="1620662"/>
                  <a:pt x="1299586" y="1620889"/>
                </a:cubicBezTo>
                <a:cubicBezTo>
                  <a:pt x="1299034" y="1621018"/>
                  <a:pt x="1298687" y="1621141"/>
                  <a:pt x="1298479" y="1621233"/>
                </a:cubicBezTo>
                <a:cubicBezTo>
                  <a:pt x="1298249" y="1621968"/>
                  <a:pt x="1297984" y="1623782"/>
                  <a:pt x="1297974" y="1626040"/>
                </a:cubicBezTo>
                <a:cubicBezTo>
                  <a:pt x="1297974" y="1628419"/>
                  <a:pt x="1298148" y="1631220"/>
                  <a:pt x="1298526" y="1633791"/>
                </a:cubicBezTo>
                <a:cubicBezTo>
                  <a:pt x="1299126" y="1637822"/>
                  <a:pt x="1299839" y="1639867"/>
                  <a:pt x="1301571" y="1641425"/>
                </a:cubicBezTo>
                <a:cubicBezTo>
                  <a:pt x="1303306" y="1642980"/>
                  <a:pt x="1306460" y="1644214"/>
                  <a:pt x="1312101" y="1645725"/>
                </a:cubicBezTo>
                <a:cubicBezTo>
                  <a:pt x="1317836" y="1647258"/>
                  <a:pt x="1322482" y="1648062"/>
                  <a:pt x="1326082" y="1651595"/>
                </a:cubicBezTo>
                <a:cubicBezTo>
                  <a:pt x="1329681" y="1655132"/>
                  <a:pt x="1331794" y="1660996"/>
                  <a:pt x="1333167" y="1672027"/>
                </a:cubicBezTo>
                <a:cubicBezTo>
                  <a:pt x="1335911" y="1694087"/>
                  <a:pt x="1335712" y="1737538"/>
                  <a:pt x="1335712" y="1827506"/>
                </a:cubicBezTo>
                <a:cubicBezTo>
                  <a:pt x="1335712" y="1890546"/>
                  <a:pt x="1335488" y="1930981"/>
                  <a:pt x="1334848" y="1956669"/>
                </a:cubicBezTo>
                <a:cubicBezTo>
                  <a:pt x="1334529" y="1969511"/>
                  <a:pt x="1334110" y="1978662"/>
                  <a:pt x="1333555" y="1985142"/>
                </a:cubicBezTo>
                <a:cubicBezTo>
                  <a:pt x="1332999" y="1991618"/>
                  <a:pt x="1332362" y="1995375"/>
                  <a:pt x="1331375" y="1997716"/>
                </a:cubicBezTo>
                <a:cubicBezTo>
                  <a:pt x="1329397" y="2002394"/>
                  <a:pt x="1327028" y="2005820"/>
                  <a:pt x="1322883" y="2008634"/>
                </a:cubicBezTo>
                <a:cubicBezTo>
                  <a:pt x="1318741" y="2011445"/>
                  <a:pt x="1312943" y="2013697"/>
                  <a:pt x="1303858" y="2016618"/>
                </a:cubicBezTo>
                <a:cubicBezTo>
                  <a:pt x="1302142" y="2017170"/>
                  <a:pt x="1301280" y="2017943"/>
                  <a:pt x="1300536" y="2020104"/>
                </a:cubicBezTo>
                <a:cubicBezTo>
                  <a:pt x="1299795" y="2022268"/>
                  <a:pt x="1299435" y="2025836"/>
                  <a:pt x="1299435" y="2031189"/>
                </a:cubicBezTo>
                <a:cubicBezTo>
                  <a:pt x="1299435" y="2033993"/>
                  <a:pt x="1299832" y="2035463"/>
                  <a:pt x="1300432" y="2036896"/>
                </a:cubicBezTo>
                <a:cubicBezTo>
                  <a:pt x="1302101" y="2040145"/>
                  <a:pt x="1308148" y="2041728"/>
                  <a:pt x="1311085" y="2042132"/>
                </a:cubicBezTo>
                <a:cubicBezTo>
                  <a:pt x="1323817" y="2043880"/>
                  <a:pt x="1349908" y="2043905"/>
                  <a:pt x="1401958" y="2043905"/>
                </a:cubicBezTo>
                <a:cubicBezTo>
                  <a:pt x="1454008" y="2043905"/>
                  <a:pt x="1480099" y="2043880"/>
                  <a:pt x="1492834" y="2042164"/>
                </a:cubicBezTo>
                <a:cubicBezTo>
                  <a:pt x="1499203" y="2041302"/>
                  <a:pt x="1502020" y="2040003"/>
                  <a:pt x="1503210" y="2038558"/>
                </a:cubicBezTo>
                <a:cubicBezTo>
                  <a:pt x="1504399" y="2037116"/>
                  <a:pt x="1504481" y="2034952"/>
                  <a:pt x="1504481" y="2031441"/>
                </a:cubicBezTo>
                <a:cubicBezTo>
                  <a:pt x="1504481" y="2027933"/>
                  <a:pt x="1504481" y="2025337"/>
                  <a:pt x="1504191" y="2023530"/>
                </a:cubicBezTo>
                <a:cubicBezTo>
                  <a:pt x="1503913" y="2021725"/>
                  <a:pt x="1503478" y="2020833"/>
                  <a:pt x="1502594" y="2020101"/>
                </a:cubicBezTo>
                <a:cubicBezTo>
                  <a:pt x="1500822" y="2018634"/>
                  <a:pt x="1496046" y="2017861"/>
                  <a:pt x="1486216" y="2016747"/>
                </a:cubicBezTo>
                <a:cubicBezTo>
                  <a:pt x="1470582" y="2014978"/>
                  <a:pt x="1463983" y="2012435"/>
                  <a:pt x="1456888" y="2005344"/>
                </a:cubicBezTo>
                <a:cubicBezTo>
                  <a:pt x="1452526" y="2000978"/>
                  <a:pt x="1449914" y="1998047"/>
                  <a:pt x="1448800" y="1987820"/>
                </a:cubicBezTo>
                <a:cubicBezTo>
                  <a:pt x="1447686" y="1977593"/>
                  <a:pt x="1447696" y="1959751"/>
                  <a:pt x="1447696" y="1924010"/>
                </a:cubicBezTo>
                <a:cubicBezTo>
                  <a:pt x="1447696" y="1888266"/>
                  <a:pt x="1447462" y="1870436"/>
                  <a:pt x="1452588" y="1860849"/>
                </a:cubicBezTo>
                <a:cubicBezTo>
                  <a:pt x="1455153" y="1856058"/>
                  <a:pt x="1459298" y="1853559"/>
                  <a:pt x="1464876" y="1852537"/>
                </a:cubicBezTo>
                <a:cubicBezTo>
                  <a:pt x="1470453" y="1851518"/>
                  <a:pt x="1477560" y="1851739"/>
                  <a:pt x="1486976" y="1852001"/>
                </a:cubicBezTo>
                <a:cubicBezTo>
                  <a:pt x="1505361" y="1852515"/>
                  <a:pt x="1514840" y="1852808"/>
                  <a:pt x="1521181" y="1854196"/>
                </a:cubicBezTo>
                <a:cubicBezTo>
                  <a:pt x="1527525" y="1855581"/>
                  <a:pt x="1530626" y="1858234"/>
                  <a:pt x="1535377" y="1862789"/>
                </a:cubicBezTo>
                <a:cubicBezTo>
                  <a:pt x="1544017" y="1871076"/>
                  <a:pt x="1550228" y="1885550"/>
                  <a:pt x="1556411" y="1910748"/>
                </a:cubicBezTo>
                <a:lnTo>
                  <a:pt x="1556411" y="1910748"/>
                </a:lnTo>
                <a:lnTo>
                  <a:pt x="1556411" y="1910748"/>
                </a:lnTo>
                <a:cubicBezTo>
                  <a:pt x="1556462" y="1910777"/>
                  <a:pt x="1556635" y="1910947"/>
                  <a:pt x="1557030" y="1911089"/>
                </a:cubicBezTo>
                <a:cubicBezTo>
                  <a:pt x="1557742" y="1911344"/>
                  <a:pt x="1558913" y="1911597"/>
                  <a:pt x="1560367" y="1911773"/>
                </a:cubicBezTo>
                <a:cubicBezTo>
                  <a:pt x="1563275" y="1912124"/>
                  <a:pt x="1567345" y="1912209"/>
                  <a:pt x="1571834" y="1911896"/>
                </a:cubicBezTo>
                <a:cubicBezTo>
                  <a:pt x="1577597" y="1911493"/>
                  <a:pt x="1583209" y="1907770"/>
                  <a:pt x="1584490" y="1902723"/>
                </a:cubicBezTo>
                <a:cubicBezTo>
                  <a:pt x="1586329" y="1893515"/>
                  <a:pt x="1586174" y="1874464"/>
                  <a:pt x="1585752" y="1836537"/>
                </a:cubicBezTo>
                <a:cubicBezTo>
                  <a:pt x="1585329" y="1798610"/>
                  <a:pt x="1585067" y="1779563"/>
                  <a:pt x="1583077" y="1770490"/>
                </a:cubicBezTo>
                <a:cubicBezTo>
                  <a:pt x="1582083" y="1765951"/>
                  <a:pt x="1580824" y="1764166"/>
                  <a:pt x="1579105" y="1763251"/>
                </a:cubicBezTo>
                <a:cubicBezTo>
                  <a:pt x="1577383" y="1762336"/>
                  <a:pt x="1574654" y="1762244"/>
                  <a:pt x="1570711" y="1762244"/>
                </a:cubicBezTo>
                <a:cubicBezTo>
                  <a:pt x="1562979" y="1762248"/>
                  <a:pt x="1559152" y="1762487"/>
                  <a:pt x="1557607" y="1763427"/>
                </a:cubicBezTo>
                <a:cubicBezTo>
                  <a:pt x="1556834" y="1763901"/>
                  <a:pt x="1556399" y="1764494"/>
                  <a:pt x="1555951" y="1765787"/>
                </a:cubicBezTo>
                <a:cubicBezTo>
                  <a:pt x="1555499" y="1767083"/>
                  <a:pt x="1555146" y="1769017"/>
                  <a:pt x="1554711" y="1771635"/>
                </a:cubicBezTo>
                <a:cubicBezTo>
                  <a:pt x="1552481" y="1785030"/>
                  <a:pt x="1547856" y="1793837"/>
                  <a:pt x="1538613" y="1802206"/>
                </a:cubicBezTo>
                <a:cubicBezTo>
                  <a:pt x="1535440" y="1805080"/>
                  <a:pt x="1531869" y="1806897"/>
                  <a:pt x="1524954" y="1807970"/>
                </a:cubicBezTo>
                <a:cubicBezTo>
                  <a:pt x="1518036" y="1809039"/>
                  <a:pt x="1507620" y="1809515"/>
                  <a:pt x="1489989" y="1809995"/>
                </a:cubicBezTo>
                <a:cubicBezTo>
                  <a:pt x="1479816" y="1810272"/>
                  <a:pt x="1472140" y="1810503"/>
                  <a:pt x="1466144" y="1809433"/>
                </a:cubicBezTo>
                <a:cubicBezTo>
                  <a:pt x="1460147" y="1808364"/>
                  <a:pt x="1455724" y="1805768"/>
                  <a:pt x="1452964" y="1800739"/>
                </a:cubicBezTo>
                <a:cubicBezTo>
                  <a:pt x="1447447" y="1790686"/>
                  <a:pt x="1447680" y="1771904"/>
                  <a:pt x="1447680" y="1734286"/>
                </a:cubicBezTo>
                <a:cubicBezTo>
                  <a:pt x="1447677" y="1696667"/>
                  <a:pt x="1447418" y="1677847"/>
                  <a:pt x="1453525" y="1667756"/>
                </a:cubicBezTo>
                <a:cubicBezTo>
                  <a:pt x="1456579" y="1662712"/>
                  <a:pt x="1461390" y="1660157"/>
                  <a:pt x="1467961" y="1659075"/>
                </a:cubicBezTo>
                <a:cubicBezTo>
                  <a:pt x="1474535" y="1657993"/>
                  <a:pt x="1483005" y="1658195"/>
                  <a:pt x="1494244" y="1658434"/>
                </a:cubicBezTo>
                <a:cubicBezTo>
                  <a:pt x="1506635" y="1658699"/>
                  <a:pt x="1519210" y="1659286"/>
                  <a:pt x="1529506" y="1660018"/>
                </a:cubicBezTo>
                <a:cubicBezTo>
                  <a:pt x="1539803" y="1660750"/>
                  <a:pt x="1547679" y="1661576"/>
                  <a:pt x="1551254" y="1662513"/>
                </a:cubicBezTo>
                <a:cubicBezTo>
                  <a:pt x="1574032" y="1668485"/>
                  <a:pt x="1590493" y="1688390"/>
                  <a:pt x="1598837" y="1719380"/>
                </a:cubicBezTo>
                <a:cubicBezTo>
                  <a:pt x="1599739" y="1722730"/>
                  <a:pt x="1600420" y="1725207"/>
                  <a:pt x="1601136" y="1726929"/>
                </a:cubicBezTo>
                <a:cubicBezTo>
                  <a:pt x="1601853" y="1728652"/>
                  <a:pt x="1602524" y="1729544"/>
                  <a:pt x="1603521" y="1730169"/>
                </a:cubicBezTo>
                <a:cubicBezTo>
                  <a:pt x="1605515" y="1731424"/>
                  <a:pt x="1609764" y="1731604"/>
                  <a:pt x="1618603" y="1731604"/>
                </a:cubicBezTo>
                <a:cubicBezTo>
                  <a:pt x="1623023" y="1731604"/>
                  <a:pt x="1626231" y="1731544"/>
                  <a:pt x="1628259" y="1730822"/>
                </a:cubicBezTo>
                <a:cubicBezTo>
                  <a:pt x="1630284" y="1730100"/>
                  <a:pt x="1631382" y="1728967"/>
                  <a:pt x="1632262" y="1725771"/>
                </a:cubicBezTo>
                <a:cubicBezTo>
                  <a:pt x="1634023" y="1719377"/>
                  <a:pt x="1633559" y="1705286"/>
                  <a:pt x="1632417" y="1677324"/>
                </a:cubicBezTo>
                <a:cubicBezTo>
                  <a:pt x="1631789" y="1661958"/>
                  <a:pt x="1631051" y="1647706"/>
                  <a:pt x="1630367" y="1637147"/>
                </a:cubicBezTo>
                <a:cubicBezTo>
                  <a:pt x="1630023" y="1631867"/>
                  <a:pt x="1629691" y="1627510"/>
                  <a:pt x="1629398" y="1624406"/>
                </a:cubicBezTo>
                <a:cubicBezTo>
                  <a:pt x="1629250" y="1622854"/>
                  <a:pt x="1629114" y="1621614"/>
                  <a:pt x="1628991" y="1620753"/>
                </a:cubicBezTo>
                <a:cubicBezTo>
                  <a:pt x="1628956" y="1620517"/>
                  <a:pt x="1628931" y="1620387"/>
                  <a:pt x="1628900" y="1620211"/>
                </a:cubicBezTo>
                <a:cubicBezTo>
                  <a:pt x="1628344" y="1620138"/>
                  <a:pt x="1627521" y="1620059"/>
                  <a:pt x="1626423" y="1619984"/>
                </a:cubicBezTo>
                <a:cubicBezTo>
                  <a:pt x="1624152" y="1619826"/>
                  <a:pt x="1620814" y="1619677"/>
                  <a:pt x="1616540" y="1619532"/>
                </a:cubicBezTo>
                <a:cubicBezTo>
                  <a:pt x="1607998" y="1619242"/>
                  <a:pt x="1595714" y="1618977"/>
                  <a:pt x="1580622" y="1618756"/>
                </a:cubicBezTo>
                <a:cubicBezTo>
                  <a:pt x="1550436" y="1618315"/>
                  <a:pt x="1509001" y="1618040"/>
                  <a:pt x="1463607" y="1618040"/>
                </a:cubicBezTo>
                <a:close/>
                <a:moveTo>
                  <a:pt x="1744609" y="1618040"/>
                </a:moveTo>
                <a:cubicBezTo>
                  <a:pt x="1721631" y="1618173"/>
                  <a:pt x="1707467" y="1618573"/>
                  <a:pt x="1698855" y="1619630"/>
                </a:cubicBezTo>
                <a:cubicBezTo>
                  <a:pt x="1694549" y="1620160"/>
                  <a:pt x="1691650" y="1620864"/>
                  <a:pt x="1689820" y="1621684"/>
                </a:cubicBezTo>
                <a:cubicBezTo>
                  <a:pt x="1687994" y="1622501"/>
                  <a:pt x="1687265" y="1623308"/>
                  <a:pt x="1686820" y="1624356"/>
                </a:cubicBezTo>
                <a:cubicBezTo>
                  <a:pt x="1685937" y="1626453"/>
                  <a:pt x="1686678" y="1630381"/>
                  <a:pt x="1686391" y="1636028"/>
                </a:cubicBezTo>
                <a:cubicBezTo>
                  <a:pt x="1686265" y="1638529"/>
                  <a:pt x="1686618" y="1639693"/>
                  <a:pt x="1688565" y="1641195"/>
                </a:cubicBezTo>
                <a:cubicBezTo>
                  <a:pt x="1690511" y="1642696"/>
                  <a:pt x="1694306" y="1644274"/>
                  <a:pt x="1700622" y="1646274"/>
                </a:cubicBezTo>
                <a:cubicBezTo>
                  <a:pt x="1707562" y="1648466"/>
                  <a:pt x="1713000" y="1649693"/>
                  <a:pt x="1717215" y="1653529"/>
                </a:cubicBezTo>
                <a:cubicBezTo>
                  <a:pt x="1721429" y="1657368"/>
                  <a:pt x="1723991" y="1663557"/>
                  <a:pt x="1725574" y="1674964"/>
                </a:cubicBezTo>
                <a:cubicBezTo>
                  <a:pt x="1728748" y="1697781"/>
                  <a:pt x="1728227" y="1742267"/>
                  <a:pt x="1727732" y="1834856"/>
                </a:cubicBezTo>
                <a:cubicBezTo>
                  <a:pt x="1727303" y="1914868"/>
                  <a:pt x="1727091" y="1954852"/>
                  <a:pt x="1725946" y="1975984"/>
                </a:cubicBezTo>
                <a:cubicBezTo>
                  <a:pt x="1725372" y="1986552"/>
                  <a:pt x="1724580" y="1992416"/>
                  <a:pt x="1723322" y="1996341"/>
                </a:cubicBezTo>
                <a:cubicBezTo>
                  <a:pt x="1722060" y="2000265"/>
                  <a:pt x="1720208" y="2002189"/>
                  <a:pt x="1718139" y="2004259"/>
                </a:cubicBezTo>
                <a:cubicBezTo>
                  <a:pt x="1713281" y="2009116"/>
                  <a:pt x="1704827" y="2013826"/>
                  <a:pt x="1698521" y="2015113"/>
                </a:cubicBezTo>
                <a:cubicBezTo>
                  <a:pt x="1694202" y="2015997"/>
                  <a:pt x="1691833" y="2016921"/>
                  <a:pt x="1690303" y="2018473"/>
                </a:cubicBezTo>
                <a:cubicBezTo>
                  <a:pt x="1688773" y="2020025"/>
                  <a:pt x="1687805" y="2022504"/>
                  <a:pt x="1686833" y="2026993"/>
                </a:cubicBezTo>
                <a:cubicBezTo>
                  <a:pt x="1686202" y="2029918"/>
                  <a:pt x="1685773" y="2033044"/>
                  <a:pt x="1685603" y="2035656"/>
                </a:cubicBezTo>
                <a:cubicBezTo>
                  <a:pt x="1685439" y="2038132"/>
                  <a:pt x="1685603" y="2040094"/>
                  <a:pt x="1685789" y="2040763"/>
                </a:cubicBezTo>
                <a:cubicBezTo>
                  <a:pt x="1685991" y="2040851"/>
                  <a:pt x="1686297" y="2040971"/>
                  <a:pt x="1686817" y="2041097"/>
                </a:cubicBezTo>
                <a:cubicBezTo>
                  <a:pt x="1687697" y="2041306"/>
                  <a:pt x="1689439" y="2041501"/>
                  <a:pt x="1691155" y="2041694"/>
                </a:cubicBezTo>
                <a:cubicBezTo>
                  <a:pt x="1692852" y="2042949"/>
                  <a:pt x="1743296" y="2042577"/>
                  <a:pt x="1763302" y="2043038"/>
                </a:cubicBezTo>
                <a:cubicBezTo>
                  <a:pt x="1788299" y="2043161"/>
                  <a:pt x="1808779" y="2043359"/>
                  <a:pt x="1853403" y="2043142"/>
                </a:cubicBezTo>
                <a:cubicBezTo>
                  <a:pt x="1935244" y="2042744"/>
                  <a:pt x="1976348" y="2042485"/>
                  <a:pt x="1998150" y="2040744"/>
                </a:cubicBezTo>
                <a:cubicBezTo>
                  <a:pt x="2013853" y="2039085"/>
                  <a:pt x="2017951" y="2037552"/>
                  <a:pt x="2019487" y="2036593"/>
                </a:cubicBezTo>
                <a:cubicBezTo>
                  <a:pt x="2022279" y="2034851"/>
                  <a:pt x="2022837" y="2032804"/>
                  <a:pt x="2023910" y="2029255"/>
                </a:cubicBezTo>
                <a:cubicBezTo>
                  <a:pt x="2026187" y="2021719"/>
                  <a:pt x="2031014" y="1998173"/>
                  <a:pt x="2034503" y="1977394"/>
                </a:cubicBezTo>
                <a:cubicBezTo>
                  <a:pt x="2037995" y="1956574"/>
                  <a:pt x="2041512" y="1935638"/>
                  <a:pt x="2042313" y="1930865"/>
                </a:cubicBezTo>
                <a:cubicBezTo>
                  <a:pt x="2042679" y="1928698"/>
                  <a:pt x="2042903" y="1927114"/>
                  <a:pt x="2042824" y="1926253"/>
                </a:cubicBezTo>
                <a:cubicBezTo>
                  <a:pt x="2042749" y="1925388"/>
                  <a:pt x="2042736" y="1925328"/>
                  <a:pt x="2041969" y="1924969"/>
                </a:cubicBezTo>
                <a:cubicBezTo>
                  <a:pt x="2040430" y="1924253"/>
                  <a:pt x="2035294" y="1924032"/>
                  <a:pt x="2025260" y="1924032"/>
                </a:cubicBezTo>
                <a:cubicBezTo>
                  <a:pt x="2020241" y="1924032"/>
                  <a:pt x="2016503" y="1924035"/>
                  <a:pt x="2013689" y="1924354"/>
                </a:cubicBezTo>
                <a:cubicBezTo>
                  <a:pt x="2010872" y="1924669"/>
                  <a:pt x="2009039" y="1925262"/>
                  <a:pt x="2007503" y="1926388"/>
                </a:cubicBezTo>
                <a:cubicBezTo>
                  <a:pt x="2004430" y="1928638"/>
                  <a:pt x="2002143" y="1933713"/>
                  <a:pt x="1997651" y="1944360"/>
                </a:cubicBezTo>
                <a:cubicBezTo>
                  <a:pt x="1985370" y="1973454"/>
                  <a:pt x="1964979" y="1994214"/>
                  <a:pt x="1943137" y="1999145"/>
                </a:cubicBezTo>
                <a:cubicBezTo>
                  <a:pt x="1926011" y="2003012"/>
                  <a:pt x="1899961" y="2004577"/>
                  <a:pt x="1871141" y="2003546"/>
                </a:cubicBezTo>
                <a:cubicBezTo>
                  <a:pt x="1863425" y="2003268"/>
                  <a:pt x="1857557" y="2003120"/>
                  <a:pt x="1852873" y="2001602"/>
                </a:cubicBezTo>
                <a:cubicBezTo>
                  <a:pt x="1848192" y="2000085"/>
                  <a:pt x="1844791" y="1996953"/>
                  <a:pt x="1842756" y="1991486"/>
                </a:cubicBezTo>
                <a:cubicBezTo>
                  <a:pt x="1838690" y="1980555"/>
                  <a:pt x="1838863" y="1960252"/>
                  <a:pt x="1838863" y="1919300"/>
                </a:cubicBezTo>
                <a:cubicBezTo>
                  <a:pt x="1838863" y="1884600"/>
                  <a:pt x="1838696" y="1867332"/>
                  <a:pt x="1842633" y="1857966"/>
                </a:cubicBezTo>
                <a:cubicBezTo>
                  <a:pt x="1844605" y="1853285"/>
                  <a:pt x="1847911" y="1850635"/>
                  <a:pt x="1852349" y="1849465"/>
                </a:cubicBezTo>
                <a:cubicBezTo>
                  <a:pt x="1856788" y="1848294"/>
                  <a:pt x="1862324" y="1848338"/>
                  <a:pt x="1869620" y="1848342"/>
                </a:cubicBezTo>
                <a:cubicBezTo>
                  <a:pt x="1877693" y="1848348"/>
                  <a:pt x="1886368" y="1848723"/>
                  <a:pt x="1893876" y="1849335"/>
                </a:cubicBezTo>
                <a:cubicBezTo>
                  <a:pt x="1901384" y="1849944"/>
                  <a:pt x="1907658" y="1850755"/>
                  <a:pt x="1911216" y="1851742"/>
                </a:cubicBezTo>
                <a:cubicBezTo>
                  <a:pt x="1925503" y="1855711"/>
                  <a:pt x="1935510" y="1869171"/>
                  <a:pt x="1938576" y="1887830"/>
                </a:cubicBezTo>
                <a:cubicBezTo>
                  <a:pt x="1939058" y="1890761"/>
                  <a:pt x="1939538" y="1892903"/>
                  <a:pt x="1940216" y="1894288"/>
                </a:cubicBezTo>
                <a:cubicBezTo>
                  <a:pt x="1940894" y="1895669"/>
                  <a:pt x="1941620" y="1896357"/>
                  <a:pt x="1943191" y="1896881"/>
                </a:cubicBezTo>
                <a:cubicBezTo>
                  <a:pt x="1946314" y="1897918"/>
                  <a:pt x="1952957" y="1897502"/>
                  <a:pt x="1965389" y="1896117"/>
                </a:cubicBezTo>
                <a:cubicBezTo>
                  <a:pt x="1965421" y="1896083"/>
                  <a:pt x="1965437" y="1896042"/>
                  <a:pt x="1965468" y="1895982"/>
                </a:cubicBezTo>
                <a:cubicBezTo>
                  <a:pt x="1965664" y="1895603"/>
                  <a:pt x="1965938" y="1894799"/>
                  <a:pt x="1966178" y="1893622"/>
                </a:cubicBezTo>
                <a:cubicBezTo>
                  <a:pt x="1966658" y="1891266"/>
                  <a:pt x="1967065" y="1887408"/>
                  <a:pt x="1967367" y="1881811"/>
                </a:cubicBezTo>
                <a:cubicBezTo>
                  <a:pt x="1967970" y="1870616"/>
                  <a:pt x="1968200" y="1852420"/>
                  <a:pt x="1968200" y="1824519"/>
                </a:cubicBezTo>
                <a:cubicBezTo>
                  <a:pt x="1968200" y="1788165"/>
                  <a:pt x="1968147" y="1769891"/>
                  <a:pt x="1966380" y="1761333"/>
                </a:cubicBezTo>
                <a:cubicBezTo>
                  <a:pt x="1965500" y="1757055"/>
                  <a:pt x="1964371" y="1755500"/>
                  <a:pt x="1962850" y="1754765"/>
                </a:cubicBezTo>
                <a:cubicBezTo>
                  <a:pt x="1961333" y="1754030"/>
                  <a:pt x="1958790" y="1754087"/>
                  <a:pt x="1955093" y="1754323"/>
                </a:cubicBezTo>
                <a:cubicBezTo>
                  <a:pt x="1948109" y="1754765"/>
                  <a:pt x="1944585" y="1755257"/>
                  <a:pt x="1942844" y="1756446"/>
                </a:cubicBezTo>
                <a:cubicBezTo>
                  <a:pt x="1941976" y="1757043"/>
                  <a:pt x="1941390" y="1757815"/>
                  <a:pt x="1940800" y="1759191"/>
                </a:cubicBezTo>
                <a:cubicBezTo>
                  <a:pt x="1940210" y="1760563"/>
                  <a:pt x="1939677" y="1762500"/>
                  <a:pt x="1939043" y="1765099"/>
                </a:cubicBezTo>
                <a:cubicBezTo>
                  <a:pt x="1934885" y="1782143"/>
                  <a:pt x="1929708" y="1792929"/>
                  <a:pt x="1919456" y="1799251"/>
                </a:cubicBezTo>
                <a:cubicBezTo>
                  <a:pt x="1909204" y="1805569"/>
                  <a:pt x="1894365" y="1807313"/>
                  <a:pt x="1870986" y="1807313"/>
                </a:cubicBezTo>
                <a:cubicBezTo>
                  <a:pt x="1863349" y="1807313"/>
                  <a:pt x="1857551" y="1807348"/>
                  <a:pt x="1852923" y="1806124"/>
                </a:cubicBezTo>
                <a:cubicBezTo>
                  <a:pt x="1848293" y="1804903"/>
                  <a:pt x="1844860" y="1802159"/>
                  <a:pt x="1842807" y="1797279"/>
                </a:cubicBezTo>
                <a:cubicBezTo>
                  <a:pt x="1838693" y="1787515"/>
                  <a:pt x="1838863" y="1769459"/>
                  <a:pt x="1838863" y="1733181"/>
                </a:cubicBezTo>
                <a:cubicBezTo>
                  <a:pt x="1838863" y="1696904"/>
                  <a:pt x="1838617" y="1678765"/>
                  <a:pt x="1844296" y="1668914"/>
                </a:cubicBezTo>
                <a:cubicBezTo>
                  <a:pt x="1847135" y="1663990"/>
                  <a:pt x="1851643" y="1661412"/>
                  <a:pt x="1857778" y="1660239"/>
                </a:cubicBezTo>
                <a:cubicBezTo>
                  <a:pt x="1863911" y="1659068"/>
                  <a:pt x="1871788" y="1659103"/>
                  <a:pt x="1882239" y="1659119"/>
                </a:cubicBezTo>
                <a:cubicBezTo>
                  <a:pt x="1916494" y="1659176"/>
                  <a:pt x="1926828" y="1660302"/>
                  <a:pt x="1937885" y="1665324"/>
                </a:cubicBezTo>
                <a:cubicBezTo>
                  <a:pt x="1953983" y="1672630"/>
                  <a:pt x="1967367" y="1691147"/>
                  <a:pt x="1972954" y="1713245"/>
                </a:cubicBezTo>
                <a:cubicBezTo>
                  <a:pt x="1973891" y="1716948"/>
                  <a:pt x="1974598" y="1719702"/>
                  <a:pt x="1975333" y="1721661"/>
                </a:cubicBezTo>
                <a:cubicBezTo>
                  <a:pt x="1976068" y="1723620"/>
                  <a:pt x="1976787" y="1724718"/>
                  <a:pt x="1977762" y="1725469"/>
                </a:cubicBezTo>
                <a:cubicBezTo>
                  <a:pt x="1979711" y="1726973"/>
                  <a:pt x="1983629" y="1727361"/>
                  <a:pt x="1991989" y="1727847"/>
                </a:cubicBezTo>
                <a:cubicBezTo>
                  <a:pt x="1996169" y="1728090"/>
                  <a:pt x="1999216" y="1728204"/>
                  <a:pt x="2001105" y="1727680"/>
                </a:cubicBezTo>
                <a:cubicBezTo>
                  <a:pt x="2002998" y="1727156"/>
                  <a:pt x="2003926" y="1726317"/>
                  <a:pt x="2004742" y="1723585"/>
                </a:cubicBezTo>
                <a:cubicBezTo>
                  <a:pt x="2006370" y="1718115"/>
                  <a:pt x="2005966" y="1705522"/>
                  <a:pt x="2004897" y="1680592"/>
                </a:cubicBezTo>
                <a:cubicBezTo>
                  <a:pt x="2004307" y="1666892"/>
                  <a:pt x="2003556" y="1653640"/>
                  <a:pt x="2002831" y="1643334"/>
                </a:cubicBezTo>
                <a:cubicBezTo>
                  <a:pt x="2002468" y="1638182"/>
                  <a:pt x="2002109" y="1633766"/>
                  <a:pt x="2001777" y="1630406"/>
                </a:cubicBezTo>
                <a:cubicBezTo>
                  <a:pt x="2001449" y="1627050"/>
                  <a:pt x="2001105" y="1624636"/>
                  <a:pt x="2000929" y="1623961"/>
                </a:cubicBezTo>
                <a:cubicBezTo>
                  <a:pt x="2000695" y="1623075"/>
                  <a:pt x="2000528" y="1622526"/>
                  <a:pt x="2000251" y="1622138"/>
                </a:cubicBezTo>
                <a:cubicBezTo>
                  <a:pt x="1999973" y="1621753"/>
                  <a:pt x="1999541" y="1621365"/>
                  <a:pt x="1998370" y="1620936"/>
                </a:cubicBezTo>
                <a:cubicBezTo>
                  <a:pt x="1996033" y="1620081"/>
                  <a:pt x="1990982" y="1619372"/>
                  <a:pt x="1981077" y="1618930"/>
                </a:cubicBezTo>
                <a:cubicBezTo>
                  <a:pt x="1961266" y="1618044"/>
                  <a:pt x="1921904" y="1618040"/>
                  <a:pt x="1843226" y="1618040"/>
                </a:cubicBezTo>
                <a:cubicBezTo>
                  <a:pt x="1799372" y="1618040"/>
                  <a:pt x="1767583" y="1617908"/>
                  <a:pt x="1744609" y="1618040"/>
                </a:cubicBezTo>
                <a:close/>
                <a:moveTo>
                  <a:pt x="1000090" y="1727027"/>
                </a:moveTo>
                <a:cubicBezTo>
                  <a:pt x="1000352" y="1727036"/>
                  <a:pt x="1000611" y="1727084"/>
                  <a:pt x="1000853" y="1727182"/>
                </a:cubicBezTo>
                <a:cubicBezTo>
                  <a:pt x="1001828" y="1727570"/>
                  <a:pt x="1002333" y="1728298"/>
                  <a:pt x="1002800" y="1729115"/>
                </a:cubicBezTo>
                <a:cubicBezTo>
                  <a:pt x="1003737" y="1730749"/>
                  <a:pt x="1004497" y="1733125"/>
                  <a:pt x="1005443" y="1736386"/>
                </a:cubicBezTo>
                <a:cubicBezTo>
                  <a:pt x="1007121" y="1742162"/>
                  <a:pt x="1013926" y="1761809"/>
                  <a:pt x="1021834" y="1783976"/>
                </a:cubicBezTo>
                <a:cubicBezTo>
                  <a:pt x="1029740" y="1806143"/>
                  <a:pt x="1038778" y="1830941"/>
                  <a:pt x="1045023" y="1847351"/>
                </a:cubicBezTo>
                <a:cubicBezTo>
                  <a:pt x="1047557" y="1854001"/>
                  <a:pt x="1051083" y="1863714"/>
                  <a:pt x="1052664" y="1869124"/>
                </a:cubicBezTo>
                <a:cubicBezTo>
                  <a:pt x="1052878" y="1869859"/>
                  <a:pt x="1053049" y="1870483"/>
                  <a:pt x="1053168" y="1870998"/>
                </a:cubicBezTo>
                <a:cubicBezTo>
                  <a:pt x="1053288" y="1871512"/>
                  <a:pt x="1053377" y="1871849"/>
                  <a:pt x="1053377" y="1872357"/>
                </a:cubicBezTo>
                <a:cubicBezTo>
                  <a:pt x="1053377" y="1872909"/>
                  <a:pt x="1053099" y="1873354"/>
                  <a:pt x="1052872" y="1873591"/>
                </a:cubicBezTo>
                <a:cubicBezTo>
                  <a:pt x="1052645" y="1873827"/>
                  <a:pt x="1052440" y="1873944"/>
                  <a:pt x="1052257" y="1874042"/>
                </a:cubicBezTo>
                <a:cubicBezTo>
                  <a:pt x="1051885" y="1874234"/>
                  <a:pt x="1051547" y="1874335"/>
                  <a:pt x="1051134" y="1874442"/>
                </a:cubicBezTo>
                <a:cubicBezTo>
                  <a:pt x="1050314" y="1874654"/>
                  <a:pt x="1049244" y="1874830"/>
                  <a:pt x="1047888" y="1875001"/>
                </a:cubicBezTo>
                <a:cubicBezTo>
                  <a:pt x="1045175" y="1875341"/>
                  <a:pt x="1041333" y="1875641"/>
                  <a:pt x="1036595" y="1875897"/>
                </a:cubicBezTo>
                <a:cubicBezTo>
                  <a:pt x="1027118" y="1876401"/>
                  <a:pt x="1014087" y="1876714"/>
                  <a:pt x="999749" y="1876714"/>
                </a:cubicBezTo>
                <a:cubicBezTo>
                  <a:pt x="985424" y="1876714"/>
                  <a:pt x="972399" y="1876547"/>
                  <a:pt x="962942" y="1876278"/>
                </a:cubicBezTo>
                <a:cubicBezTo>
                  <a:pt x="958213" y="1876143"/>
                  <a:pt x="954381" y="1875982"/>
                  <a:pt x="951699" y="1875802"/>
                </a:cubicBezTo>
                <a:cubicBezTo>
                  <a:pt x="950358" y="1875714"/>
                  <a:pt x="949311" y="1875619"/>
                  <a:pt x="948545" y="1875512"/>
                </a:cubicBezTo>
                <a:cubicBezTo>
                  <a:pt x="948160" y="1875461"/>
                  <a:pt x="947857" y="1875414"/>
                  <a:pt x="947545" y="1875329"/>
                </a:cubicBezTo>
                <a:cubicBezTo>
                  <a:pt x="947390" y="1875285"/>
                  <a:pt x="947235" y="1875241"/>
                  <a:pt x="946996" y="1875108"/>
                </a:cubicBezTo>
                <a:cubicBezTo>
                  <a:pt x="946876" y="1875039"/>
                  <a:pt x="946727" y="1874957"/>
                  <a:pt x="946542" y="1874748"/>
                </a:cubicBezTo>
                <a:cubicBezTo>
                  <a:pt x="946355" y="1874543"/>
                  <a:pt x="946122" y="1874136"/>
                  <a:pt x="946122" y="1873654"/>
                </a:cubicBezTo>
                <a:cubicBezTo>
                  <a:pt x="946122" y="1873288"/>
                  <a:pt x="946160" y="1873269"/>
                  <a:pt x="946185" y="1873158"/>
                </a:cubicBezTo>
                <a:cubicBezTo>
                  <a:pt x="946216" y="1873048"/>
                  <a:pt x="946242" y="1872938"/>
                  <a:pt x="946276" y="1872808"/>
                </a:cubicBezTo>
                <a:cubicBezTo>
                  <a:pt x="946349" y="1872550"/>
                  <a:pt x="946444" y="1872222"/>
                  <a:pt x="946573" y="1871811"/>
                </a:cubicBezTo>
                <a:cubicBezTo>
                  <a:pt x="946829" y="1870988"/>
                  <a:pt x="947201" y="1869846"/>
                  <a:pt x="947677" y="1868408"/>
                </a:cubicBezTo>
                <a:cubicBezTo>
                  <a:pt x="948627" y="1865534"/>
                  <a:pt x="950002" y="1861483"/>
                  <a:pt x="951693" y="1856550"/>
                </a:cubicBezTo>
                <a:cubicBezTo>
                  <a:pt x="955078" y="1846679"/>
                  <a:pt x="959743" y="1833272"/>
                  <a:pt x="964879" y="1818714"/>
                </a:cubicBezTo>
                <a:cubicBezTo>
                  <a:pt x="975144" y="1789604"/>
                  <a:pt x="986292" y="1757582"/>
                  <a:pt x="989636" y="1747614"/>
                </a:cubicBezTo>
                <a:cubicBezTo>
                  <a:pt x="991570" y="1741844"/>
                  <a:pt x="993103" y="1737428"/>
                  <a:pt x="994396" y="1734216"/>
                </a:cubicBezTo>
                <a:cubicBezTo>
                  <a:pt x="995693" y="1731005"/>
                  <a:pt x="996585" y="1729024"/>
                  <a:pt x="997976" y="1727797"/>
                </a:cubicBezTo>
                <a:cubicBezTo>
                  <a:pt x="998500" y="1727336"/>
                  <a:pt x="999308" y="1727002"/>
                  <a:pt x="1000090" y="1727027"/>
                </a:cubicBezTo>
                <a:close/>
              </a:path>
            </a:pathLst>
          </a:custGeom>
          <a:solidFill>
            <a:schemeClr val="tx1"/>
          </a:solidFill>
          <a:ln w="12700" cap="flat">
            <a:solidFill>
              <a:schemeClr val="bg1"/>
            </a:solidFill>
            <a:prstDash val="solid"/>
            <a:miter/>
          </a:ln>
          <a:effectLst>
            <a:outerShdw blurRad="127000" sx="103000" sy="103000" algn="ctr" rotWithShape="0">
              <a:schemeClr val="bg1">
                <a:alpha val="60000"/>
              </a:schemeClr>
            </a:outerShdw>
          </a:effectLst>
        </p:spPr>
        <p:txBody>
          <a:bodyPr/>
          <a:lstStyle/>
          <a:p>
            <a:endParaRPr lang="nl-NL">
              <a:ln>
                <a:solidFill>
                  <a:schemeClr val="accent5">
                    <a:lumMod val="50000"/>
                  </a:schemeClr>
                </a:solidFill>
              </a:ln>
            </a:endParaRPr>
          </a:p>
        </p:txBody>
      </p:sp>
      <p:grpSp>
        <p:nvGrpSpPr>
          <p:cNvPr id="59" name="Groep 58">
            <a:extLst>
              <a:ext uri="{FF2B5EF4-FFF2-40B4-BE49-F238E27FC236}">
                <a16:creationId xmlns:a16="http://schemas.microsoft.com/office/drawing/2014/main" id="{C6B20E1B-5FE8-6C47-BE35-E7C17CCC21B4}"/>
              </a:ext>
            </a:extLst>
          </p:cNvPr>
          <p:cNvGrpSpPr/>
          <p:nvPr/>
        </p:nvGrpSpPr>
        <p:grpSpPr>
          <a:xfrm rot="-1200000">
            <a:off x="-11904000" y="-33879667"/>
            <a:ext cx="36000000" cy="36000000"/>
            <a:chOff x="-11904000" y="-34011000"/>
            <a:chExt cx="36000000" cy="36000000"/>
          </a:xfrm>
        </p:grpSpPr>
        <p:sp>
          <p:nvSpPr>
            <p:cNvPr id="37" name="Ovaal 36">
              <a:extLst>
                <a:ext uri="{FF2B5EF4-FFF2-40B4-BE49-F238E27FC236}">
                  <a16:creationId xmlns:a16="http://schemas.microsoft.com/office/drawing/2014/main" id="{A364D194-C1A9-2B15-2E85-E99AD6BDF196}"/>
                </a:ext>
              </a:extLst>
            </p:cNvPr>
            <p:cNvSpPr/>
            <p:nvPr/>
          </p:nvSpPr>
          <p:spPr>
            <a:xfrm rot="3600000">
              <a:off x="-11904000" y="-34011000"/>
              <a:ext cx="36000000" cy="36000000"/>
            </a:xfrm>
            <a:prstGeom prst="ellipse">
              <a:avLst/>
            </a:prstGeom>
            <a:solidFill>
              <a:schemeClr val="accent1">
                <a:alpha val="40000"/>
              </a:schemeClr>
            </a:solidFill>
            <a:ln>
              <a:solidFill>
                <a:schemeClr val="bg1"/>
              </a:solidFill>
            </a:ln>
            <a:effectLst>
              <a:outerShdw blurRad="254000" sx="101000" sy="101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pic>
          <p:nvPicPr>
            <p:cNvPr id="16" name="Graphic 15" descr="Verward persoon met effen opvulling">
              <a:extLst>
                <a:ext uri="{FF2B5EF4-FFF2-40B4-BE49-F238E27FC236}">
                  <a16:creationId xmlns:a16="http://schemas.microsoft.com/office/drawing/2014/main" id="{46AEFF64-7CE1-37AE-2DF9-A217778C109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3600000">
              <a:off x="-9299704" y="-8257978"/>
              <a:ext cx="1440000" cy="1440000"/>
            </a:xfrm>
            <a:prstGeom prst="rect">
              <a:avLst/>
            </a:prstGeom>
            <a:effectLst>
              <a:outerShdw blurRad="127000" sx="103000" sy="103000" algn="ctr" rotWithShape="0">
                <a:schemeClr val="bg1">
                  <a:alpha val="60000"/>
                </a:schemeClr>
              </a:outerShdw>
            </a:effectLst>
          </p:spPr>
        </p:pic>
        <p:pic>
          <p:nvPicPr>
            <p:cNvPr id="53" name="Graphic 52" descr="Hersenen met effen opvulling">
              <a:extLst>
                <a:ext uri="{FF2B5EF4-FFF2-40B4-BE49-F238E27FC236}">
                  <a16:creationId xmlns:a16="http://schemas.microsoft.com/office/drawing/2014/main" id="{841F09C1-357E-C0E2-2FD7-6D0412DC323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3000000">
              <a:off x="-7605422" y="-5838294"/>
              <a:ext cx="1440000" cy="1440000"/>
            </a:xfrm>
            <a:prstGeom prst="rect">
              <a:avLst/>
            </a:prstGeom>
            <a:effectLst>
              <a:outerShdw blurRad="127000" sx="103000" sy="103000" algn="ctr" rotWithShape="0">
                <a:schemeClr val="bg1">
                  <a:alpha val="60000"/>
                </a:schemeClr>
              </a:outerShdw>
            </a:effectLst>
          </p:spPr>
        </p:pic>
        <p:pic>
          <p:nvPicPr>
            <p:cNvPr id="32" name="Graphic 31" descr="Kaart met speld met effen opvulling">
              <a:extLst>
                <a:ext uri="{FF2B5EF4-FFF2-40B4-BE49-F238E27FC236}">
                  <a16:creationId xmlns:a16="http://schemas.microsoft.com/office/drawing/2014/main" id="{2BC8A591-3621-FB26-2251-88848BF98716}"/>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rot="2400000">
              <a:off x="-5516706" y="-3749578"/>
              <a:ext cx="1440000" cy="1440000"/>
            </a:xfrm>
            <a:prstGeom prst="rect">
              <a:avLst/>
            </a:prstGeom>
            <a:effectLst>
              <a:outerShdw blurRad="127000" sx="103000" sy="103000" algn="ctr" rotWithShape="0">
                <a:schemeClr val="bg1">
                  <a:alpha val="60000"/>
                </a:schemeClr>
              </a:outerShdw>
            </a:effectLst>
          </p:spPr>
        </p:pic>
        <p:pic>
          <p:nvPicPr>
            <p:cNvPr id="11" name="Graphic 10" descr="Dobbelsteen met effen opvulling">
              <a:extLst>
                <a:ext uri="{FF2B5EF4-FFF2-40B4-BE49-F238E27FC236}">
                  <a16:creationId xmlns:a16="http://schemas.microsoft.com/office/drawing/2014/main" id="{1C627AF2-83CD-F923-F0C1-CB9AE3B6C463}"/>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rot="1800000">
              <a:off x="-3097021" y="-2055296"/>
              <a:ext cx="1440000" cy="1440000"/>
            </a:xfrm>
            <a:prstGeom prst="rect">
              <a:avLst/>
            </a:prstGeom>
            <a:effectLst>
              <a:outerShdw blurRad="127000" sx="103000" sy="103000" algn="ctr" rotWithShape="0">
                <a:schemeClr val="bg1">
                  <a:alpha val="60000"/>
                </a:schemeClr>
              </a:outerShdw>
            </a:effectLst>
          </p:spPr>
        </p:pic>
        <p:pic>
          <p:nvPicPr>
            <p:cNvPr id="21" name="Graphic 20" descr="Muzieknoten met effen opvulling">
              <a:extLst>
                <a:ext uri="{FF2B5EF4-FFF2-40B4-BE49-F238E27FC236}">
                  <a16:creationId xmlns:a16="http://schemas.microsoft.com/office/drawing/2014/main" id="{A6F9CA68-FFA8-B69E-1458-9A3B2987FC84}"/>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rot="1200000">
              <a:off x="-418240" y="-811458"/>
              <a:ext cx="1440000" cy="1440000"/>
            </a:xfrm>
            <a:prstGeom prst="rect">
              <a:avLst/>
            </a:prstGeom>
            <a:effectLst>
              <a:outerShdw blurRad="127000" sx="103000" sy="103000" algn="ctr" rotWithShape="0">
                <a:schemeClr val="bg1">
                  <a:alpha val="60000"/>
                </a:schemeClr>
              </a:outerShdw>
            </a:effectLst>
          </p:spPr>
        </p:pic>
        <p:pic>
          <p:nvPicPr>
            <p:cNvPr id="18" name="Graphic 17" descr="Microfoon met effen opvulling">
              <a:extLst>
                <a:ext uri="{FF2B5EF4-FFF2-40B4-BE49-F238E27FC236}">
                  <a16:creationId xmlns:a16="http://schemas.microsoft.com/office/drawing/2014/main" id="{01EFBA56-CF30-CD97-65F2-79073E44112D}"/>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rot="600000">
              <a:off x="2434187" y="-47152"/>
              <a:ext cx="1440000" cy="1440000"/>
            </a:xfrm>
            <a:prstGeom prst="rect">
              <a:avLst/>
            </a:prstGeom>
            <a:effectLst>
              <a:outerShdw blurRad="127000" sx="103000" sy="103000" algn="ctr" rotWithShape="0">
                <a:schemeClr val="bg1">
                  <a:alpha val="60000"/>
                </a:schemeClr>
              </a:outerShdw>
            </a:effectLst>
          </p:spPr>
        </p:pic>
        <p:pic>
          <p:nvPicPr>
            <p:cNvPr id="28" name="Graphic 27" descr="Vraagteken met effen opvulling">
              <a:extLst>
                <a:ext uri="{FF2B5EF4-FFF2-40B4-BE49-F238E27FC236}">
                  <a16:creationId xmlns:a16="http://schemas.microsoft.com/office/drawing/2014/main" id="{35F5F845-2FC2-5004-8535-A792BFBD8C23}"/>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5376000" y="215043"/>
              <a:ext cx="1440000" cy="1440000"/>
            </a:xfrm>
            <a:prstGeom prst="rect">
              <a:avLst/>
            </a:prstGeom>
            <a:effectLst>
              <a:outerShdw blurRad="127000" sx="103000" sy="103000" algn="ctr" rotWithShape="0">
                <a:schemeClr val="bg1">
                  <a:alpha val="60000"/>
                </a:schemeClr>
              </a:outerShdw>
            </a:effectLst>
          </p:spPr>
        </p:pic>
      </p:grpSp>
      <p:sp>
        <p:nvSpPr>
          <p:cNvPr id="109" name="Tekstvak 108">
            <a:extLst>
              <a:ext uri="{FF2B5EF4-FFF2-40B4-BE49-F238E27FC236}">
                <a16:creationId xmlns:a16="http://schemas.microsoft.com/office/drawing/2014/main" id="{F471E8C8-5931-321C-153C-A2D293C5BD65}"/>
              </a:ext>
            </a:extLst>
          </p:cNvPr>
          <p:cNvSpPr txBox="1">
            <a:spLocks/>
          </p:cNvSpPr>
          <p:nvPr/>
        </p:nvSpPr>
        <p:spPr>
          <a:xfrm>
            <a:off x="4328454" y="5836014"/>
            <a:ext cx="3535090" cy="830997"/>
          </a:xfrm>
          <a:prstGeom prst="roundRect">
            <a:avLst>
              <a:gd name="adj" fmla="val 0"/>
            </a:avLst>
          </a:prstGeom>
          <a:noFill/>
        </p:spPr>
        <p:txBody>
          <a:bodyPr wrap="square" rtlCol="0">
            <a:spAutoFit/>
          </a:bodyPr>
          <a:lstStyle/>
          <a:p>
            <a:pPr algn="ctr"/>
            <a:r>
              <a:rPr lang="nl-NL" sz="2400" dirty="0">
                <a:ln w="2540">
                  <a:solidFill>
                    <a:schemeClr val="tx1"/>
                  </a:solidFill>
                </a:ln>
                <a:solidFill>
                  <a:schemeClr val="bg1"/>
                </a:solidFill>
                <a:effectLst>
                  <a:outerShdw blurRad="50800" dist="38100" dir="2700000" algn="tl" rotWithShape="0">
                    <a:prstClr val="black">
                      <a:alpha val="40000"/>
                    </a:prstClr>
                  </a:outerShdw>
                </a:effectLst>
              </a:rPr>
              <a:t>Klik op de </a:t>
            </a:r>
            <a:r>
              <a:rPr lang="nl-NL" sz="2400" dirty="0" err="1">
                <a:ln w="2540">
                  <a:solidFill>
                    <a:schemeClr val="tx1"/>
                  </a:solidFill>
                </a:ln>
                <a:solidFill>
                  <a:schemeClr val="bg1"/>
                </a:solidFill>
                <a:effectLst>
                  <a:outerShdw blurRad="50800" dist="38100" dir="2700000" algn="tl" rotWithShape="0">
                    <a:prstClr val="black">
                      <a:alpha val="40000"/>
                    </a:prstClr>
                  </a:outerShdw>
                </a:effectLst>
              </a:rPr>
              <a:t>spatie-balk</a:t>
            </a:r>
            <a:r>
              <a:rPr lang="nl-NL" sz="2400" dirty="0">
                <a:ln w="2540">
                  <a:solidFill>
                    <a:schemeClr val="tx1"/>
                  </a:solidFill>
                </a:ln>
                <a:solidFill>
                  <a:schemeClr val="bg1"/>
                </a:solidFill>
                <a:effectLst>
                  <a:outerShdw blurRad="50800" dist="38100" dir="2700000" algn="tl" rotWithShape="0">
                    <a:prstClr val="black">
                      <a:alpha val="40000"/>
                    </a:prstClr>
                  </a:outerShdw>
                </a:effectLst>
              </a:rPr>
              <a:t> voor de volgende vraag</a:t>
            </a:r>
          </a:p>
        </p:txBody>
      </p:sp>
      <p:sp>
        <p:nvSpPr>
          <p:cNvPr id="110" name="Tekstvak 109">
            <a:extLst>
              <a:ext uri="{FF2B5EF4-FFF2-40B4-BE49-F238E27FC236}">
                <a16:creationId xmlns:a16="http://schemas.microsoft.com/office/drawing/2014/main" id="{E2D40A33-DF66-762E-8597-4D5C9DF0F4FB}"/>
              </a:ext>
            </a:extLst>
          </p:cNvPr>
          <p:cNvSpPr txBox="1">
            <a:spLocks/>
          </p:cNvSpPr>
          <p:nvPr/>
        </p:nvSpPr>
        <p:spPr>
          <a:xfrm>
            <a:off x="4414918" y="5772535"/>
            <a:ext cx="3362161" cy="919401"/>
          </a:xfrm>
          <a:prstGeom prst="roundRect">
            <a:avLst/>
          </a:prstGeom>
          <a:noFill/>
        </p:spPr>
        <p:txBody>
          <a:bodyPr wrap="square" rtlCol="0">
            <a:spAutoFit/>
          </a:bodyPr>
          <a:lstStyle/>
          <a:p>
            <a:pPr algn="ctr"/>
            <a:r>
              <a:rPr lang="nl-NL" sz="2400" dirty="0">
                <a:ln w="2540">
                  <a:solidFill>
                    <a:schemeClr val="tx1"/>
                  </a:solidFill>
                </a:ln>
                <a:solidFill>
                  <a:schemeClr val="bg1"/>
                </a:solidFill>
                <a:effectLst>
                  <a:outerShdw blurRad="50800" dist="38100" dir="2700000" algn="tl" rotWithShape="0">
                    <a:prstClr val="black">
                      <a:alpha val="40000"/>
                    </a:prstClr>
                  </a:outerShdw>
                </a:effectLst>
              </a:rPr>
              <a:t>Klik op de spatiebalk voor het antwoord</a:t>
            </a:r>
          </a:p>
        </p:txBody>
      </p:sp>
      <p:sp>
        <p:nvSpPr>
          <p:cNvPr id="3" name="Tekstvak 2">
            <a:extLst>
              <a:ext uri="{FF2B5EF4-FFF2-40B4-BE49-F238E27FC236}">
                <a16:creationId xmlns:a16="http://schemas.microsoft.com/office/drawing/2014/main" id="{0FE2212B-E6D7-7652-3C7E-2F2F7C1C5C34}"/>
              </a:ext>
            </a:extLst>
          </p:cNvPr>
          <p:cNvSpPr txBox="1">
            <a:spLocks/>
          </p:cNvSpPr>
          <p:nvPr/>
        </p:nvSpPr>
        <p:spPr>
          <a:xfrm>
            <a:off x="4182256" y="5829484"/>
            <a:ext cx="3633524" cy="830997"/>
          </a:xfrm>
          <a:prstGeom prst="roundRect">
            <a:avLst>
              <a:gd name="adj" fmla="val 0"/>
            </a:avLst>
          </a:prstGeom>
          <a:noFill/>
        </p:spPr>
        <p:txBody>
          <a:bodyPr wrap="square" rtlCol="0">
            <a:spAutoFit/>
          </a:bodyPr>
          <a:lstStyle/>
          <a:p>
            <a:pPr algn="ctr"/>
            <a:r>
              <a:rPr lang="nl-NL" sz="2400" dirty="0">
                <a:ln w="2540">
                  <a:solidFill>
                    <a:schemeClr val="tx1"/>
                  </a:solidFill>
                </a:ln>
                <a:solidFill>
                  <a:schemeClr val="bg1"/>
                </a:solidFill>
                <a:effectLst>
                  <a:outerShdw blurRad="50800" dist="38100" dir="2700000" algn="tl" rotWithShape="0">
                    <a:prstClr val="black">
                      <a:alpha val="40000"/>
                    </a:prstClr>
                  </a:outerShdw>
                </a:effectLst>
              </a:rPr>
              <a:t>Klik op de spatiebalk om het nummer af te spelen</a:t>
            </a:r>
          </a:p>
        </p:txBody>
      </p:sp>
      <p:pic>
        <p:nvPicPr>
          <p:cNvPr id="4" name="Afbeelding 3">
            <a:extLst>
              <a:ext uri="{FF2B5EF4-FFF2-40B4-BE49-F238E27FC236}">
                <a16:creationId xmlns:a16="http://schemas.microsoft.com/office/drawing/2014/main" id="{1F852FD8-7A9D-2486-A89D-7DFDE8F85EAC}"/>
              </a:ext>
            </a:extLst>
          </p:cNvPr>
          <p:cNvPicPr>
            <a:picLocks/>
          </p:cNvPicPr>
          <p:nvPr/>
        </p:nvPicPr>
        <p:blipFill>
          <a:blip r:embed="rId11">
            <a:extLst>
              <a:ext uri="{28A0092B-C50C-407E-A947-70E740481C1C}">
                <a14:useLocalDpi xmlns:a14="http://schemas.microsoft.com/office/drawing/2010/main" val="0"/>
              </a:ext>
            </a:extLst>
          </a:blip>
          <a:srcRect/>
          <a:stretch/>
        </p:blipFill>
        <p:spPr>
          <a:xfrm>
            <a:off x="527874" y="4171936"/>
            <a:ext cx="2520000" cy="2520000"/>
          </a:xfrm>
          <a:prstGeom prst="rect">
            <a:avLst/>
          </a:prstGeom>
          <a:ln w="63500">
            <a:solidFill>
              <a:schemeClr val="bg1"/>
            </a:solidFill>
          </a:ln>
        </p:spPr>
      </p:pic>
      <p:pic>
        <p:nvPicPr>
          <p:cNvPr id="6" name="Suzan &amp; Freek - Goud (Officiële Video)">
            <a:hlinkClick r:id="" action="ppaction://media"/>
            <a:extLst>
              <a:ext uri="{FF2B5EF4-FFF2-40B4-BE49-F238E27FC236}">
                <a16:creationId xmlns:a16="http://schemas.microsoft.com/office/drawing/2014/main" id="{FCFF6016-18B5-9055-3510-4A586100089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3681413" y="2471738"/>
            <a:ext cx="609600" cy="609600"/>
          </a:xfrm>
          <a:prstGeom prst="rect">
            <a:avLst/>
          </a:prstGeom>
        </p:spPr>
      </p:pic>
    </p:spTree>
    <p:extLst>
      <p:ext uri="{BB962C8B-B14F-4D97-AF65-F5344CB8AC3E}">
        <p14:creationId xmlns:p14="http://schemas.microsoft.com/office/powerpoint/2010/main" val="26129357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additive="base">
                                        <p:cTn id="7" dur="1000" fill="hold"/>
                                        <p:tgtEl>
                                          <p:spTgt spid="97"/>
                                        </p:tgtEl>
                                        <p:attrNameLst>
                                          <p:attrName>ppt_x</p:attrName>
                                        </p:attrNameLst>
                                      </p:cBhvr>
                                      <p:tavLst>
                                        <p:tav tm="0">
                                          <p:val>
                                            <p:strVal val="#ppt_x"/>
                                          </p:val>
                                        </p:tav>
                                        <p:tav tm="100000">
                                          <p:val>
                                            <p:strVal val="#ppt_x"/>
                                          </p:val>
                                        </p:tav>
                                      </p:tavLst>
                                    </p:anim>
                                    <p:anim calcmode="lin" valueType="num">
                                      <p:cBhvr additive="base">
                                        <p:cTn id="8" dur="1000" fill="hold"/>
                                        <p:tgtEl>
                                          <p:spTgt spid="97"/>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26" presetClass="emph" presetSubtype="0" repeatCount="indefinite" fill="hold" grpId="1" nodeType="withEffect">
                                  <p:stCondLst>
                                    <p:cond delay="0"/>
                                  </p:stCondLst>
                                  <p:childTnLst>
                                    <p:animEffect transition="out" filter="fade">
                                      <p:cBhvr>
                                        <p:cTn id="14" dur="1500" tmFilter="0, 0; .2, .5; .8, .5; 1, 0"/>
                                        <p:tgtEl>
                                          <p:spTgt spid="3"/>
                                        </p:tgtEl>
                                      </p:cBhvr>
                                    </p:animEffect>
                                    <p:animScale>
                                      <p:cBhvr>
                                        <p:cTn id="15" dur="750" autoRev="1" fill="hold"/>
                                        <p:tgtEl>
                                          <p:spTgt spid="3"/>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2" nodeType="click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1" presetClass="mediacall" presetSubtype="0" fill="hold" nodeType="withEffect">
                                  <p:stCondLst>
                                    <p:cond delay="0"/>
                                  </p:stCondLst>
                                  <p:childTnLst>
                                    <p:cmd type="call" cmd="playFrom(0.0)">
                                      <p:cBhvr>
                                        <p:cTn id="22" dur="204042" fill="hold"/>
                                        <p:tgtEl>
                                          <p:spTgt spid="6"/>
                                        </p:tgtEl>
                                      </p:cBhvr>
                                    </p:cmd>
                                  </p:childTnLst>
                                </p:cTn>
                              </p:par>
                              <p:par>
                                <p:cTn id="23" presetID="10" presetClass="entr" presetSubtype="0" fill="hold" grpId="0" nodeType="withEffect">
                                  <p:stCondLst>
                                    <p:cond delay="5000"/>
                                  </p:stCondLst>
                                  <p:childTnLst>
                                    <p:set>
                                      <p:cBhvr>
                                        <p:cTn id="24" dur="1" fill="hold">
                                          <p:stCondLst>
                                            <p:cond delay="0"/>
                                          </p:stCondLst>
                                        </p:cTn>
                                        <p:tgtEl>
                                          <p:spTgt spid="110"/>
                                        </p:tgtEl>
                                        <p:attrNameLst>
                                          <p:attrName>style.visibility</p:attrName>
                                        </p:attrNameLst>
                                      </p:cBhvr>
                                      <p:to>
                                        <p:strVal val="visible"/>
                                      </p:to>
                                    </p:set>
                                    <p:animEffect transition="in" filter="fade">
                                      <p:cBhvr>
                                        <p:cTn id="25" dur="500"/>
                                        <p:tgtEl>
                                          <p:spTgt spid="110"/>
                                        </p:tgtEl>
                                      </p:cBhvr>
                                    </p:animEffect>
                                  </p:childTnLst>
                                </p:cTn>
                              </p:par>
                              <p:par>
                                <p:cTn id="26" presetID="26" presetClass="emph" presetSubtype="0" repeatCount="indefinite" fill="hold" grpId="1" nodeType="withEffect">
                                  <p:stCondLst>
                                    <p:cond delay="0"/>
                                  </p:stCondLst>
                                  <p:childTnLst>
                                    <p:animEffect transition="out" filter="fade">
                                      <p:cBhvr>
                                        <p:cTn id="27" dur="1500" tmFilter="0, 0; .2, .5; .8, .5; 1, 0"/>
                                        <p:tgtEl>
                                          <p:spTgt spid="110"/>
                                        </p:tgtEl>
                                      </p:cBhvr>
                                    </p:animEffect>
                                    <p:animScale>
                                      <p:cBhvr>
                                        <p:cTn id="28" dur="750" autoRev="1" fill="hold"/>
                                        <p:tgtEl>
                                          <p:spTgt spid="110"/>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2" nodeType="clickEffect">
                                  <p:stCondLst>
                                    <p:cond delay="0"/>
                                  </p:stCondLst>
                                  <p:childTnLst>
                                    <p:animEffect transition="out" filter="fade">
                                      <p:cBhvr>
                                        <p:cTn id="32" dur="500"/>
                                        <p:tgtEl>
                                          <p:spTgt spid="110"/>
                                        </p:tgtEl>
                                      </p:cBhvr>
                                    </p:animEffect>
                                    <p:set>
                                      <p:cBhvr>
                                        <p:cTn id="33" dur="1" fill="hold">
                                          <p:stCondLst>
                                            <p:cond delay="499"/>
                                          </p:stCondLst>
                                        </p:cTn>
                                        <p:tgtEl>
                                          <p:spTgt spid="110"/>
                                        </p:tgtEl>
                                        <p:attrNameLst>
                                          <p:attrName>style.visibility</p:attrName>
                                        </p:attrNameLst>
                                      </p:cBhvr>
                                      <p:to>
                                        <p:strVal val="hidden"/>
                                      </p:to>
                                    </p:set>
                                  </p:childTnLst>
                                </p:cTn>
                              </p:par>
                            </p:childTnLst>
                          </p:cTn>
                        </p:par>
                        <p:par>
                          <p:cTn id="34" fill="hold">
                            <p:stCondLst>
                              <p:cond delay="500"/>
                            </p:stCondLst>
                            <p:childTnLst>
                              <p:par>
                                <p:cTn id="35" presetID="2" presetClass="entr" presetSubtype="8" decel="100000"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1000" fill="hold"/>
                                        <p:tgtEl>
                                          <p:spTgt spid="4"/>
                                        </p:tgtEl>
                                        <p:attrNameLst>
                                          <p:attrName>ppt_x</p:attrName>
                                        </p:attrNameLst>
                                      </p:cBhvr>
                                      <p:tavLst>
                                        <p:tav tm="0">
                                          <p:val>
                                            <p:strVal val="0-#ppt_w/2"/>
                                          </p:val>
                                        </p:tav>
                                        <p:tav tm="100000">
                                          <p:val>
                                            <p:strVal val="#ppt_x"/>
                                          </p:val>
                                        </p:tav>
                                      </p:tavLst>
                                    </p:anim>
                                    <p:anim calcmode="lin" valueType="num">
                                      <p:cBhvr additive="base">
                                        <p:cTn id="38" dur="1000" fill="hold"/>
                                        <p:tgtEl>
                                          <p:spTgt spid="4"/>
                                        </p:tgtEl>
                                        <p:attrNameLst>
                                          <p:attrName>ppt_y</p:attrName>
                                        </p:attrNameLst>
                                      </p:cBhvr>
                                      <p:tavLst>
                                        <p:tav tm="0">
                                          <p:val>
                                            <p:strVal val="#ppt_y"/>
                                          </p:val>
                                        </p:tav>
                                        <p:tav tm="100000">
                                          <p:val>
                                            <p:strVal val="#ppt_y"/>
                                          </p:val>
                                        </p:tav>
                                      </p:tavLst>
                                    </p:anim>
                                  </p:childTnLst>
                                </p:cTn>
                              </p:par>
                              <p:par>
                                <p:cTn id="39" presetID="2" presetClass="entr" presetSubtype="2" decel="100000" fill="hold" nodeType="withEffect">
                                  <p:stCondLst>
                                    <p:cond delay="0"/>
                                  </p:stCondLst>
                                  <p:childTnLst>
                                    <p:set>
                                      <p:cBhvr>
                                        <p:cTn id="40" dur="1" fill="hold">
                                          <p:stCondLst>
                                            <p:cond delay="0"/>
                                          </p:stCondLst>
                                        </p:cTn>
                                        <p:tgtEl>
                                          <p:spTgt spid="105"/>
                                        </p:tgtEl>
                                        <p:attrNameLst>
                                          <p:attrName>style.visibility</p:attrName>
                                        </p:attrNameLst>
                                      </p:cBhvr>
                                      <p:to>
                                        <p:strVal val="visible"/>
                                      </p:to>
                                    </p:set>
                                    <p:anim calcmode="lin" valueType="num">
                                      <p:cBhvr additive="base">
                                        <p:cTn id="41" dur="1000" fill="hold"/>
                                        <p:tgtEl>
                                          <p:spTgt spid="105"/>
                                        </p:tgtEl>
                                        <p:attrNameLst>
                                          <p:attrName>ppt_x</p:attrName>
                                        </p:attrNameLst>
                                      </p:cBhvr>
                                      <p:tavLst>
                                        <p:tav tm="0">
                                          <p:val>
                                            <p:strVal val="1+#ppt_w/2"/>
                                          </p:val>
                                        </p:tav>
                                        <p:tav tm="100000">
                                          <p:val>
                                            <p:strVal val="#ppt_x"/>
                                          </p:val>
                                        </p:tav>
                                      </p:tavLst>
                                    </p:anim>
                                    <p:anim calcmode="lin" valueType="num">
                                      <p:cBhvr additive="base">
                                        <p:cTn id="42" dur="1000" fill="hold"/>
                                        <p:tgtEl>
                                          <p:spTgt spid="105"/>
                                        </p:tgtEl>
                                        <p:attrNameLst>
                                          <p:attrName>ppt_y</p:attrName>
                                        </p:attrNameLst>
                                      </p:cBhvr>
                                      <p:tavLst>
                                        <p:tav tm="0">
                                          <p:val>
                                            <p:strVal val="#ppt_y"/>
                                          </p:val>
                                        </p:tav>
                                        <p:tav tm="100000">
                                          <p:val>
                                            <p:strVal val="#ppt_y"/>
                                          </p:val>
                                        </p:tav>
                                      </p:tavLst>
                                    </p:anim>
                                  </p:childTnLst>
                                </p:cTn>
                              </p:par>
                              <p:par>
                                <p:cTn id="43" presetID="10" presetClass="entr" presetSubtype="0" fill="hold" grpId="0" nodeType="withEffect">
                                  <p:stCondLst>
                                    <p:cond delay="2500"/>
                                  </p:stCondLst>
                                  <p:childTnLst>
                                    <p:set>
                                      <p:cBhvr>
                                        <p:cTn id="44" dur="1" fill="hold">
                                          <p:stCondLst>
                                            <p:cond delay="0"/>
                                          </p:stCondLst>
                                        </p:cTn>
                                        <p:tgtEl>
                                          <p:spTgt spid="109"/>
                                        </p:tgtEl>
                                        <p:attrNameLst>
                                          <p:attrName>style.visibility</p:attrName>
                                        </p:attrNameLst>
                                      </p:cBhvr>
                                      <p:to>
                                        <p:strVal val="visible"/>
                                      </p:to>
                                    </p:set>
                                    <p:animEffect transition="in" filter="fade">
                                      <p:cBhvr>
                                        <p:cTn id="45" dur="500"/>
                                        <p:tgtEl>
                                          <p:spTgt spid="109"/>
                                        </p:tgtEl>
                                      </p:cBhvr>
                                    </p:animEffect>
                                  </p:childTnLst>
                                </p:cTn>
                              </p:par>
                              <p:par>
                                <p:cTn id="46" presetID="26" presetClass="emph" presetSubtype="0" repeatCount="indefinite" fill="hold" grpId="1" nodeType="withEffect">
                                  <p:stCondLst>
                                    <p:cond delay="0"/>
                                  </p:stCondLst>
                                  <p:childTnLst>
                                    <p:animEffect transition="out" filter="fade">
                                      <p:cBhvr>
                                        <p:cTn id="47" dur="1500" tmFilter="0, 0; .2, .5; .8, .5; 1, 0"/>
                                        <p:tgtEl>
                                          <p:spTgt spid="109"/>
                                        </p:tgtEl>
                                      </p:cBhvr>
                                    </p:animEffect>
                                    <p:animScale>
                                      <p:cBhvr>
                                        <p:cTn id="48" dur="750" autoRev="1" fill="hold"/>
                                        <p:tgtEl>
                                          <p:spTgt spid="10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6"/>
                </p:tgtEl>
              </p:cMediaNode>
            </p:audio>
          </p:childTnLst>
        </p:cTn>
      </p:par>
    </p:tnLst>
    <p:bldLst>
      <p:bldP spid="109" grpId="0"/>
      <p:bldP spid="109" grpId="1"/>
      <p:bldP spid="110" grpId="0"/>
      <p:bldP spid="110" grpId="1"/>
      <p:bldP spid="110" grpId="2"/>
      <p:bldP spid="3" grpId="0"/>
      <p:bldP spid="3" grpId="1"/>
      <p:bldP spid="3"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387A7-B0E5-77C8-5453-D6CE6021818D}"/>
            </a:ext>
          </a:extLst>
        </p:cNvPr>
        <p:cNvGrpSpPr/>
        <p:nvPr/>
      </p:nvGrpSpPr>
      <p:grpSpPr>
        <a:xfrm>
          <a:off x="0" y="0"/>
          <a:ext cx="0" cy="0"/>
          <a:chOff x="0" y="0"/>
          <a:chExt cx="0" cy="0"/>
        </a:xfrm>
      </p:grpSpPr>
      <p:grpSp>
        <p:nvGrpSpPr>
          <p:cNvPr id="105" name="Groep 104">
            <a:extLst>
              <a:ext uri="{FF2B5EF4-FFF2-40B4-BE49-F238E27FC236}">
                <a16:creationId xmlns:a16="http://schemas.microsoft.com/office/drawing/2014/main" id="{D9A9338A-8981-52A6-1576-89B7FE988A6C}"/>
              </a:ext>
            </a:extLst>
          </p:cNvPr>
          <p:cNvGrpSpPr/>
          <p:nvPr/>
        </p:nvGrpSpPr>
        <p:grpSpPr>
          <a:xfrm>
            <a:off x="7872788" y="3936999"/>
            <a:ext cx="4319210" cy="2921001"/>
            <a:chOff x="7872788" y="3936999"/>
            <a:chExt cx="4319210" cy="2921001"/>
          </a:xfrm>
        </p:grpSpPr>
        <p:sp>
          <p:nvSpPr>
            <p:cNvPr id="100" name="Rechthoek 99">
              <a:extLst>
                <a:ext uri="{FF2B5EF4-FFF2-40B4-BE49-F238E27FC236}">
                  <a16:creationId xmlns:a16="http://schemas.microsoft.com/office/drawing/2014/main" id="{A42E252E-22B7-993D-BCCF-BF778ECD6ACE}"/>
                </a:ext>
              </a:extLst>
            </p:cNvPr>
            <p:cNvSpPr/>
            <p:nvPr/>
          </p:nvSpPr>
          <p:spPr>
            <a:xfrm>
              <a:off x="7872788" y="3936999"/>
              <a:ext cx="4319210" cy="2921001"/>
            </a:xfrm>
            <a:prstGeom prst="rect">
              <a:avLst/>
            </a:prstGeom>
            <a:solidFill>
              <a:schemeClr val="accent1">
                <a:lumMod val="7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03" name="Tekstvak 102">
              <a:extLst>
                <a:ext uri="{FF2B5EF4-FFF2-40B4-BE49-F238E27FC236}">
                  <a16:creationId xmlns:a16="http://schemas.microsoft.com/office/drawing/2014/main" id="{A249D70C-CDE3-B39E-ABEA-5C576E7B4F65}"/>
                </a:ext>
              </a:extLst>
            </p:cNvPr>
            <p:cNvSpPr txBox="1">
              <a:spLocks/>
            </p:cNvSpPr>
            <p:nvPr/>
          </p:nvSpPr>
          <p:spPr>
            <a:xfrm>
              <a:off x="7992760" y="4018873"/>
              <a:ext cx="4075978" cy="2648138"/>
            </a:xfrm>
            <a:prstGeom prst="rect">
              <a:avLst/>
            </a:prstGeom>
            <a:noFill/>
          </p:spPr>
          <p:txBody>
            <a:bodyPr wrap="square" rtlCol="0">
              <a:noAutofit/>
            </a:bodyPr>
            <a:lstStyle/>
            <a:p>
              <a:pPr algn="ctr"/>
              <a:r>
                <a:rPr lang="nl-NL" sz="2800" b="1" dirty="0">
                  <a:solidFill>
                    <a:schemeClr val="bg1"/>
                  </a:solidFill>
                  <a:effectLst>
                    <a:outerShdw blurRad="50800" dist="38100" dir="2700000" algn="tl" rotWithShape="0">
                      <a:prstClr val="black">
                        <a:alpha val="40000"/>
                      </a:prstClr>
                    </a:outerShdw>
                  </a:effectLst>
                </a:rPr>
                <a:t>Antwoord</a:t>
              </a:r>
            </a:p>
            <a:p>
              <a:pPr algn="ctr"/>
              <a:r>
                <a:rPr lang="nl-NL" sz="2400" dirty="0">
                  <a:solidFill>
                    <a:schemeClr val="bg1"/>
                  </a:solidFill>
                  <a:effectLst>
                    <a:outerShdw blurRad="50800" dist="38100" dir="2700000" algn="tl" rotWithShape="0">
                      <a:prstClr val="black">
                        <a:alpha val="40000"/>
                      </a:prstClr>
                    </a:outerShdw>
                  </a:effectLst>
                </a:rPr>
                <a:t>Canberra</a:t>
              </a:r>
              <a:endParaRPr lang="nl-NL" sz="2800" dirty="0">
                <a:solidFill>
                  <a:schemeClr val="bg1"/>
                </a:solidFill>
                <a:effectLst>
                  <a:outerShdw blurRad="50800" dist="38100" dir="2700000" algn="tl" rotWithShape="0">
                    <a:prstClr val="black">
                      <a:alpha val="40000"/>
                    </a:prstClr>
                  </a:outerShdw>
                </a:effectLst>
              </a:endParaRPr>
            </a:p>
          </p:txBody>
        </p:sp>
        <p:sp>
          <p:nvSpPr>
            <p:cNvPr id="104" name="Tekstvak 103">
              <a:extLst>
                <a:ext uri="{FF2B5EF4-FFF2-40B4-BE49-F238E27FC236}">
                  <a16:creationId xmlns:a16="http://schemas.microsoft.com/office/drawing/2014/main" id="{FDE9ACB5-950F-09BA-15EC-DCB292E27330}"/>
                </a:ext>
              </a:extLst>
            </p:cNvPr>
            <p:cNvSpPr txBox="1">
              <a:spLocks/>
            </p:cNvSpPr>
            <p:nvPr/>
          </p:nvSpPr>
          <p:spPr>
            <a:xfrm>
              <a:off x="7929796" y="6180947"/>
              <a:ext cx="4205194" cy="626259"/>
            </a:xfrm>
            <a:prstGeom prst="rect">
              <a:avLst/>
            </a:prstGeom>
            <a:noFill/>
          </p:spPr>
          <p:txBody>
            <a:bodyPr wrap="none" numCol="1" rtlCol="0" anchor="b">
              <a:noAutofit/>
            </a:bodyPr>
            <a:lstStyle/>
            <a:p>
              <a:r>
                <a:rPr lang="nl-NL" sz="1600" dirty="0">
                  <a:solidFill>
                    <a:schemeClr val="bg1"/>
                  </a:solidFill>
                  <a:effectLst>
                    <a:outerShdw blurRad="50800" dist="38100" dir="2700000" algn="tl" rotWithShape="0">
                      <a:prstClr val="black">
                        <a:alpha val="40000"/>
                      </a:prstClr>
                    </a:outerShdw>
                  </a:effectLst>
                </a:rPr>
                <a:t>Bij een goed antwoord:</a:t>
              </a:r>
            </a:p>
            <a:p>
              <a:pPr marL="285750" indent="-285750">
                <a:buFontTx/>
                <a:buChar char="-"/>
              </a:pPr>
              <a:r>
                <a:rPr lang="nl-NL" sz="1600" dirty="0">
                  <a:solidFill>
                    <a:schemeClr val="bg1"/>
                  </a:solidFill>
                  <a:effectLst>
                    <a:outerShdw blurRad="50800" dist="38100" dir="2700000" algn="tl" rotWithShape="0">
                      <a:prstClr val="black">
                        <a:alpha val="40000"/>
                      </a:prstClr>
                    </a:outerShdw>
                  </a:effectLst>
                </a:rPr>
                <a:t>1 punt </a:t>
              </a:r>
            </a:p>
            <a:p>
              <a:pPr marL="285750" indent="-285750">
                <a:buFontTx/>
                <a:buChar char="-"/>
              </a:pPr>
              <a:r>
                <a:rPr lang="nl-NL" sz="1600" dirty="0">
                  <a:solidFill>
                    <a:schemeClr val="bg1"/>
                  </a:solidFill>
                  <a:effectLst>
                    <a:outerShdw blurRad="50800" dist="38100" dir="2700000" algn="tl" rotWithShape="0">
                      <a:prstClr val="black">
                        <a:alpha val="40000"/>
                      </a:prstClr>
                    </a:outerShdw>
                  </a:effectLst>
                </a:rPr>
                <a:t>3 slokken uitdelen</a:t>
              </a:r>
            </a:p>
          </p:txBody>
        </p:sp>
      </p:grpSp>
      <p:grpSp>
        <p:nvGrpSpPr>
          <p:cNvPr id="97" name="Groep 96">
            <a:extLst>
              <a:ext uri="{FF2B5EF4-FFF2-40B4-BE49-F238E27FC236}">
                <a16:creationId xmlns:a16="http://schemas.microsoft.com/office/drawing/2014/main" id="{C0EB9E91-9763-A1E2-6B9C-6A2A47C6A41A}"/>
              </a:ext>
            </a:extLst>
          </p:cNvPr>
          <p:cNvGrpSpPr/>
          <p:nvPr/>
        </p:nvGrpSpPr>
        <p:grpSpPr>
          <a:xfrm>
            <a:off x="2" y="1055687"/>
            <a:ext cx="12191999" cy="2881312"/>
            <a:chOff x="2" y="1055687"/>
            <a:chExt cx="12191999" cy="2881312"/>
          </a:xfrm>
        </p:grpSpPr>
        <p:sp>
          <p:nvSpPr>
            <p:cNvPr id="96" name="Vrije vorm: vorm 95">
              <a:extLst>
                <a:ext uri="{FF2B5EF4-FFF2-40B4-BE49-F238E27FC236}">
                  <a16:creationId xmlns:a16="http://schemas.microsoft.com/office/drawing/2014/main" id="{5BEF7BA9-A75E-BF7E-B312-EB93446F6297}"/>
                </a:ext>
              </a:extLst>
            </p:cNvPr>
            <p:cNvSpPr/>
            <p:nvPr/>
          </p:nvSpPr>
          <p:spPr>
            <a:xfrm>
              <a:off x="2" y="1055687"/>
              <a:ext cx="12191999" cy="2881312"/>
            </a:xfrm>
            <a:custGeom>
              <a:avLst/>
              <a:gdLst>
                <a:gd name="csX0" fmla="*/ 0 w 12191999"/>
                <a:gd name="csY0" fmla="*/ 0 h 2881312"/>
                <a:gd name="csX1" fmla="*/ 198659 w 12191999"/>
                <a:gd name="csY1" fmla="*/ 71459 h 2881312"/>
                <a:gd name="csX2" fmla="*/ 11771535 w 12191999"/>
                <a:gd name="csY2" fmla="*/ 150216 h 2881312"/>
                <a:gd name="csX3" fmla="*/ 12191999 w 12191999"/>
                <a:gd name="csY3" fmla="*/ 4173 h 2881312"/>
                <a:gd name="csX4" fmla="*/ 12191999 w 12191999"/>
                <a:gd name="csY4" fmla="*/ 2881312 h 2881312"/>
                <a:gd name="csX5" fmla="*/ 0 w 12191999"/>
                <a:gd name="csY5" fmla="*/ 2881312 h 2881312"/>
              </a:gdLst>
              <a:ahLst/>
              <a:cxnLst>
                <a:cxn ang="0">
                  <a:pos x="csX0" y="csY0"/>
                </a:cxn>
                <a:cxn ang="0">
                  <a:pos x="csX1" y="csY1"/>
                </a:cxn>
                <a:cxn ang="0">
                  <a:pos x="csX2" y="csY2"/>
                </a:cxn>
                <a:cxn ang="0">
                  <a:pos x="csX3" y="csY3"/>
                </a:cxn>
                <a:cxn ang="0">
                  <a:pos x="csX4" y="csY4"/>
                </a:cxn>
                <a:cxn ang="0">
                  <a:pos x="csX5" y="csY5"/>
                </a:cxn>
              </a:cxnLst>
              <a:rect l="l" t="t" r="r" b="b"/>
              <a:pathLst>
                <a:path w="12191999" h="2881312">
                  <a:moveTo>
                    <a:pt x="0" y="0"/>
                  </a:moveTo>
                  <a:lnTo>
                    <a:pt x="198659" y="71459"/>
                  </a:lnTo>
                  <a:cubicBezTo>
                    <a:pt x="3873262" y="1343893"/>
                    <a:pt x="7942061" y="1426729"/>
                    <a:pt x="11771535" y="150216"/>
                  </a:cubicBezTo>
                  <a:lnTo>
                    <a:pt x="12191999" y="4173"/>
                  </a:lnTo>
                  <a:lnTo>
                    <a:pt x="12191999" y="2881312"/>
                  </a:lnTo>
                  <a:lnTo>
                    <a:pt x="0" y="2881312"/>
                  </a:lnTo>
                  <a:close/>
                </a:path>
              </a:pathLst>
            </a:custGeom>
            <a:solidFill>
              <a:schemeClr val="accent1">
                <a:lumMod val="50000"/>
                <a:alpha val="40000"/>
              </a:schemeClr>
            </a:solidFill>
            <a:ln>
              <a:noFill/>
            </a:ln>
            <a:effectLst>
              <a:outerShdw blurRad="127000" dist="127000" dir="5400000" algn="t" rotWithShape="0">
                <a:schemeClr val="tx1">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a:p>
          </p:txBody>
        </p:sp>
        <p:sp>
          <p:nvSpPr>
            <p:cNvPr id="92" name="Tekstvak 91">
              <a:extLst>
                <a:ext uri="{FF2B5EF4-FFF2-40B4-BE49-F238E27FC236}">
                  <a16:creationId xmlns:a16="http://schemas.microsoft.com/office/drawing/2014/main" id="{26053B6A-F116-2F85-2211-8C148CBB6709}"/>
                </a:ext>
              </a:extLst>
            </p:cNvPr>
            <p:cNvSpPr txBox="1">
              <a:spLocks/>
            </p:cNvSpPr>
            <p:nvPr/>
          </p:nvSpPr>
          <p:spPr>
            <a:xfrm>
              <a:off x="3835615" y="2183337"/>
              <a:ext cx="4326827" cy="707886"/>
            </a:xfrm>
            <a:prstGeom prst="rect">
              <a:avLst/>
            </a:prstGeom>
            <a:noFill/>
          </p:spPr>
          <p:txBody>
            <a:bodyPr wrap="none" rtlCol="0">
              <a:spAutoFit/>
            </a:bodyPr>
            <a:lstStyle/>
            <a:p>
              <a:pPr algn="ctr"/>
              <a:r>
                <a:rPr lang="nl-NL" sz="4000" b="1" dirty="0">
                  <a:solidFill>
                    <a:schemeClr val="bg1"/>
                  </a:solidFill>
                  <a:effectLst>
                    <a:outerShdw blurRad="50800" dist="38100" dir="2700000" algn="tl" rotWithShape="0">
                      <a:prstClr val="black">
                        <a:alpha val="40000"/>
                      </a:prstClr>
                    </a:outerShdw>
                  </a:effectLst>
                </a:rPr>
                <a:t>Algemene kennis</a:t>
              </a:r>
            </a:p>
          </p:txBody>
        </p:sp>
        <p:sp>
          <p:nvSpPr>
            <p:cNvPr id="93" name="Tekstvak 92">
              <a:extLst>
                <a:ext uri="{FF2B5EF4-FFF2-40B4-BE49-F238E27FC236}">
                  <a16:creationId xmlns:a16="http://schemas.microsoft.com/office/drawing/2014/main" id="{FD04F5FA-FAC0-DA28-B681-7EE7E993E2EF}"/>
                </a:ext>
              </a:extLst>
            </p:cNvPr>
            <p:cNvSpPr txBox="1">
              <a:spLocks/>
            </p:cNvSpPr>
            <p:nvPr/>
          </p:nvSpPr>
          <p:spPr>
            <a:xfrm>
              <a:off x="123262" y="2891223"/>
              <a:ext cx="11945476" cy="905581"/>
            </a:xfrm>
            <a:prstGeom prst="rect">
              <a:avLst/>
            </a:prstGeom>
            <a:noFill/>
          </p:spPr>
          <p:txBody>
            <a:bodyPr wrap="square" rtlCol="0" anchor="ctr">
              <a:noAutofit/>
            </a:bodyPr>
            <a:lstStyle/>
            <a:p>
              <a:pPr algn="ctr"/>
              <a:r>
                <a:rPr lang="nl-NL" sz="2800" dirty="0">
                  <a:solidFill>
                    <a:schemeClr val="bg1"/>
                  </a:solidFill>
                  <a:effectLst>
                    <a:outerShdw blurRad="50800" dist="38100" dir="2700000" algn="tl" rotWithShape="0">
                      <a:prstClr val="black">
                        <a:alpha val="40000"/>
                      </a:prstClr>
                    </a:outerShdw>
                  </a:effectLst>
                </a:rPr>
                <a:t>Wat is de hoofdstad van Australië?</a:t>
              </a:r>
            </a:p>
          </p:txBody>
        </p:sp>
      </p:grpSp>
      <p:sp>
        <p:nvSpPr>
          <p:cNvPr id="2" name="Graphic 34">
            <a:extLst>
              <a:ext uri="{FF2B5EF4-FFF2-40B4-BE49-F238E27FC236}">
                <a16:creationId xmlns:a16="http://schemas.microsoft.com/office/drawing/2014/main" id="{5D30316A-7BE0-32EF-92C1-D999EB53C594}"/>
              </a:ext>
            </a:extLst>
          </p:cNvPr>
          <p:cNvSpPr>
            <a:spLocks noChangeAspect="1"/>
          </p:cNvSpPr>
          <p:nvPr/>
        </p:nvSpPr>
        <p:spPr>
          <a:xfrm>
            <a:off x="944110" y="4416710"/>
            <a:ext cx="2121177" cy="1961578"/>
          </a:xfrm>
          <a:custGeom>
            <a:avLst/>
            <a:gdLst>
              <a:gd name="csX0" fmla="*/ 1488257 w 2341592"/>
              <a:gd name="csY0" fmla="*/ 45 h 2052980"/>
              <a:gd name="csX1" fmla="*/ 1469021 w 2341592"/>
              <a:gd name="csY1" fmla="*/ 767 h 2052980"/>
              <a:gd name="csX2" fmla="*/ 1392986 w 2341592"/>
              <a:gd name="csY2" fmla="*/ 21777 h 2052980"/>
              <a:gd name="csX3" fmla="*/ 1297350 w 2341592"/>
              <a:gd name="csY3" fmla="*/ 140634 h 2052980"/>
              <a:gd name="csX4" fmla="*/ 1290258 w 2341592"/>
              <a:gd name="csY4" fmla="*/ 154243 h 2052980"/>
              <a:gd name="csX5" fmla="*/ 1262738 w 2341592"/>
              <a:gd name="csY5" fmla="*/ 161044 h 2052980"/>
              <a:gd name="csX6" fmla="*/ 1059730 w 2341592"/>
              <a:gd name="csY6" fmla="*/ 163795 h 2052980"/>
              <a:gd name="csX7" fmla="*/ 963775 w 2341592"/>
              <a:gd name="csY7" fmla="*/ 164198 h 2052980"/>
              <a:gd name="csX8" fmla="*/ 828646 w 2341592"/>
              <a:gd name="csY8" fmla="*/ 167003 h 2052980"/>
              <a:gd name="csX9" fmla="*/ 825769 w 2341592"/>
              <a:gd name="csY9" fmla="*/ 168094 h 2052980"/>
              <a:gd name="csX10" fmla="*/ 824561 w 2341592"/>
              <a:gd name="csY10" fmla="*/ 170526 h 2052980"/>
              <a:gd name="csX11" fmla="*/ 825227 w 2341592"/>
              <a:gd name="csY11" fmla="*/ 174101 h 2052980"/>
              <a:gd name="csX12" fmla="*/ 835381 w 2341592"/>
              <a:gd name="csY12" fmla="*/ 190637 h 2052980"/>
              <a:gd name="csX13" fmla="*/ 1007427 w 2341592"/>
              <a:gd name="csY13" fmla="*/ 445244 h 2052980"/>
              <a:gd name="csX14" fmla="*/ 1044919 w 2341592"/>
              <a:gd name="csY14" fmla="*/ 500449 h 2052980"/>
              <a:gd name="csX15" fmla="*/ 1130260 w 2341592"/>
              <a:gd name="csY15" fmla="*/ 619946 h 2052980"/>
              <a:gd name="csX16" fmla="*/ 1138780 w 2341592"/>
              <a:gd name="csY16" fmla="*/ 629195 h 2052980"/>
              <a:gd name="csX17" fmla="*/ 1155426 w 2341592"/>
              <a:gd name="csY17" fmla="*/ 657845 h 2052980"/>
              <a:gd name="csX18" fmla="*/ 1156906 w 2341592"/>
              <a:gd name="csY18" fmla="*/ 737860 h 2052980"/>
              <a:gd name="csX19" fmla="*/ 1154928 w 2341592"/>
              <a:gd name="csY19" fmla="*/ 817569 h 2052980"/>
              <a:gd name="csX20" fmla="*/ 1146998 w 2341592"/>
              <a:gd name="csY20" fmla="*/ 844740 h 2052980"/>
              <a:gd name="csX21" fmla="*/ 1029276 w 2341592"/>
              <a:gd name="csY21" fmla="*/ 915014 h 2052980"/>
              <a:gd name="csX22" fmla="*/ 999961 w 2341592"/>
              <a:gd name="csY22" fmla="*/ 920752 h 2052980"/>
              <a:gd name="csX23" fmla="*/ 989500 w 2341592"/>
              <a:gd name="csY23" fmla="*/ 923525 h 2052980"/>
              <a:gd name="csX24" fmla="*/ 984096 w 2341592"/>
              <a:gd name="csY24" fmla="*/ 925607 h 2052980"/>
              <a:gd name="csX25" fmla="*/ 973980 w 2341592"/>
              <a:gd name="csY25" fmla="*/ 940979 h 2052980"/>
              <a:gd name="csX26" fmla="*/ 982065 w 2341592"/>
              <a:gd name="csY26" fmla="*/ 955736 h 2052980"/>
              <a:gd name="csX27" fmla="*/ 984472 w 2341592"/>
              <a:gd name="csY27" fmla="*/ 956152 h 2052980"/>
              <a:gd name="csX28" fmla="*/ 988333 w 2341592"/>
              <a:gd name="csY28" fmla="*/ 956370 h 2052980"/>
              <a:gd name="csX29" fmla="*/ 1001815 w 2341592"/>
              <a:gd name="csY29" fmla="*/ 956792 h 2052980"/>
              <a:gd name="csX30" fmla="*/ 1048519 w 2341592"/>
              <a:gd name="csY30" fmla="*/ 957556 h 2052980"/>
              <a:gd name="csX31" fmla="*/ 1196183 w 2341592"/>
              <a:gd name="csY31" fmla="*/ 958426 h 2052980"/>
              <a:gd name="csX32" fmla="*/ 1375580 w 2341592"/>
              <a:gd name="csY32" fmla="*/ 957865 h 2052980"/>
              <a:gd name="csX33" fmla="*/ 1400646 w 2341592"/>
              <a:gd name="csY33" fmla="*/ 956048 h 2052980"/>
              <a:gd name="csX34" fmla="*/ 1412551 w 2341592"/>
              <a:gd name="csY34" fmla="*/ 945143 h 2052980"/>
              <a:gd name="csX35" fmla="*/ 1409586 w 2341592"/>
              <a:gd name="csY35" fmla="*/ 934398 h 2052980"/>
              <a:gd name="csX36" fmla="*/ 1397472 w 2341592"/>
              <a:gd name="csY36" fmla="*/ 924663 h 2052980"/>
              <a:gd name="csX37" fmla="*/ 1357589 w 2341592"/>
              <a:gd name="csY37" fmla="*/ 916067 h 2052980"/>
              <a:gd name="csX38" fmla="*/ 1313321 w 2341592"/>
              <a:gd name="csY38" fmla="*/ 907559 h 2052980"/>
              <a:gd name="csX39" fmla="*/ 1233915 w 2341592"/>
              <a:gd name="csY39" fmla="*/ 844746 h 2052980"/>
              <a:gd name="csX40" fmla="*/ 1226366 w 2341592"/>
              <a:gd name="csY40" fmla="*/ 817131 h 2052980"/>
              <a:gd name="csX41" fmla="*/ 1224394 w 2341592"/>
              <a:gd name="csY41" fmla="*/ 735106 h 2052980"/>
              <a:gd name="csX42" fmla="*/ 1225442 w 2341592"/>
              <a:gd name="csY42" fmla="*/ 653100 h 2052980"/>
              <a:gd name="csX43" fmla="*/ 1239398 w 2341592"/>
              <a:gd name="csY43" fmla="*/ 626735 h 2052980"/>
              <a:gd name="csX44" fmla="*/ 1418295 w 2341592"/>
              <a:gd name="csY44" fmla="*/ 371112 h 2052980"/>
              <a:gd name="csX45" fmla="*/ 1492834 w 2341592"/>
              <a:gd name="csY45" fmla="*/ 258283 h 2052980"/>
              <a:gd name="csX46" fmla="*/ 1535629 w 2341592"/>
              <a:gd name="csY46" fmla="*/ 191832 h 2052980"/>
              <a:gd name="csX47" fmla="*/ 1538686 w 2341592"/>
              <a:gd name="csY47" fmla="*/ 186971 h 2052980"/>
              <a:gd name="csX48" fmla="*/ 1545045 w 2341592"/>
              <a:gd name="csY48" fmla="*/ 175943 h 2052980"/>
              <a:gd name="csX49" fmla="*/ 1546616 w 2341592"/>
              <a:gd name="csY49" fmla="*/ 172776 h 2052980"/>
              <a:gd name="csX50" fmla="*/ 1547017 w 2341592"/>
              <a:gd name="csY50" fmla="*/ 171605 h 2052980"/>
              <a:gd name="csX51" fmla="*/ 1547017 w 2341592"/>
              <a:gd name="csY51" fmla="*/ 171599 h 2052980"/>
              <a:gd name="csX52" fmla="*/ 1547017 w 2341592"/>
              <a:gd name="csY52" fmla="*/ 171593 h 2052980"/>
              <a:gd name="csX53" fmla="*/ 1547017 w 2341592"/>
              <a:gd name="csY53" fmla="*/ 171593 h 2052980"/>
              <a:gd name="csX54" fmla="*/ 1547017 w 2341592"/>
              <a:gd name="csY54" fmla="*/ 171599 h 2052980"/>
              <a:gd name="csX55" fmla="*/ 1547017 w 2341592"/>
              <a:gd name="csY55" fmla="*/ 171605 h 2052980"/>
              <a:gd name="csX56" fmla="*/ 1547017 w 2341592"/>
              <a:gd name="csY56" fmla="*/ 171605 h 2052980"/>
              <a:gd name="csX57" fmla="*/ 1546468 w 2341592"/>
              <a:gd name="csY57" fmla="*/ 168142 h 2052980"/>
              <a:gd name="csX58" fmla="*/ 1540534 w 2341592"/>
              <a:gd name="csY58" fmla="*/ 166233 h 2052980"/>
              <a:gd name="csX59" fmla="*/ 1485285 w 2341592"/>
              <a:gd name="csY59" fmla="*/ 164514 h 2052980"/>
              <a:gd name="csX60" fmla="*/ 1448942 w 2341592"/>
              <a:gd name="csY60" fmla="*/ 163656 h 2052980"/>
              <a:gd name="csX61" fmla="*/ 1431898 w 2341592"/>
              <a:gd name="csY61" fmla="*/ 160662 h 2052980"/>
              <a:gd name="csX62" fmla="*/ 1429257 w 2341592"/>
              <a:gd name="csY62" fmla="*/ 156492 h 2052980"/>
              <a:gd name="csX63" fmla="*/ 1431216 w 2341592"/>
              <a:gd name="csY63" fmla="*/ 151463 h 2052980"/>
              <a:gd name="csX64" fmla="*/ 1443557 w 2341592"/>
              <a:gd name="csY64" fmla="*/ 137867 h 2052980"/>
              <a:gd name="csX65" fmla="*/ 1493960 w 2341592"/>
              <a:gd name="csY65" fmla="*/ 38546 h 2052980"/>
              <a:gd name="csX66" fmla="*/ 1497632 w 2341592"/>
              <a:gd name="csY66" fmla="*/ 14439 h 2052980"/>
              <a:gd name="csX67" fmla="*/ 1496352 w 2341592"/>
              <a:gd name="csY67" fmla="*/ 3237 h 2052980"/>
              <a:gd name="csX68" fmla="*/ 1488298 w 2341592"/>
              <a:gd name="csY68" fmla="*/ 45 h 2052980"/>
              <a:gd name="csX69" fmla="*/ 1186843 w 2341592"/>
              <a:gd name="csY69" fmla="*/ 208230 h 2052980"/>
              <a:gd name="csX70" fmla="*/ 1289139 w 2341592"/>
              <a:gd name="csY70" fmla="*/ 228955 h 2052980"/>
              <a:gd name="csX71" fmla="*/ 1345321 w 2341592"/>
              <a:gd name="csY71" fmla="*/ 286993 h 2052980"/>
              <a:gd name="csX72" fmla="*/ 1354633 w 2341592"/>
              <a:gd name="csY72" fmla="*/ 335718 h 2052980"/>
              <a:gd name="csX73" fmla="*/ 1346346 w 2341592"/>
              <a:gd name="csY73" fmla="*/ 383705 h 2052980"/>
              <a:gd name="csX74" fmla="*/ 1275176 w 2341592"/>
              <a:gd name="csY74" fmla="*/ 470789 h 2052980"/>
              <a:gd name="csX75" fmla="*/ 1216145 w 2341592"/>
              <a:gd name="csY75" fmla="*/ 556559 h 2052980"/>
              <a:gd name="csX76" fmla="*/ 1202067 w 2341592"/>
              <a:gd name="csY76" fmla="*/ 582880 h 2052980"/>
              <a:gd name="csX77" fmla="*/ 1188180 w 2341592"/>
              <a:gd name="csY77" fmla="*/ 589233 h 2052980"/>
              <a:gd name="csX78" fmla="*/ 1171341 w 2341592"/>
              <a:gd name="csY78" fmla="*/ 584095 h 2052980"/>
              <a:gd name="csX79" fmla="*/ 1150922 w 2341592"/>
              <a:gd name="csY79" fmla="*/ 556609 h 2052980"/>
              <a:gd name="csX80" fmla="*/ 1151269 w 2341592"/>
              <a:gd name="csY80" fmla="*/ 514767 h 2052980"/>
              <a:gd name="csX81" fmla="*/ 1207108 w 2341592"/>
              <a:gd name="csY81" fmla="*/ 432159 h 2052980"/>
              <a:gd name="csX82" fmla="*/ 1243009 w 2341592"/>
              <a:gd name="csY82" fmla="*/ 382787 h 2052980"/>
              <a:gd name="csX83" fmla="*/ 1250539 w 2341592"/>
              <a:gd name="csY83" fmla="*/ 343355 h 2052980"/>
              <a:gd name="csX84" fmla="*/ 1241309 w 2341592"/>
              <a:gd name="csY84" fmla="*/ 303462 h 2052980"/>
              <a:gd name="csX85" fmla="*/ 1219234 w 2341592"/>
              <a:gd name="csY85" fmla="*/ 281873 h 2052980"/>
              <a:gd name="csX86" fmla="*/ 1184294 w 2341592"/>
              <a:gd name="csY86" fmla="*/ 275781 h 2052980"/>
              <a:gd name="csX87" fmla="*/ 1146512 w 2341592"/>
              <a:gd name="csY87" fmla="*/ 282914 h 2052980"/>
              <a:gd name="csX88" fmla="*/ 1111455 w 2341592"/>
              <a:gd name="csY88" fmla="*/ 332320 h 2052980"/>
              <a:gd name="csX89" fmla="*/ 1096124 w 2341592"/>
              <a:gd name="csY89" fmla="*/ 371882 h 2052980"/>
              <a:gd name="csX90" fmla="*/ 1063686 w 2341592"/>
              <a:gd name="csY90" fmla="*/ 384613 h 2052980"/>
              <a:gd name="csX91" fmla="*/ 1028087 w 2341592"/>
              <a:gd name="csY91" fmla="*/ 359468 h 2052980"/>
              <a:gd name="csX92" fmla="*/ 1037348 w 2341592"/>
              <a:gd name="csY92" fmla="*/ 292822 h 2052980"/>
              <a:gd name="csX93" fmla="*/ 1086988 w 2341592"/>
              <a:gd name="csY93" fmla="*/ 234192 h 2052980"/>
              <a:gd name="csX94" fmla="*/ 1186843 w 2341592"/>
              <a:gd name="csY94" fmla="*/ 208230 h 2052980"/>
              <a:gd name="csX95" fmla="*/ 1286810 w 2341592"/>
              <a:gd name="csY95" fmla="*/ 1058416 h 2052980"/>
              <a:gd name="csX96" fmla="*/ 1161057 w 2341592"/>
              <a:gd name="csY96" fmla="*/ 1104552 h 2052980"/>
              <a:gd name="csX97" fmla="*/ 1107947 w 2341592"/>
              <a:gd name="csY97" fmla="*/ 1251825 h 2052980"/>
              <a:gd name="csX98" fmla="*/ 1153938 w 2341592"/>
              <a:gd name="csY98" fmla="*/ 1360153 h 2052980"/>
              <a:gd name="csX99" fmla="*/ 1192180 w 2341592"/>
              <a:gd name="csY99" fmla="*/ 1387761 h 2052980"/>
              <a:gd name="csX100" fmla="*/ 1192076 w 2341592"/>
              <a:gd name="csY100" fmla="*/ 1387736 h 2052980"/>
              <a:gd name="csX101" fmla="*/ 1254678 w 2341592"/>
              <a:gd name="csY101" fmla="*/ 1406685 h 2052980"/>
              <a:gd name="csX102" fmla="*/ 1265788 w 2341592"/>
              <a:gd name="csY102" fmla="*/ 1408947 h 2052980"/>
              <a:gd name="csX103" fmla="*/ 1273845 w 2341592"/>
              <a:gd name="csY103" fmla="*/ 1418288 h 2052980"/>
              <a:gd name="csX104" fmla="*/ 1297974 w 2341592"/>
              <a:gd name="csY104" fmla="*/ 1444985 h 2052980"/>
              <a:gd name="csX105" fmla="*/ 1405384 w 2341592"/>
              <a:gd name="csY105" fmla="*/ 1496738 h 2052980"/>
              <a:gd name="csX106" fmla="*/ 1460816 w 2341592"/>
              <a:gd name="csY106" fmla="*/ 1498025 h 2052980"/>
              <a:gd name="csX107" fmla="*/ 1482030 w 2341592"/>
              <a:gd name="csY107" fmla="*/ 1493007 h 2052980"/>
              <a:gd name="csX108" fmla="*/ 1493465 w 2341592"/>
              <a:gd name="csY108" fmla="*/ 1485360 h 2052980"/>
              <a:gd name="csX109" fmla="*/ 1499853 w 2341592"/>
              <a:gd name="csY109" fmla="*/ 1467332 h 2052980"/>
              <a:gd name="csX110" fmla="*/ 1501147 w 2341592"/>
              <a:gd name="csY110" fmla="*/ 1460202 h 2052980"/>
              <a:gd name="csX111" fmla="*/ 1500752 w 2341592"/>
              <a:gd name="csY111" fmla="*/ 1458871 h 2052980"/>
              <a:gd name="csX112" fmla="*/ 1498806 w 2341592"/>
              <a:gd name="csY112" fmla="*/ 1457660 h 2052980"/>
              <a:gd name="csX113" fmla="*/ 1456503 w 2341592"/>
              <a:gd name="csY113" fmla="*/ 1451281 h 2052980"/>
              <a:gd name="csX114" fmla="*/ 1361822 w 2341592"/>
              <a:gd name="csY114" fmla="*/ 1416051 h 2052980"/>
              <a:gd name="csX115" fmla="*/ 1347362 w 2341592"/>
              <a:gd name="csY115" fmla="*/ 1405196 h 2052980"/>
              <a:gd name="csX116" fmla="*/ 1346173 w 2341592"/>
              <a:gd name="csY116" fmla="*/ 1403291 h 2052980"/>
              <a:gd name="csX117" fmla="*/ 1346230 w 2341592"/>
              <a:gd name="csY117" fmla="*/ 1401035 h 2052980"/>
              <a:gd name="csX118" fmla="*/ 1349577 w 2341592"/>
              <a:gd name="csY118" fmla="*/ 1398657 h 2052980"/>
              <a:gd name="csX119" fmla="*/ 1361173 w 2341592"/>
              <a:gd name="csY119" fmla="*/ 1393654 h 2052980"/>
              <a:gd name="csX120" fmla="*/ 1380763 w 2341592"/>
              <a:gd name="csY120" fmla="*/ 1384414 h 2052980"/>
              <a:gd name="csX121" fmla="*/ 1465140 w 2341592"/>
              <a:gd name="csY121" fmla="*/ 1286405 h 2052980"/>
              <a:gd name="csX122" fmla="*/ 1423232 w 2341592"/>
              <a:gd name="csY122" fmla="*/ 1109627 h 2052980"/>
              <a:gd name="csX123" fmla="*/ 1286810 w 2341592"/>
              <a:gd name="csY123" fmla="*/ 1058416 h 2052980"/>
              <a:gd name="csX124" fmla="*/ 80569 w 2341592"/>
              <a:gd name="csY124" fmla="*/ 1065997 h 2052980"/>
              <a:gd name="csX125" fmla="*/ 12327 w 2341592"/>
              <a:gd name="csY125" fmla="*/ 1066864 h 2052980"/>
              <a:gd name="csX126" fmla="*/ 2841 w 2341592"/>
              <a:gd name="csY126" fmla="*/ 1071012 h 2052980"/>
              <a:gd name="csX127" fmla="*/ 2160 w 2341592"/>
              <a:gd name="csY127" fmla="*/ 1081429 h 2052980"/>
              <a:gd name="csX128" fmla="*/ 11210 w 2341592"/>
              <a:gd name="csY128" fmla="*/ 1086076 h 2052980"/>
              <a:gd name="csX129" fmla="*/ 27589 w 2341592"/>
              <a:gd name="csY129" fmla="*/ 1094751 h 2052980"/>
              <a:gd name="csX130" fmla="*/ 31623 w 2341592"/>
              <a:gd name="csY130" fmla="*/ 1101615 h 2052980"/>
              <a:gd name="csX131" fmla="*/ 33589 w 2341592"/>
              <a:gd name="csY131" fmla="*/ 1118993 h 2052980"/>
              <a:gd name="csX132" fmla="*/ 34456 w 2341592"/>
              <a:gd name="csY132" fmla="*/ 1232958 h 2052980"/>
              <a:gd name="csX133" fmla="*/ 33434 w 2341592"/>
              <a:gd name="csY133" fmla="*/ 1348200 h 2052980"/>
              <a:gd name="csX134" fmla="*/ 30914 w 2341592"/>
              <a:gd name="csY134" fmla="*/ 1364878 h 2052980"/>
              <a:gd name="csX135" fmla="*/ 25709 w 2341592"/>
              <a:gd name="csY135" fmla="*/ 1371291 h 2052980"/>
              <a:gd name="csX136" fmla="*/ 10220 w 2341592"/>
              <a:gd name="csY136" fmla="*/ 1380096 h 2052980"/>
              <a:gd name="csX137" fmla="*/ 5068 w 2341592"/>
              <a:gd name="csY137" fmla="*/ 1382474 h 2052980"/>
              <a:gd name="csX138" fmla="*/ 1914 w 2341592"/>
              <a:gd name="csY138" fmla="*/ 1385111 h 2052980"/>
              <a:gd name="csX139" fmla="*/ -70 w 2341592"/>
              <a:gd name="csY139" fmla="*/ 1394963 h 2052980"/>
              <a:gd name="csX140" fmla="*/ 983 w 2341592"/>
              <a:gd name="csY140" fmla="*/ 1399502 h 2052980"/>
              <a:gd name="csX141" fmla="*/ 2639 w 2341592"/>
              <a:gd name="csY141" fmla="*/ 1401550 h 2052980"/>
              <a:gd name="csX142" fmla="*/ 2646 w 2341592"/>
              <a:gd name="csY142" fmla="*/ 1401550 h 2052980"/>
              <a:gd name="csX143" fmla="*/ 2652 w 2341592"/>
              <a:gd name="csY143" fmla="*/ 1401550 h 2052980"/>
              <a:gd name="csX144" fmla="*/ 3135 w 2341592"/>
              <a:gd name="csY144" fmla="*/ 1401648 h 2052980"/>
              <a:gd name="csX145" fmla="*/ 4614 w 2341592"/>
              <a:gd name="csY145" fmla="*/ 1401789 h 2052980"/>
              <a:gd name="csX146" fmla="*/ 9813 w 2341592"/>
              <a:gd name="csY146" fmla="*/ 1402054 h 2052980"/>
              <a:gd name="csX147" fmla="*/ 27630 w 2341592"/>
              <a:gd name="csY147" fmla="*/ 1402449 h 2052980"/>
              <a:gd name="csX148" fmla="*/ 83342 w 2341592"/>
              <a:gd name="csY148" fmla="*/ 1402521 h 2052980"/>
              <a:gd name="csX149" fmla="*/ 150887 w 2341592"/>
              <a:gd name="csY149" fmla="*/ 1400767 h 2052980"/>
              <a:gd name="csX150" fmla="*/ 158692 w 2341592"/>
              <a:gd name="csY150" fmla="*/ 1398159 h 2052980"/>
              <a:gd name="csX151" fmla="*/ 160055 w 2341592"/>
              <a:gd name="csY151" fmla="*/ 1393181 h 2052980"/>
              <a:gd name="csX152" fmla="*/ 160228 w 2341592"/>
              <a:gd name="csY152" fmla="*/ 1387821 h 2052980"/>
              <a:gd name="csX153" fmla="*/ 159175 w 2341592"/>
              <a:gd name="csY153" fmla="*/ 1384887 h 2052980"/>
              <a:gd name="csX154" fmla="*/ 149086 w 2341592"/>
              <a:gd name="csY154" fmla="*/ 1379424 h 2052980"/>
              <a:gd name="csX155" fmla="*/ 136604 w 2341592"/>
              <a:gd name="csY155" fmla="*/ 1372455 h 2052980"/>
              <a:gd name="csX156" fmla="*/ 129478 w 2341592"/>
              <a:gd name="csY156" fmla="*/ 1360298 h 2052980"/>
              <a:gd name="csX157" fmla="*/ 125941 w 2341592"/>
              <a:gd name="csY157" fmla="*/ 1301349 h 2052980"/>
              <a:gd name="csX158" fmla="*/ 126635 w 2341592"/>
              <a:gd name="csY158" fmla="*/ 1263144 h 2052980"/>
              <a:gd name="csX159" fmla="*/ 127392 w 2341592"/>
              <a:gd name="csY159" fmla="*/ 1251226 h 2052980"/>
              <a:gd name="csX160" fmla="*/ 127862 w 2341592"/>
              <a:gd name="csY160" fmla="*/ 1247765 h 2052980"/>
              <a:gd name="csX161" fmla="*/ 128159 w 2341592"/>
              <a:gd name="csY161" fmla="*/ 1246611 h 2052980"/>
              <a:gd name="csX162" fmla="*/ 129279 w 2341592"/>
              <a:gd name="csY162" fmla="*/ 1245317 h 2052980"/>
              <a:gd name="csX163" fmla="*/ 130254 w 2341592"/>
              <a:gd name="csY163" fmla="*/ 1245115 h 2052980"/>
              <a:gd name="csX164" fmla="*/ 131449 w 2341592"/>
              <a:gd name="csY164" fmla="*/ 1245027 h 2052980"/>
              <a:gd name="csX165" fmla="*/ 135310 w 2341592"/>
              <a:gd name="csY165" fmla="*/ 1244898 h 2052980"/>
              <a:gd name="csX166" fmla="*/ 148465 w 2341592"/>
              <a:gd name="csY166" fmla="*/ 1244781 h 2052980"/>
              <a:gd name="csX167" fmla="*/ 189843 w 2341592"/>
              <a:gd name="csY167" fmla="*/ 1245150 h 2052980"/>
              <a:gd name="csX168" fmla="*/ 223294 w 2341592"/>
              <a:gd name="csY168" fmla="*/ 1246576 h 2052980"/>
              <a:gd name="csX169" fmla="*/ 241303 w 2341592"/>
              <a:gd name="csY169" fmla="*/ 1253415 h 2052980"/>
              <a:gd name="csX170" fmla="*/ 248054 w 2341592"/>
              <a:gd name="csY170" fmla="*/ 1271065 h 2052980"/>
              <a:gd name="csX171" fmla="*/ 248966 w 2341592"/>
              <a:gd name="csY171" fmla="*/ 1303598 h 2052980"/>
              <a:gd name="csX172" fmla="*/ 245893 w 2341592"/>
              <a:gd name="csY172" fmla="*/ 1361623 h 2052980"/>
              <a:gd name="csX173" fmla="*/ 239215 w 2341592"/>
              <a:gd name="csY173" fmla="*/ 1372623 h 2052980"/>
              <a:gd name="csX174" fmla="*/ 227373 w 2341592"/>
              <a:gd name="csY174" fmla="*/ 1378216 h 2052980"/>
              <a:gd name="csX175" fmla="*/ 218865 w 2341592"/>
              <a:gd name="csY175" fmla="*/ 1382622 h 2052980"/>
              <a:gd name="csX176" fmla="*/ 217420 w 2341592"/>
              <a:gd name="csY176" fmla="*/ 1392793 h 2052980"/>
              <a:gd name="csX177" fmla="*/ 218338 w 2341592"/>
              <a:gd name="csY177" fmla="*/ 1399070 h 2052980"/>
              <a:gd name="csX178" fmla="*/ 225641 w 2341592"/>
              <a:gd name="csY178" fmla="*/ 1402004 h 2052980"/>
              <a:gd name="csX179" fmla="*/ 292325 w 2341592"/>
              <a:gd name="csY179" fmla="*/ 1402799 h 2052980"/>
              <a:gd name="csX180" fmla="*/ 359148 w 2341592"/>
              <a:gd name="csY180" fmla="*/ 1400666 h 2052980"/>
              <a:gd name="csX181" fmla="*/ 366832 w 2341592"/>
              <a:gd name="csY181" fmla="*/ 1397777 h 2052980"/>
              <a:gd name="csX182" fmla="*/ 368211 w 2341592"/>
              <a:gd name="csY182" fmla="*/ 1392114 h 2052980"/>
              <a:gd name="csX183" fmla="*/ 368451 w 2341592"/>
              <a:gd name="csY183" fmla="*/ 1385991 h 2052980"/>
              <a:gd name="csX184" fmla="*/ 367520 w 2341592"/>
              <a:gd name="csY184" fmla="*/ 1383010 h 2052980"/>
              <a:gd name="csX185" fmla="*/ 357552 w 2341592"/>
              <a:gd name="csY185" fmla="*/ 1378666 h 2052980"/>
              <a:gd name="csX186" fmla="*/ 346993 w 2341592"/>
              <a:gd name="csY186" fmla="*/ 1373730 h 2052980"/>
              <a:gd name="csX187" fmla="*/ 339918 w 2341592"/>
              <a:gd name="csY187" fmla="*/ 1367137 h 2052980"/>
              <a:gd name="csX188" fmla="*/ 337811 w 2341592"/>
              <a:gd name="csY188" fmla="*/ 1356843 h 2052980"/>
              <a:gd name="csX189" fmla="*/ 336574 w 2341592"/>
              <a:gd name="csY189" fmla="*/ 1333314 h 2052980"/>
              <a:gd name="csX190" fmla="*/ 335716 w 2341592"/>
              <a:gd name="csY190" fmla="*/ 1230545 h 2052980"/>
              <a:gd name="csX191" fmla="*/ 336678 w 2341592"/>
              <a:gd name="csY191" fmla="*/ 1116955 h 2052980"/>
              <a:gd name="csX192" fmla="*/ 339063 w 2341592"/>
              <a:gd name="csY192" fmla="*/ 1100549 h 2052980"/>
              <a:gd name="csX193" fmla="*/ 343990 w 2341592"/>
              <a:gd name="csY193" fmla="*/ 1094262 h 2052980"/>
              <a:gd name="csX194" fmla="*/ 361236 w 2341592"/>
              <a:gd name="csY194" fmla="*/ 1085940 h 2052980"/>
              <a:gd name="csX195" fmla="*/ 367558 w 2341592"/>
              <a:gd name="csY195" fmla="*/ 1083214 h 2052980"/>
              <a:gd name="csX196" fmla="*/ 368839 w 2341592"/>
              <a:gd name="csY196" fmla="*/ 1075063 h 2052980"/>
              <a:gd name="csX197" fmla="*/ 367984 w 2341592"/>
              <a:gd name="csY197" fmla="*/ 1069902 h 2052980"/>
              <a:gd name="csX198" fmla="*/ 360539 w 2341592"/>
              <a:gd name="csY198" fmla="*/ 1067306 h 2052980"/>
              <a:gd name="csX199" fmla="*/ 293129 w 2341592"/>
              <a:gd name="csY199" fmla="*/ 1065994 h 2052980"/>
              <a:gd name="csX200" fmla="*/ 225726 w 2341592"/>
              <a:gd name="csY200" fmla="*/ 1067356 h 2052980"/>
              <a:gd name="csX201" fmla="*/ 218297 w 2341592"/>
              <a:gd name="csY201" fmla="*/ 1070044 h 2052980"/>
              <a:gd name="csX202" fmla="*/ 217420 w 2341592"/>
              <a:gd name="csY202" fmla="*/ 1075457 h 2052980"/>
              <a:gd name="csX203" fmla="*/ 218480 w 2341592"/>
              <a:gd name="csY203" fmla="*/ 1083697 h 2052980"/>
              <a:gd name="csX204" fmla="*/ 220023 w 2341592"/>
              <a:gd name="csY204" fmla="*/ 1084615 h 2052980"/>
              <a:gd name="csX205" fmla="*/ 223871 w 2341592"/>
              <a:gd name="csY205" fmla="*/ 1084924 h 2052980"/>
              <a:gd name="csX206" fmla="*/ 240840 w 2341592"/>
              <a:gd name="csY206" fmla="*/ 1093205 h 2052980"/>
              <a:gd name="csX207" fmla="*/ 248007 w 2341592"/>
              <a:gd name="csY207" fmla="*/ 1107681 h 2052980"/>
              <a:gd name="csX208" fmla="*/ 248253 w 2341592"/>
              <a:gd name="csY208" fmla="*/ 1155069 h 2052980"/>
              <a:gd name="csX209" fmla="*/ 246928 w 2341592"/>
              <a:gd name="csY209" fmla="*/ 1185838 h 2052980"/>
              <a:gd name="csX210" fmla="*/ 240537 w 2341592"/>
              <a:gd name="csY210" fmla="*/ 1202554 h 2052980"/>
              <a:gd name="csX211" fmla="*/ 224070 w 2341592"/>
              <a:gd name="csY211" fmla="*/ 1209065 h 2052980"/>
              <a:gd name="csX212" fmla="*/ 193786 w 2341592"/>
              <a:gd name="csY212" fmla="*/ 1210428 h 2052980"/>
              <a:gd name="csX213" fmla="*/ 154891 w 2341592"/>
              <a:gd name="csY213" fmla="*/ 1210551 h 2052980"/>
              <a:gd name="csX214" fmla="*/ 141405 w 2341592"/>
              <a:gd name="csY214" fmla="*/ 1210188 h 2052980"/>
              <a:gd name="csX215" fmla="*/ 134238 w 2341592"/>
              <a:gd name="csY215" fmla="*/ 1209532 h 2052980"/>
              <a:gd name="csX216" fmla="*/ 129389 w 2341592"/>
              <a:gd name="csY216" fmla="*/ 1207173 h 2052980"/>
              <a:gd name="csX217" fmla="*/ 126881 w 2341592"/>
              <a:gd name="csY217" fmla="*/ 1200138 h 2052980"/>
              <a:gd name="csX218" fmla="*/ 125938 w 2341592"/>
              <a:gd name="csY218" fmla="*/ 1156097 h 2052980"/>
              <a:gd name="csX219" fmla="*/ 126538 w 2341592"/>
              <a:gd name="csY219" fmla="*/ 1119063 h 2052980"/>
              <a:gd name="csX220" fmla="*/ 127184 w 2341592"/>
              <a:gd name="csY220" fmla="*/ 1106536 h 2052980"/>
              <a:gd name="csX221" fmla="*/ 127579 w 2341592"/>
              <a:gd name="csY221" fmla="*/ 1102533 h 2052980"/>
              <a:gd name="csX222" fmla="*/ 128077 w 2341592"/>
              <a:gd name="csY222" fmla="*/ 1100079 h 2052980"/>
              <a:gd name="csX223" fmla="*/ 134108 w 2341592"/>
              <a:gd name="csY223" fmla="*/ 1093886 h 2052980"/>
              <a:gd name="csX224" fmla="*/ 144701 w 2341592"/>
              <a:gd name="csY224" fmla="*/ 1088009 h 2052980"/>
              <a:gd name="csX225" fmla="*/ 155477 w 2341592"/>
              <a:gd name="csY225" fmla="*/ 1081874 h 2052980"/>
              <a:gd name="csX226" fmla="*/ 157484 w 2341592"/>
              <a:gd name="csY226" fmla="*/ 1073994 h 2052980"/>
              <a:gd name="csX227" fmla="*/ 156670 w 2341592"/>
              <a:gd name="csY227" fmla="*/ 1069520 h 2052980"/>
              <a:gd name="csX228" fmla="*/ 149055 w 2341592"/>
              <a:gd name="csY228" fmla="*/ 1067180 h 2052980"/>
              <a:gd name="csX229" fmla="*/ 80566 w 2341592"/>
              <a:gd name="csY229" fmla="*/ 1065997 h 2052980"/>
              <a:gd name="csX230" fmla="*/ 521380 w 2341592"/>
              <a:gd name="csY230" fmla="*/ 1065997 h 2052980"/>
              <a:gd name="csX231" fmla="*/ 414267 w 2341592"/>
              <a:gd name="csY231" fmla="*/ 1067338 h 2052980"/>
              <a:gd name="csX232" fmla="*/ 401706 w 2341592"/>
              <a:gd name="csY232" fmla="*/ 1070205 h 2052980"/>
              <a:gd name="csX233" fmla="*/ 400583 w 2341592"/>
              <a:gd name="csY233" fmla="*/ 1072003 h 2052980"/>
              <a:gd name="csX234" fmla="*/ 400387 w 2341592"/>
              <a:gd name="csY234" fmla="*/ 1075205 h 2052980"/>
              <a:gd name="csX235" fmla="*/ 401693 w 2341592"/>
              <a:gd name="csY235" fmla="*/ 1083542 h 2052980"/>
              <a:gd name="csX236" fmla="*/ 408286 w 2341592"/>
              <a:gd name="csY236" fmla="*/ 1086464 h 2052980"/>
              <a:gd name="csX237" fmla="*/ 424103 w 2341592"/>
              <a:gd name="csY237" fmla="*/ 1095410 h 2052980"/>
              <a:gd name="csX238" fmla="*/ 427699 w 2341592"/>
              <a:gd name="csY238" fmla="*/ 1102779 h 2052980"/>
              <a:gd name="csX239" fmla="*/ 429611 w 2341592"/>
              <a:gd name="csY239" fmla="*/ 1120542 h 2052980"/>
              <a:gd name="csX240" fmla="*/ 431248 w 2341592"/>
              <a:gd name="csY240" fmla="*/ 1227043 h 2052980"/>
              <a:gd name="csX241" fmla="*/ 429425 w 2341592"/>
              <a:gd name="csY241" fmla="*/ 1352146 h 2052980"/>
              <a:gd name="csX242" fmla="*/ 423069 w 2341592"/>
              <a:gd name="csY242" fmla="*/ 1371187 h 2052980"/>
              <a:gd name="csX243" fmla="*/ 410652 w 2341592"/>
              <a:gd name="csY243" fmla="*/ 1378118 h 2052980"/>
              <a:gd name="csX244" fmla="*/ 401984 w 2341592"/>
              <a:gd name="csY244" fmla="*/ 1382474 h 2052980"/>
              <a:gd name="csX245" fmla="*/ 400387 w 2341592"/>
              <a:gd name="csY245" fmla="*/ 1390632 h 2052980"/>
              <a:gd name="csX246" fmla="*/ 400987 w 2341592"/>
              <a:gd name="csY246" fmla="*/ 1398241 h 2052980"/>
              <a:gd name="csX247" fmla="*/ 401596 w 2341592"/>
              <a:gd name="csY247" fmla="*/ 1400890 h 2052980"/>
              <a:gd name="csX248" fmla="*/ 401933 w 2341592"/>
              <a:gd name="csY248" fmla="*/ 1401673 h 2052980"/>
              <a:gd name="csX249" fmla="*/ 402129 w 2341592"/>
              <a:gd name="csY249" fmla="*/ 1401707 h 2052980"/>
              <a:gd name="csX250" fmla="*/ 404365 w 2341592"/>
              <a:gd name="csY250" fmla="*/ 1401938 h 2052980"/>
              <a:gd name="csX251" fmla="*/ 412728 w 2341592"/>
              <a:gd name="csY251" fmla="*/ 1402360 h 2052980"/>
              <a:gd name="csX252" fmla="*/ 439813 w 2341592"/>
              <a:gd name="csY252" fmla="*/ 1402953 h 2052980"/>
              <a:gd name="csX253" fmla="*/ 619664 w 2341592"/>
              <a:gd name="csY253" fmla="*/ 1402745 h 2052980"/>
              <a:gd name="csX254" fmla="*/ 647089 w 2341592"/>
              <a:gd name="csY254" fmla="*/ 1402080 h 2052980"/>
              <a:gd name="csX255" fmla="*/ 655670 w 2341592"/>
              <a:gd name="csY255" fmla="*/ 1401635 h 2052980"/>
              <a:gd name="csX256" fmla="*/ 658042 w 2341592"/>
              <a:gd name="csY256" fmla="*/ 1401395 h 2052980"/>
              <a:gd name="csX257" fmla="*/ 658424 w 2341592"/>
              <a:gd name="csY257" fmla="*/ 1401332 h 2052980"/>
              <a:gd name="csX258" fmla="*/ 658695 w 2341592"/>
              <a:gd name="csY258" fmla="*/ 1400821 h 2052980"/>
              <a:gd name="csX259" fmla="*/ 659603 w 2341592"/>
              <a:gd name="csY259" fmla="*/ 1398241 h 2052980"/>
              <a:gd name="csX260" fmla="*/ 661972 w 2341592"/>
              <a:gd name="csY260" fmla="*/ 1389133 h 2052980"/>
              <a:gd name="csX261" fmla="*/ 667654 w 2341592"/>
              <a:gd name="csY261" fmla="*/ 1361187 h 2052980"/>
              <a:gd name="csX262" fmla="*/ 674840 w 2341592"/>
              <a:gd name="csY262" fmla="*/ 1309512 h 2052980"/>
              <a:gd name="csX263" fmla="*/ 674575 w 2341592"/>
              <a:gd name="csY263" fmla="*/ 1304878 h 2052980"/>
              <a:gd name="csX264" fmla="*/ 673663 w 2341592"/>
              <a:gd name="csY264" fmla="*/ 1303399 h 2052980"/>
              <a:gd name="csX265" fmla="*/ 661966 w 2341592"/>
              <a:gd name="csY265" fmla="*/ 1303197 h 2052980"/>
              <a:gd name="csX266" fmla="*/ 653644 w 2341592"/>
              <a:gd name="csY266" fmla="*/ 1304030 h 2052980"/>
              <a:gd name="csX267" fmla="*/ 649238 w 2341592"/>
              <a:gd name="csY267" fmla="*/ 1306042 h 2052980"/>
              <a:gd name="csX268" fmla="*/ 641086 w 2341592"/>
              <a:gd name="csY268" fmla="*/ 1322449 h 2052980"/>
              <a:gd name="csX269" fmla="*/ 613307 w 2341592"/>
              <a:gd name="csY269" fmla="*/ 1359364 h 2052980"/>
              <a:gd name="csX270" fmla="*/ 560888 w 2341592"/>
              <a:gd name="csY270" fmla="*/ 1369357 h 2052980"/>
              <a:gd name="csX271" fmla="*/ 532248 w 2341592"/>
              <a:gd name="csY271" fmla="*/ 1367238 h 2052980"/>
              <a:gd name="csX272" fmla="*/ 521374 w 2341592"/>
              <a:gd name="csY272" fmla="*/ 1357367 h 2052980"/>
              <a:gd name="csX273" fmla="*/ 520267 w 2341592"/>
              <a:gd name="csY273" fmla="*/ 1350238 h 2052980"/>
              <a:gd name="csX274" fmla="*/ 519507 w 2341592"/>
              <a:gd name="csY274" fmla="*/ 1337749 h 2052980"/>
              <a:gd name="csX275" fmla="*/ 518819 w 2341592"/>
              <a:gd name="csY275" fmla="*/ 1303437 h 2052980"/>
              <a:gd name="csX276" fmla="*/ 519273 w 2341592"/>
              <a:gd name="csY276" fmla="*/ 1269223 h 2052980"/>
              <a:gd name="csX277" fmla="*/ 519951 w 2341592"/>
              <a:gd name="csY277" fmla="*/ 1256860 h 2052980"/>
              <a:gd name="csX278" fmla="*/ 521024 w 2341592"/>
              <a:gd name="csY278" fmla="*/ 1249879 h 2052980"/>
              <a:gd name="csX279" fmla="*/ 523488 w 2341592"/>
              <a:gd name="csY279" fmla="*/ 1245989 h 2052980"/>
              <a:gd name="csX280" fmla="*/ 528563 w 2341592"/>
              <a:gd name="csY280" fmla="*/ 1243958 h 2052980"/>
              <a:gd name="csX281" fmla="*/ 552390 w 2341592"/>
              <a:gd name="csY281" fmla="*/ 1243926 h 2052980"/>
              <a:gd name="csX282" fmla="*/ 577071 w 2341592"/>
              <a:gd name="csY282" fmla="*/ 1246261 h 2052980"/>
              <a:gd name="csX283" fmla="*/ 588200 w 2341592"/>
              <a:gd name="csY283" fmla="*/ 1253888 h 2052980"/>
              <a:gd name="csX284" fmla="*/ 597730 w 2341592"/>
              <a:gd name="csY284" fmla="*/ 1273920 h 2052980"/>
              <a:gd name="csX285" fmla="*/ 599118 w 2341592"/>
              <a:gd name="csY285" fmla="*/ 1279875 h 2052980"/>
              <a:gd name="csX286" fmla="*/ 600787 w 2341592"/>
              <a:gd name="csY286" fmla="*/ 1282402 h 2052980"/>
              <a:gd name="csX287" fmla="*/ 612093 w 2341592"/>
              <a:gd name="csY287" fmla="*/ 1283658 h 2052980"/>
              <a:gd name="csX288" fmla="*/ 619455 w 2341592"/>
              <a:gd name="csY288" fmla="*/ 1282932 h 2052980"/>
              <a:gd name="csX289" fmla="*/ 622676 w 2341592"/>
              <a:gd name="csY289" fmla="*/ 1277954 h 2052980"/>
              <a:gd name="csX290" fmla="*/ 624361 w 2341592"/>
              <a:gd name="csY290" fmla="*/ 1230030 h 2052980"/>
              <a:gd name="csX291" fmla="*/ 623496 w 2341592"/>
              <a:gd name="csY291" fmla="*/ 1183655 h 2052980"/>
              <a:gd name="csX292" fmla="*/ 622048 w 2341592"/>
              <a:gd name="csY292" fmla="*/ 1177069 h 2052980"/>
              <a:gd name="csX293" fmla="*/ 620354 w 2341592"/>
              <a:gd name="csY293" fmla="*/ 1176182 h 2052980"/>
              <a:gd name="csX294" fmla="*/ 606493 w 2341592"/>
              <a:gd name="csY294" fmla="*/ 1174864 h 2052980"/>
              <a:gd name="csX295" fmla="*/ 602455 w 2341592"/>
              <a:gd name="csY295" fmla="*/ 1174721 h 2052980"/>
              <a:gd name="csX296" fmla="*/ 600282 w 2341592"/>
              <a:gd name="csY296" fmla="*/ 1175886 h 2052980"/>
              <a:gd name="csX297" fmla="*/ 595591 w 2341592"/>
              <a:gd name="csY297" fmla="*/ 1187378 h 2052980"/>
              <a:gd name="csX298" fmla="*/ 589654 w 2341592"/>
              <a:gd name="csY298" fmla="*/ 1200643 h 2052980"/>
              <a:gd name="csX299" fmla="*/ 579131 w 2341592"/>
              <a:gd name="csY299" fmla="*/ 1206895 h 2052980"/>
              <a:gd name="csX300" fmla="*/ 544850 w 2341592"/>
              <a:gd name="csY300" fmla="*/ 1210945 h 2052980"/>
              <a:gd name="csX301" fmla="*/ 528529 w 2341592"/>
              <a:gd name="csY301" fmla="*/ 1210015 h 2052980"/>
              <a:gd name="csX302" fmla="*/ 522995 w 2341592"/>
              <a:gd name="csY302" fmla="*/ 1208743 h 2052980"/>
              <a:gd name="csX303" fmla="*/ 519718 w 2341592"/>
              <a:gd name="csY303" fmla="*/ 1206078 h 2052980"/>
              <a:gd name="csX304" fmla="*/ 519396 w 2341592"/>
              <a:gd name="csY304" fmla="*/ 1203854 h 2052980"/>
              <a:gd name="csX305" fmla="*/ 519182 w 2341592"/>
              <a:gd name="csY305" fmla="*/ 1200009 h 2052980"/>
              <a:gd name="csX306" fmla="*/ 518898 w 2341592"/>
              <a:gd name="csY306" fmla="*/ 1187526 h 2052980"/>
              <a:gd name="csX307" fmla="*/ 518948 w 2341592"/>
              <a:gd name="csY307" fmla="*/ 1149573 h 2052980"/>
              <a:gd name="csX308" fmla="*/ 522103 w 2341592"/>
              <a:gd name="csY308" fmla="*/ 1103344 h 2052980"/>
              <a:gd name="csX309" fmla="*/ 529090 w 2341592"/>
              <a:gd name="csY309" fmla="*/ 1096419 h 2052980"/>
              <a:gd name="csX310" fmla="*/ 541122 w 2341592"/>
              <a:gd name="csY310" fmla="*/ 1094927 h 2052980"/>
              <a:gd name="csX311" fmla="*/ 592736 w 2341592"/>
              <a:gd name="csY311" fmla="*/ 1103227 h 2052980"/>
              <a:gd name="csX312" fmla="*/ 617850 w 2341592"/>
              <a:gd name="csY312" fmla="*/ 1137602 h 2052980"/>
              <a:gd name="csX313" fmla="*/ 622673 w 2341592"/>
              <a:gd name="csY313" fmla="*/ 1149659 h 2052980"/>
              <a:gd name="csX314" fmla="*/ 626408 w 2341592"/>
              <a:gd name="csY314" fmla="*/ 1150940 h 2052980"/>
              <a:gd name="csX315" fmla="*/ 634231 w 2341592"/>
              <a:gd name="csY315" fmla="*/ 1151167 h 2052980"/>
              <a:gd name="csX316" fmla="*/ 641916 w 2341592"/>
              <a:gd name="csY316" fmla="*/ 1150835 h 2052980"/>
              <a:gd name="csX317" fmla="*/ 644941 w 2341592"/>
              <a:gd name="csY317" fmla="*/ 1149072 h 2052980"/>
              <a:gd name="csX318" fmla="*/ 646417 w 2341592"/>
              <a:gd name="csY318" fmla="*/ 1129873 h 2052980"/>
              <a:gd name="csX319" fmla="*/ 644392 w 2341592"/>
              <a:gd name="csY319" fmla="*/ 1085858 h 2052980"/>
              <a:gd name="csX320" fmla="*/ 641613 w 2341592"/>
              <a:gd name="csY320" fmla="*/ 1074331 h 2052980"/>
              <a:gd name="csX321" fmla="*/ 628619 w 2341592"/>
              <a:gd name="csY321" fmla="*/ 1068631 h 2052980"/>
              <a:gd name="csX322" fmla="*/ 521383 w 2341592"/>
              <a:gd name="csY322" fmla="*/ 1065994 h 2052980"/>
              <a:gd name="csX323" fmla="*/ 837384 w 2341592"/>
              <a:gd name="csY323" fmla="*/ 1065997 h 2052980"/>
              <a:gd name="csX324" fmla="*/ 713679 w 2341592"/>
              <a:gd name="csY324" fmla="*/ 1068054 h 2052980"/>
              <a:gd name="csX325" fmla="*/ 698571 w 2341592"/>
              <a:gd name="csY325" fmla="*/ 1072552 h 2052980"/>
              <a:gd name="csX326" fmla="*/ 695773 w 2341592"/>
              <a:gd name="csY326" fmla="*/ 1081151 h 2052980"/>
              <a:gd name="csX327" fmla="*/ 693168 w 2341592"/>
              <a:gd name="csY327" fmla="*/ 1125697 h 2052980"/>
              <a:gd name="csX328" fmla="*/ 695521 w 2341592"/>
              <a:gd name="csY328" fmla="*/ 1154138 h 2052980"/>
              <a:gd name="csX329" fmla="*/ 699792 w 2341592"/>
              <a:gd name="csY329" fmla="*/ 1157331 h 2052980"/>
              <a:gd name="csX330" fmla="*/ 708398 w 2341592"/>
              <a:gd name="csY330" fmla="*/ 1156419 h 2052980"/>
              <a:gd name="csX331" fmla="*/ 714669 w 2341592"/>
              <a:gd name="csY331" fmla="*/ 1152425 h 2052980"/>
              <a:gd name="csX332" fmla="*/ 718754 w 2341592"/>
              <a:gd name="csY332" fmla="*/ 1139715 h 2052980"/>
              <a:gd name="csX333" fmla="*/ 735281 w 2341592"/>
              <a:gd name="csY333" fmla="*/ 1107028 h 2052980"/>
              <a:gd name="csX334" fmla="*/ 770417 w 2341592"/>
              <a:gd name="csY334" fmla="*/ 1096561 h 2052980"/>
              <a:gd name="csX335" fmla="*/ 781804 w 2341592"/>
              <a:gd name="csY335" fmla="*/ 1098552 h 2052980"/>
              <a:gd name="csX336" fmla="*/ 787817 w 2341592"/>
              <a:gd name="csY336" fmla="*/ 1113517 h 2052980"/>
              <a:gd name="csX337" fmla="*/ 790798 w 2341592"/>
              <a:gd name="csY337" fmla="*/ 1226576 h 2052980"/>
              <a:gd name="csX338" fmla="*/ 788931 w 2341592"/>
              <a:gd name="csY338" fmla="*/ 1352487 h 2052980"/>
              <a:gd name="csX339" fmla="*/ 781464 w 2341592"/>
              <a:gd name="csY339" fmla="*/ 1370427 h 2052980"/>
              <a:gd name="csX340" fmla="*/ 766732 w 2341592"/>
              <a:gd name="csY340" fmla="*/ 1378253 h 2052980"/>
              <a:gd name="csX341" fmla="*/ 755805 w 2341592"/>
              <a:gd name="csY341" fmla="*/ 1384427 h 2052980"/>
              <a:gd name="csX342" fmla="*/ 753697 w 2341592"/>
              <a:gd name="csY342" fmla="*/ 1391849 h 2052980"/>
              <a:gd name="csX343" fmla="*/ 754300 w 2341592"/>
              <a:gd name="csY343" fmla="*/ 1398578 h 2052980"/>
              <a:gd name="csX344" fmla="*/ 754921 w 2341592"/>
              <a:gd name="csY344" fmla="*/ 1400976 h 2052980"/>
              <a:gd name="csX345" fmla="*/ 755290 w 2341592"/>
              <a:gd name="csY345" fmla="*/ 1401739 h 2052980"/>
              <a:gd name="csX346" fmla="*/ 756518 w 2341592"/>
              <a:gd name="csY346" fmla="*/ 1401906 h 2052980"/>
              <a:gd name="csX347" fmla="*/ 761552 w 2341592"/>
              <a:gd name="csY347" fmla="*/ 1402250 h 2052980"/>
              <a:gd name="csX348" fmla="*/ 779511 w 2341592"/>
              <a:gd name="csY348" fmla="*/ 1402755 h 2052980"/>
              <a:gd name="csX349" fmla="*/ 837063 w 2341592"/>
              <a:gd name="csY349" fmla="*/ 1402793 h 2052980"/>
              <a:gd name="csX350" fmla="*/ 905513 w 2341592"/>
              <a:gd name="csY350" fmla="*/ 1401143 h 2052980"/>
              <a:gd name="csX351" fmla="*/ 915680 w 2341592"/>
              <a:gd name="csY351" fmla="*/ 1397717 h 2052980"/>
              <a:gd name="csX352" fmla="*/ 917109 w 2341592"/>
              <a:gd name="csY352" fmla="*/ 1392023 h 2052980"/>
              <a:gd name="csX353" fmla="*/ 917368 w 2341592"/>
              <a:gd name="csY353" fmla="*/ 1385758 h 2052980"/>
              <a:gd name="csX354" fmla="*/ 916359 w 2341592"/>
              <a:gd name="csY354" fmla="*/ 1382812 h 2052980"/>
              <a:gd name="csX355" fmla="*/ 904722 w 2341592"/>
              <a:gd name="csY355" fmla="*/ 1378247 h 2052980"/>
              <a:gd name="csX356" fmla="*/ 890043 w 2341592"/>
              <a:gd name="csY356" fmla="*/ 1372616 h 2052980"/>
              <a:gd name="csX357" fmla="*/ 882485 w 2341592"/>
              <a:gd name="csY357" fmla="*/ 1355462 h 2052980"/>
              <a:gd name="csX358" fmla="*/ 879879 w 2341592"/>
              <a:gd name="csY358" fmla="*/ 1227302 h 2052980"/>
              <a:gd name="csX359" fmla="*/ 882267 w 2341592"/>
              <a:gd name="csY359" fmla="*/ 1111612 h 2052980"/>
              <a:gd name="csX360" fmla="*/ 888595 w 2341592"/>
              <a:gd name="csY360" fmla="*/ 1096653 h 2052980"/>
              <a:gd name="csX361" fmla="*/ 900624 w 2341592"/>
              <a:gd name="csY361" fmla="*/ 1095482 h 2052980"/>
              <a:gd name="csX362" fmla="*/ 936643 w 2341592"/>
              <a:gd name="csY362" fmla="*/ 1107511 h 2052980"/>
              <a:gd name="csX363" fmla="*/ 953327 w 2341592"/>
              <a:gd name="csY363" fmla="*/ 1139899 h 2052980"/>
              <a:gd name="csX364" fmla="*/ 959074 w 2341592"/>
              <a:gd name="csY364" fmla="*/ 1154514 h 2052980"/>
              <a:gd name="csX365" fmla="*/ 964059 w 2341592"/>
              <a:gd name="csY365" fmla="*/ 1155820 h 2052980"/>
              <a:gd name="csX366" fmla="*/ 973819 w 2341592"/>
              <a:gd name="csY366" fmla="*/ 1155056 h 2052980"/>
              <a:gd name="csX367" fmla="*/ 980503 w 2341592"/>
              <a:gd name="csY367" fmla="*/ 1153933 h 2052980"/>
              <a:gd name="csX368" fmla="*/ 982954 w 2341592"/>
              <a:gd name="csY368" fmla="*/ 1152050 h 2052980"/>
              <a:gd name="csX369" fmla="*/ 982787 w 2341592"/>
              <a:gd name="csY369" fmla="*/ 1134359 h 2052980"/>
              <a:gd name="csX370" fmla="*/ 979084 w 2341592"/>
              <a:gd name="csY370" fmla="*/ 1088990 h 2052980"/>
              <a:gd name="csX371" fmla="*/ 976043 w 2341592"/>
              <a:gd name="csY371" fmla="*/ 1075656 h 2052980"/>
              <a:gd name="csX372" fmla="*/ 966784 w 2341592"/>
              <a:gd name="csY372" fmla="*/ 1070265 h 2052980"/>
              <a:gd name="csX373" fmla="*/ 961018 w 2341592"/>
              <a:gd name="csY373" fmla="*/ 1069025 h 2052980"/>
              <a:gd name="csX374" fmla="*/ 837381 w 2341592"/>
              <a:gd name="csY374" fmla="*/ 1065994 h 2052980"/>
              <a:gd name="csX375" fmla="*/ 1574809 w 2341592"/>
              <a:gd name="csY375" fmla="*/ 1065997 h 2052980"/>
              <a:gd name="csX376" fmla="*/ 1506588 w 2341592"/>
              <a:gd name="csY376" fmla="*/ 1067344 h 2052980"/>
              <a:gd name="csX377" fmla="*/ 1499052 w 2341592"/>
              <a:gd name="csY377" fmla="*/ 1070006 h 2052980"/>
              <a:gd name="csX378" fmla="*/ 1498172 w 2341592"/>
              <a:gd name="csY378" fmla="*/ 1075334 h 2052980"/>
              <a:gd name="csX379" fmla="*/ 1499705 w 2341592"/>
              <a:gd name="csY379" fmla="*/ 1084041 h 2052980"/>
              <a:gd name="csX380" fmla="*/ 1509298 w 2341592"/>
              <a:gd name="csY380" fmla="*/ 1088041 h 2052980"/>
              <a:gd name="csX381" fmla="*/ 1519143 w 2341592"/>
              <a:gd name="csY381" fmla="*/ 1092157 h 2052980"/>
              <a:gd name="csX382" fmla="*/ 1525244 w 2341592"/>
              <a:gd name="csY382" fmla="*/ 1097678 h 2052980"/>
              <a:gd name="csX383" fmla="*/ 1525654 w 2341592"/>
              <a:gd name="csY383" fmla="*/ 1099255 h 2052980"/>
              <a:gd name="csX384" fmla="*/ 1525957 w 2341592"/>
              <a:gd name="csY384" fmla="*/ 1101621 h 2052980"/>
              <a:gd name="csX385" fmla="*/ 1526550 w 2341592"/>
              <a:gd name="csY385" fmla="*/ 1109359 h 2052980"/>
              <a:gd name="csX386" fmla="*/ 1527746 w 2341592"/>
              <a:gd name="csY386" fmla="*/ 1135536 h 2052980"/>
              <a:gd name="csX387" fmla="*/ 1529667 w 2341592"/>
              <a:gd name="csY387" fmla="*/ 1217390 h 2052980"/>
              <a:gd name="csX388" fmla="*/ 1532108 w 2341592"/>
              <a:gd name="csY388" fmla="*/ 1318834 h 2052980"/>
              <a:gd name="csX389" fmla="*/ 1539317 w 2341592"/>
              <a:gd name="csY389" fmla="*/ 1347657 h 2052980"/>
              <a:gd name="csX390" fmla="*/ 1628351 w 2341592"/>
              <a:gd name="csY390" fmla="*/ 1408436 h 2052980"/>
              <a:gd name="csX391" fmla="*/ 1679754 w 2341592"/>
              <a:gd name="csY391" fmla="*/ 1411376 h 2052980"/>
              <a:gd name="csX392" fmla="*/ 1801501 w 2341592"/>
              <a:gd name="csY392" fmla="*/ 1338550 h 2052980"/>
              <a:gd name="csX393" fmla="*/ 1807372 w 2341592"/>
              <a:gd name="csY393" fmla="*/ 1307762 h 2052980"/>
              <a:gd name="csX394" fmla="*/ 1809731 w 2341592"/>
              <a:gd name="csY394" fmla="*/ 1213336 h 2052980"/>
              <a:gd name="csX395" fmla="*/ 1811999 w 2341592"/>
              <a:gd name="csY395" fmla="*/ 1120400 h 2052980"/>
              <a:gd name="csX396" fmla="*/ 1814053 w 2341592"/>
              <a:gd name="csY396" fmla="*/ 1104138 h 2052980"/>
              <a:gd name="csX397" fmla="*/ 1817681 w 2341592"/>
              <a:gd name="csY397" fmla="*/ 1096568 h 2052980"/>
              <a:gd name="csX398" fmla="*/ 1835554 w 2341592"/>
              <a:gd name="csY398" fmla="*/ 1086290 h 2052980"/>
              <a:gd name="csX399" fmla="*/ 1843803 w 2341592"/>
              <a:gd name="csY399" fmla="*/ 1083388 h 2052980"/>
              <a:gd name="csX400" fmla="*/ 1845173 w 2341592"/>
              <a:gd name="csY400" fmla="*/ 1075107 h 2052980"/>
              <a:gd name="csX401" fmla="*/ 1844475 w 2341592"/>
              <a:gd name="csY401" fmla="*/ 1069760 h 2052980"/>
              <a:gd name="csX402" fmla="*/ 1839012 w 2341592"/>
              <a:gd name="csY402" fmla="*/ 1067309 h 2052980"/>
              <a:gd name="csX403" fmla="*/ 1787078 w 2341592"/>
              <a:gd name="csY403" fmla="*/ 1065997 h 2052980"/>
              <a:gd name="csX404" fmla="*/ 1732429 w 2341592"/>
              <a:gd name="csY404" fmla="*/ 1067839 h 2052980"/>
              <a:gd name="csX405" fmla="*/ 1728584 w 2341592"/>
              <a:gd name="csY405" fmla="*/ 1069334 h 2052980"/>
              <a:gd name="csX406" fmla="*/ 1727196 w 2341592"/>
              <a:gd name="csY406" fmla="*/ 1071110 h 2052980"/>
              <a:gd name="csX407" fmla="*/ 1727703 w 2341592"/>
              <a:gd name="csY407" fmla="*/ 1078571 h 2052980"/>
              <a:gd name="csX408" fmla="*/ 1731072 w 2341592"/>
              <a:gd name="csY408" fmla="*/ 1083678 h 2052980"/>
              <a:gd name="csX409" fmla="*/ 1740246 w 2341592"/>
              <a:gd name="csY409" fmla="*/ 1087861 h 2052980"/>
              <a:gd name="csX410" fmla="*/ 1753703 w 2341592"/>
              <a:gd name="csY410" fmla="*/ 1093735 h 2052980"/>
              <a:gd name="csX411" fmla="*/ 1760706 w 2341592"/>
              <a:gd name="csY411" fmla="*/ 1108952 h 2052980"/>
              <a:gd name="csX412" fmla="*/ 1762527 w 2341592"/>
              <a:gd name="csY412" fmla="*/ 1210027 h 2052980"/>
              <a:gd name="csX413" fmla="*/ 1760719 w 2341592"/>
              <a:gd name="csY413" fmla="*/ 1300244 h 2052980"/>
              <a:gd name="csX414" fmla="*/ 1754202 w 2341592"/>
              <a:gd name="csY414" fmla="*/ 1327386 h 2052980"/>
              <a:gd name="csX415" fmla="*/ 1731719 w 2341592"/>
              <a:gd name="csY415" fmla="*/ 1352771 h 2052980"/>
              <a:gd name="csX416" fmla="*/ 1694827 w 2341592"/>
              <a:gd name="csY416" fmla="*/ 1361976 h 2052980"/>
              <a:gd name="csX417" fmla="*/ 1627464 w 2341592"/>
              <a:gd name="csY417" fmla="*/ 1334582 h 2052980"/>
              <a:gd name="csX418" fmla="*/ 1620458 w 2341592"/>
              <a:gd name="csY418" fmla="*/ 1309617 h 2052980"/>
              <a:gd name="csX419" fmla="*/ 1618679 w 2341592"/>
              <a:gd name="csY419" fmla="*/ 1213494 h 2052980"/>
              <a:gd name="csX420" fmla="*/ 1618852 w 2341592"/>
              <a:gd name="csY420" fmla="*/ 1117861 h 2052980"/>
              <a:gd name="csX421" fmla="*/ 1621218 w 2341592"/>
              <a:gd name="csY421" fmla="*/ 1103198 h 2052980"/>
              <a:gd name="csX422" fmla="*/ 1626158 w 2341592"/>
              <a:gd name="csY422" fmla="*/ 1096369 h 2052980"/>
              <a:gd name="csX423" fmla="*/ 1644540 w 2341592"/>
              <a:gd name="csY423" fmla="*/ 1086056 h 2052980"/>
              <a:gd name="csX424" fmla="*/ 1651489 w 2341592"/>
              <a:gd name="csY424" fmla="*/ 1083347 h 2052980"/>
              <a:gd name="csX425" fmla="*/ 1652174 w 2341592"/>
              <a:gd name="csY425" fmla="*/ 1075158 h 2052980"/>
              <a:gd name="csX426" fmla="*/ 1650934 w 2341592"/>
              <a:gd name="csY426" fmla="*/ 1069943 h 2052980"/>
              <a:gd name="csX427" fmla="*/ 1643133 w 2341592"/>
              <a:gd name="csY427" fmla="*/ 1067309 h 2052980"/>
              <a:gd name="csX428" fmla="*/ 1574812 w 2341592"/>
              <a:gd name="csY428" fmla="*/ 1065997 h 2052980"/>
              <a:gd name="csX429" fmla="*/ 1949525 w 2341592"/>
              <a:gd name="csY429" fmla="*/ 1065997 h 2052980"/>
              <a:gd name="csX430" fmla="*/ 1881892 w 2341592"/>
              <a:gd name="csY430" fmla="*/ 1067325 h 2052980"/>
              <a:gd name="csX431" fmla="*/ 1874431 w 2341592"/>
              <a:gd name="csY431" fmla="*/ 1069956 h 2052980"/>
              <a:gd name="csX432" fmla="*/ 1873564 w 2341592"/>
              <a:gd name="csY432" fmla="*/ 1075211 h 2052980"/>
              <a:gd name="csX433" fmla="*/ 1875103 w 2341592"/>
              <a:gd name="csY433" fmla="*/ 1083845 h 2052980"/>
              <a:gd name="csX434" fmla="*/ 1883545 w 2341592"/>
              <a:gd name="csY434" fmla="*/ 1088164 h 2052980"/>
              <a:gd name="csX435" fmla="*/ 1892582 w 2341592"/>
              <a:gd name="csY435" fmla="*/ 1092520 h 2052980"/>
              <a:gd name="csX436" fmla="*/ 1898421 w 2341592"/>
              <a:gd name="csY436" fmla="*/ 1098022 h 2052980"/>
              <a:gd name="csX437" fmla="*/ 1898996 w 2341592"/>
              <a:gd name="csY437" fmla="*/ 1099962 h 2052980"/>
              <a:gd name="csX438" fmla="*/ 1899402 w 2341592"/>
              <a:gd name="csY438" fmla="*/ 1102896 h 2052980"/>
              <a:gd name="csX439" fmla="*/ 1900112 w 2341592"/>
              <a:gd name="csY439" fmla="*/ 1112243 h 2052980"/>
              <a:gd name="csX440" fmla="*/ 1901245 w 2341592"/>
              <a:gd name="csY440" fmla="*/ 1142905 h 2052980"/>
              <a:gd name="csX441" fmla="*/ 1902324 w 2341592"/>
              <a:gd name="csY441" fmla="*/ 1232557 h 2052980"/>
              <a:gd name="csX442" fmla="*/ 1901718 w 2341592"/>
              <a:gd name="csY442" fmla="*/ 1322191 h 2052980"/>
              <a:gd name="csX443" fmla="*/ 1900746 w 2341592"/>
              <a:gd name="csY443" fmla="*/ 1352831 h 2052980"/>
              <a:gd name="csX444" fmla="*/ 1900081 w 2341592"/>
              <a:gd name="csY444" fmla="*/ 1362172 h 2052980"/>
              <a:gd name="csX445" fmla="*/ 1899693 w 2341592"/>
              <a:gd name="csY445" fmla="*/ 1365093 h 2052980"/>
              <a:gd name="csX446" fmla="*/ 1899125 w 2341592"/>
              <a:gd name="csY446" fmla="*/ 1367033 h 2052980"/>
              <a:gd name="csX447" fmla="*/ 1892841 w 2341592"/>
              <a:gd name="csY447" fmla="*/ 1373430 h 2052980"/>
              <a:gd name="csX448" fmla="*/ 1883545 w 2341592"/>
              <a:gd name="csY448" fmla="*/ 1378209 h 2052980"/>
              <a:gd name="csX449" fmla="*/ 1875141 w 2341592"/>
              <a:gd name="csY449" fmla="*/ 1382493 h 2052980"/>
              <a:gd name="csX450" fmla="*/ 1873564 w 2341592"/>
              <a:gd name="csY450" fmla="*/ 1390632 h 2052980"/>
              <a:gd name="csX451" fmla="*/ 1874160 w 2341592"/>
              <a:gd name="csY451" fmla="*/ 1398241 h 2052980"/>
              <a:gd name="csX452" fmla="*/ 1874769 w 2341592"/>
              <a:gd name="csY452" fmla="*/ 1400890 h 2052980"/>
              <a:gd name="csX453" fmla="*/ 1875116 w 2341592"/>
              <a:gd name="csY453" fmla="*/ 1401692 h 2052980"/>
              <a:gd name="csX454" fmla="*/ 1876204 w 2341592"/>
              <a:gd name="csY454" fmla="*/ 1401862 h 2052980"/>
              <a:gd name="csX455" fmla="*/ 1880813 w 2341592"/>
              <a:gd name="csY455" fmla="*/ 1402250 h 2052980"/>
              <a:gd name="csX456" fmla="*/ 1897239 w 2341592"/>
              <a:gd name="csY456" fmla="*/ 1402916 h 2052980"/>
              <a:gd name="csX457" fmla="*/ 1949797 w 2341592"/>
              <a:gd name="csY457" fmla="*/ 1403534 h 2052980"/>
              <a:gd name="csX458" fmla="*/ 2013948 w 2341592"/>
              <a:gd name="csY458" fmla="*/ 1402054 h 2052980"/>
              <a:gd name="csX459" fmla="*/ 2021828 w 2341592"/>
              <a:gd name="csY459" fmla="*/ 1393127 h 2052980"/>
              <a:gd name="csX460" fmla="*/ 2020310 w 2341592"/>
              <a:gd name="csY460" fmla="*/ 1383304 h 2052980"/>
              <a:gd name="csX461" fmla="*/ 2011537 w 2341592"/>
              <a:gd name="csY461" fmla="*/ 1378525 h 2052980"/>
              <a:gd name="csX462" fmla="*/ 1999140 w 2341592"/>
              <a:gd name="csY462" fmla="*/ 1371228 h 2052980"/>
              <a:gd name="csX463" fmla="*/ 1992787 w 2341592"/>
              <a:gd name="csY463" fmla="*/ 1352055 h 2052980"/>
              <a:gd name="csX464" fmla="*/ 1990963 w 2341592"/>
              <a:gd name="csY464" fmla="*/ 1227043 h 2052980"/>
              <a:gd name="csX465" fmla="*/ 1992610 w 2341592"/>
              <a:gd name="csY465" fmla="*/ 1120085 h 2052980"/>
              <a:gd name="csX466" fmla="*/ 1994563 w 2341592"/>
              <a:gd name="csY466" fmla="*/ 1102539 h 2052980"/>
              <a:gd name="csX467" fmla="*/ 1998273 w 2341592"/>
              <a:gd name="csY467" fmla="*/ 1095230 h 2052980"/>
              <a:gd name="csX468" fmla="*/ 2004348 w 2341592"/>
              <a:gd name="csY468" fmla="*/ 1090240 h 2052980"/>
              <a:gd name="csX469" fmla="*/ 2010471 w 2341592"/>
              <a:gd name="csY469" fmla="*/ 1088028 h 2052980"/>
              <a:gd name="csX470" fmla="*/ 2018702 w 2341592"/>
              <a:gd name="csY470" fmla="*/ 1085094 h 2052980"/>
              <a:gd name="csX471" fmla="*/ 2023291 w 2341592"/>
              <a:gd name="csY471" fmla="*/ 1074337 h 2052980"/>
              <a:gd name="csX472" fmla="*/ 2023840 w 2341592"/>
              <a:gd name="csY472" fmla="*/ 1071189 h 2052980"/>
              <a:gd name="csX473" fmla="*/ 2023569 w 2341592"/>
              <a:gd name="csY473" fmla="*/ 1069574 h 2052980"/>
              <a:gd name="csX474" fmla="*/ 2016878 w 2341592"/>
              <a:gd name="csY474" fmla="*/ 1067259 h 2052980"/>
              <a:gd name="csX475" fmla="*/ 1949525 w 2341592"/>
              <a:gd name="csY475" fmla="*/ 1065997 h 2052980"/>
              <a:gd name="csX476" fmla="*/ 2202025 w 2341592"/>
              <a:gd name="csY476" fmla="*/ 1065997 h 2052980"/>
              <a:gd name="csX477" fmla="*/ 2087997 w 2341592"/>
              <a:gd name="csY477" fmla="*/ 1069606 h 2052980"/>
              <a:gd name="csX478" fmla="*/ 2074130 w 2341592"/>
              <a:gd name="csY478" fmla="*/ 1077511 h 2052980"/>
              <a:gd name="csX479" fmla="*/ 2071054 w 2341592"/>
              <a:gd name="csY479" fmla="*/ 1093716 h 2052980"/>
              <a:gd name="csX480" fmla="*/ 2066976 w 2341592"/>
              <a:gd name="csY480" fmla="*/ 1144416 h 2052980"/>
              <a:gd name="csX481" fmla="*/ 2066076 w 2341592"/>
              <a:gd name="csY481" fmla="*/ 1156719 h 2052980"/>
              <a:gd name="csX482" fmla="*/ 2066796 w 2341592"/>
              <a:gd name="csY482" fmla="*/ 1162173 h 2052980"/>
              <a:gd name="csX483" fmla="*/ 2069464 w 2341592"/>
              <a:gd name="csY483" fmla="*/ 1163447 h 2052980"/>
              <a:gd name="csX484" fmla="*/ 2077124 w 2341592"/>
              <a:gd name="csY484" fmla="*/ 1163207 h 2052980"/>
              <a:gd name="csX485" fmla="*/ 2088225 w 2341592"/>
              <a:gd name="csY485" fmla="*/ 1161107 h 2052980"/>
              <a:gd name="csX486" fmla="*/ 2090067 w 2341592"/>
              <a:gd name="csY486" fmla="*/ 1158797 h 2052980"/>
              <a:gd name="csX487" fmla="*/ 2091417 w 2341592"/>
              <a:gd name="csY487" fmla="*/ 1154002 h 2052980"/>
              <a:gd name="csX488" fmla="*/ 2101127 w 2341592"/>
              <a:gd name="csY488" fmla="*/ 1129716 h 2052980"/>
              <a:gd name="csX489" fmla="*/ 2115767 w 2341592"/>
              <a:gd name="csY489" fmla="*/ 1110842 h 2052980"/>
              <a:gd name="csX490" fmla="*/ 2136111 w 2341592"/>
              <a:gd name="csY490" fmla="*/ 1100719 h 2052980"/>
              <a:gd name="csX491" fmla="*/ 2155508 w 2341592"/>
              <a:gd name="csY491" fmla="*/ 1097788 h 2052980"/>
              <a:gd name="csX492" fmla="*/ 2184360 w 2341592"/>
              <a:gd name="csY492" fmla="*/ 1095495 h 2052980"/>
              <a:gd name="csX493" fmla="*/ 2210675 w 2341592"/>
              <a:gd name="csY493" fmla="*/ 1094511 h 2052980"/>
              <a:gd name="csX494" fmla="*/ 2219158 w 2341592"/>
              <a:gd name="csY494" fmla="*/ 1094751 h 2052980"/>
              <a:gd name="csX495" fmla="*/ 2221729 w 2341592"/>
              <a:gd name="csY495" fmla="*/ 1095126 h 2052980"/>
              <a:gd name="csX496" fmla="*/ 2222751 w 2341592"/>
              <a:gd name="csY496" fmla="*/ 1095533 h 2052980"/>
              <a:gd name="csX497" fmla="*/ 2223719 w 2341592"/>
              <a:gd name="csY497" fmla="*/ 1097151 h 2052980"/>
              <a:gd name="csX498" fmla="*/ 2223533 w 2341592"/>
              <a:gd name="csY498" fmla="*/ 1097971 h 2052980"/>
              <a:gd name="csX499" fmla="*/ 2223287 w 2341592"/>
              <a:gd name="csY499" fmla="*/ 1098520 h 2052980"/>
              <a:gd name="csX500" fmla="*/ 2222448 w 2341592"/>
              <a:gd name="csY500" fmla="*/ 1100142 h 2052980"/>
              <a:gd name="csX501" fmla="*/ 2219318 w 2341592"/>
              <a:gd name="csY501" fmla="*/ 1105785 h 2052980"/>
              <a:gd name="csX502" fmla="*/ 2207889 w 2341592"/>
              <a:gd name="csY502" fmla="*/ 1125618 h 2052980"/>
              <a:gd name="csX503" fmla="*/ 2170341 w 2341592"/>
              <a:gd name="csY503" fmla="*/ 1189135 h 2052980"/>
              <a:gd name="csX504" fmla="*/ 2081313 w 2341592"/>
              <a:gd name="csY504" fmla="*/ 1339159 h 2052980"/>
              <a:gd name="csX505" fmla="*/ 2062102 w 2341592"/>
              <a:gd name="csY505" fmla="*/ 1372635 h 2052980"/>
              <a:gd name="csX506" fmla="*/ 2057629 w 2341592"/>
              <a:gd name="csY506" fmla="*/ 1381014 h 2052980"/>
              <a:gd name="csX507" fmla="*/ 2056550 w 2341592"/>
              <a:gd name="csY507" fmla="*/ 1383323 h 2052980"/>
              <a:gd name="csX508" fmla="*/ 2056234 w 2341592"/>
              <a:gd name="csY508" fmla="*/ 1384200 h 2052980"/>
              <a:gd name="csX509" fmla="*/ 2056234 w 2341592"/>
              <a:gd name="csY509" fmla="*/ 1384206 h 2052980"/>
              <a:gd name="csX510" fmla="*/ 2056149 w 2341592"/>
              <a:gd name="csY510" fmla="*/ 1396367 h 2052980"/>
              <a:gd name="csX511" fmla="*/ 2056446 w 2341592"/>
              <a:gd name="csY511" fmla="*/ 1398758 h 2052980"/>
              <a:gd name="csX512" fmla="*/ 2057698 w 2341592"/>
              <a:gd name="csY512" fmla="*/ 1400070 h 2052980"/>
              <a:gd name="csX513" fmla="*/ 2072133 w 2341592"/>
              <a:gd name="csY513" fmla="*/ 1402449 h 2052980"/>
              <a:gd name="csX514" fmla="*/ 2191987 w 2341592"/>
              <a:gd name="csY514" fmla="*/ 1403534 h 2052980"/>
              <a:gd name="csX515" fmla="*/ 2289198 w 2341592"/>
              <a:gd name="csY515" fmla="*/ 1402786 h 2052980"/>
              <a:gd name="csX516" fmla="*/ 2319100 w 2341592"/>
              <a:gd name="csY516" fmla="*/ 1401985 h 2052980"/>
              <a:gd name="csX517" fmla="*/ 2327343 w 2341592"/>
              <a:gd name="csY517" fmla="*/ 1401518 h 2052980"/>
              <a:gd name="csX518" fmla="*/ 2329390 w 2341592"/>
              <a:gd name="csY518" fmla="*/ 1401291 h 2052980"/>
              <a:gd name="csX519" fmla="*/ 2329545 w 2341592"/>
              <a:gd name="csY519" fmla="*/ 1400821 h 2052980"/>
              <a:gd name="csX520" fmla="*/ 2330141 w 2341592"/>
              <a:gd name="csY520" fmla="*/ 1398294 h 2052980"/>
              <a:gd name="csX521" fmla="*/ 2331687 w 2341592"/>
              <a:gd name="csY521" fmla="*/ 1389928 h 2052980"/>
              <a:gd name="csX522" fmla="*/ 2335519 w 2341592"/>
              <a:gd name="csY522" fmla="*/ 1364648 h 2052980"/>
              <a:gd name="csX523" fmla="*/ 2341169 w 2341592"/>
              <a:gd name="csY523" fmla="*/ 1315118 h 2052980"/>
              <a:gd name="csX524" fmla="*/ 2341428 w 2341592"/>
              <a:gd name="csY524" fmla="*/ 1306150 h 2052980"/>
              <a:gd name="csX525" fmla="*/ 2340444 w 2341592"/>
              <a:gd name="csY525" fmla="*/ 1302285 h 2052980"/>
              <a:gd name="csX526" fmla="*/ 2337128 w 2341592"/>
              <a:gd name="csY526" fmla="*/ 1300831 h 2052980"/>
              <a:gd name="csX527" fmla="*/ 2328876 w 2341592"/>
              <a:gd name="csY527" fmla="*/ 1300061 h 2052980"/>
              <a:gd name="csX528" fmla="*/ 2320535 w 2341592"/>
              <a:gd name="csY528" fmla="*/ 1299771 h 2052980"/>
              <a:gd name="csX529" fmla="*/ 2316419 w 2341592"/>
              <a:gd name="csY529" fmla="*/ 1300998 h 2052980"/>
              <a:gd name="csX530" fmla="*/ 2309961 w 2341592"/>
              <a:gd name="csY530" fmla="*/ 1314781 h 2052980"/>
              <a:gd name="csX531" fmla="*/ 2265214 w 2341592"/>
              <a:gd name="csY531" fmla="*/ 1361913 h 2052980"/>
              <a:gd name="csX532" fmla="*/ 2243132 w 2341592"/>
              <a:gd name="csY532" fmla="*/ 1365421 h 2052980"/>
              <a:gd name="csX533" fmla="*/ 2208445 w 2341592"/>
              <a:gd name="csY533" fmla="*/ 1367922 h 2052980"/>
              <a:gd name="csX534" fmla="*/ 2179972 w 2341592"/>
              <a:gd name="csY534" fmla="*/ 1369203 h 2052980"/>
              <a:gd name="csX535" fmla="*/ 2172079 w 2341592"/>
              <a:gd name="csY535" fmla="*/ 1368518 h 2052980"/>
              <a:gd name="csX536" fmla="*/ 2167618 w 2341592"/>
              <a:gd name="csY536" fmla="*/ 1365178 h 2052980"/>
              <a:gd name="csX537" fmla="*/ 2168000 w 2341592"/>
              <a:gd name="csY537" fmla="*/ 1359165 h 2052980"/>
              <a:gd name="csX538" fmla="*/ 2172044 w 2341592"/>
              <a:gd name="csY538" fmla="*/ 1350831 h 2052980"/>
              <a:gd name="csX539" fmla="*/ 2189331 w 2341592"/>
              <a:gd name="csY539" fmla="*/ 1322279 h 2052980"/>
              <a:gd name="csX540" fmla="*/ 2263186 w 2341592"/>
              <a:gd name="csY540" fmla="*/ 1196397 h 2052980"/>
              <a:gd name="csX541" fmla="*/ 2303148 w 2341592"/>
              <a:gd name="csY541" fmla="*/ 1127447 h 2052980"/>
              <a:gd name="csX542" fmla="*/ 2323438 w 2341592"/>
              <a:gd name="csY542" fmla="*/ 1091757 h 2052980"/>
              <a:gd name="csX543" fmla="*/ 2329845 w 2341592"/>
              <a:gd name="csY543" fmla="*/ 1072908 h 2052980"/>
              <a:gd name="csX544" fmla="*/ 2329936 w 2341592"/>
              <a:gd name="csY544" fmla="*/ 1070524 h 2052980"/>
              <a:gd name="csX545" fmla="*/ 2329103 w 2341592"/>
              <a:gd name="csY545" fmla="*/ 1069404 h 2052980"/>
              <a:gd name="csX546" fmla="*/ 2315895 w 2341592"/>
              <a:gd name="csY546" fmla="*/ 1067072 h 2052980"/>
              <a:gd name="csX547" fmla="*/ 2202022 w 2341592"/>
              <a:gd name="csY547" fmla="*/ 1065997 h 2052980"/>
              <a:gd name="csX548" fmla="*/ 1280747 w 2341592"/>
              <a:gd name="csY548" fmla="*/ 1088855 h 2052980"/>
              <a:gd name="csX549" fmla="*/ 1291549 w 2341592"/>
              <a:gd name="csY549" fmla="*/ 1089643 h 2052980"/>
              <a:gd name="csX550" fmla="*/ 1355469 w 2341592"/>
              <a:gd name="csY550" fmla="*/ 1141050 h 2052980"/>
              <a:gd name="csX551" fmla="*/ 1374299 w 2341592"/>
              <a:gd name="csY551" fmla="*/ 1258484 h 2052980"/>
              <a:gd name="csX552" fmla="*/ 1361643 w 2341592"/>
              <a:gd name="csY552" fmla="*/ 1330724 h 2052980"/>
              <a:gd name="csX553" fmla="*/ 1330239 w 2341592"/>
              <a:gd name="csY553" fmla="*/ 1368597 h 2052980"/>
              <a:gd name="csX554" fmla="*/ 1297621 w 2341592"/>
              <a:gd name="csY554" fmla="*/ 1375133 h 2052980"/>
              <a:gd name="csX555" fmla="*/ 1263902 w 2341592"/>
              <a:gd name="csY555" fmla="*/ 1369048 h 2052980"/>
              <a:gd name="csX556" fmla="*/ 1202874 w 2341592"/>
              <a:gd name="csY556" fmla="*/ 1241172 h 2052980"/>
              <a:gd name="csX557" fmla="*/ 1222549 w 2341592"/>
              <a:gd name="csY557" fmla="*/ 1125501 h 2052980"/>
              <a:gd name="csX558" fmla="*/ 1280747 w 2341592"/>
              <a:gd name="csY558" fmla="*/ 1088855 h 2052980"/>
              <a:gd name="csX559" fmla="*/ 339501 w 2341592"/>
              <a:gd name="csY559" fmla="*/ 1305582 h 2052980"/>
              <a:gd name="csX560" fmla="*/ 339728 w 2341592"/>
              <a:gd name="csY560" fmla="*/ 1333213 h 2052980"/>
              <a:gd name="csX561" fmla="*/ 340949 w 2341592"/>
              <a:gd name="csY561" fmla="*/ 1356541 h 2052980"/>
              <a:gd name="csX562" fmla="*/ 341009 w 2341592"/>
              <a:gd name="csY562" fmla="*/ 1356985 h 2052980"/>
              <a:gd name="csX563" fmla="*/ 339501 w 2341592"/>
              <a:gd name="csY563" fmla="*/ 1305582 h 2052980"/>
              <a:gd name="csX564" fmla="*/ 1191710 w 2341592"/>
              <a:gd name="csY564" fmla="*/ 1388357 h 2052980"/>
              <a:gd name="csX565" fmla="*/ 1192022 w 2341592"/>
              <a:gd name="csY565" fmla="*/ 1387711 h 2052980"/>
              <a:gd name="csX566" fmla="*/ 1191710 w 2341592"/>
              <a:gd name="csY566" fmla="*/ 1388357 h 2052980"/>
              <a:gd name="csX567" fmla="*/ 1904393 w 2341592"/>
              <a:gd name="csY567" fmla="*/ 1482918 h 2052980"/>
              <a:gd name="csX568" fmla="*/ 1903999 w 2341592"/>
              <a:gd name="csY568" fmla="*/ 1483240 h 2052980"/>
              <a:gd name="csX569" fmla="*/ 1902447 w 2341592"/>
              <a:gd name="csY569" fmla="*/ 1484855 h 2052980"/>
              <a:gd name="csX570" fmla="*/ 1897488 w 2341592"/>
              <a:gd name="csY570" fmla="*/ 1490647 h 2052980"/>
              <a:gd name="csX571" fmla="*/ 1883093 w 2341592"/>
              <a:gd name="csY571" fmla="*/ 1509057 h 2052980"/>
              <a:gd name="csX572" fmla="*/ 1840557 w 2341592"/>
              <a:gd name="csY572" fmla="*/ 1556577 h 2052980"/>
              <a:gd name="csX573" fmla="*/ 1823643 w 2341592"/>
              <a:gd name="csY573" fmla="*/ 1572924 h 2052980"/>
              <a:gd name="csX574" fmla="*/ 1817993 w 2341592"/>
              <a:gd name="csY574" fmla="*/ 1578744 h 2052980"/>
              <a:gd name="csX575" fmla="*/ 1815473 w 2341592"/>
              <a:gd name="csY575" fmla="*/ 1581671 h 2052980"/>
              <a:gd name="csX576" fmla="*/ 1815801 w 2341592"/>
              <a:gd name="csY576" fmla="*/ 1584858 h 2052980"/>
              <a:gd name="csX577" fmla="*/ 1819406 w 2341592"/>
              <a:gd name="csY577" fmla="*/ 1590044 h 2052980"/>
              <a:gd name="csX578" fmla="*/ 1830217 w 2341592"/>
              <a:gd name="csY578" fmla="*/ 1594400 h 2052980"/>
              <a:gd name="csX579" fmla="*/ 1862046 w 2341592"/>
              <a:gd name="csY579" fmla="*/ 1585848 h 2052980"/>
              <a:gd name="csX580" fmla="*/ 1955304 w 2341592"/>
              <a:gd name="csY580" fmla="*/ 1532202 h 2052980"/>
              <a:gd name="csX581" fmla="*/ 1964626 w 2341592"/>
              <a:gd name="csY581" fmla="*/ 1522517 h 2052980"/>
              <a:gd name="csX582" fmla="*/ 1967386 w 2341592"/>
              <a:gd name="csY582" fmla="*/ 1518827 h 2052980"/>
              <a:gd name="csX583" fmla="*/ 1968093 w 2341592"/>
              <a:gd name="csY583" fmla="*/ 1517385 h 2052980"/>
              <a:gd name="csX584" fmla="*/ 1967945 w 2341592"/>
              <a:gd name="csY584" fmla="*/ 1517202 h 2052980"/>
              <a:gd name="csX585" fmla="*/ 1966159 w 2341592"/>
              <a:gd name="csY585" fmla="*/ 1515666 h 2052980"/>
              <a:gd name="csX586" fmla="*/ 1959257 w 2341592"/>
              <a:gd name="csY586" fmla="*/ 1510965 h 2052980"/>
              <a:gd name="csX587" fmla="*/ 1937730 w 2341592"/>
              <a:gd name="csY587" fmla="*/ 1498489 h 2052980"/>
              <a:gd name="csX588" fmla="*/ 1915371 w 2341592"/>
              <a:gd name="csY588" fmla="*/ 1487104 h 2052980"/>
              <a:gd name="csX589" fmla="*/ 1907431 w 2341592"/>
              <a:gd name="csY589" fmla="*/ 1483732 h 2052980"/>
              <a:gd name="csX590" fmla="*/ 1904989 w 2341592"/>
              <a:gd name="csY590" fmla="*/ 1482981 h 2052980"/>
              <a:gd name="csX591" fmla="*/ 1904393 w 2341592"/>
              <a:gd name="csY591" fmla="*/ 1482918 h 2052980"/>
              <a:gd name="csX592" fmla="*/ 1064105 w 2341592"/>
              <a:gd name="csY592" fmla="*/ 1608589 h 2052980"/>
              <a:gd name="csX593" fmla="*/ 1055295 w 2341592"/>
              <a:gd name="csY593" fmla="*/ 1609501 h 2052980"/>
              <a:gd name="csX594" fmla="*/ 1036166 w 2341592"/>
              <a:gd name="csY594" fmla="*/ 1611879 h 2052980"/>
              <a:gd name="csX595" fmla="*/ 987854 w 2341592"/>
              <a:gd name="csY595" fmla="*/ 1618460 h 2052980"/>
              <a:gd name="csX596" fmla="*/ 967040 w 2341592"/>
              <a:gd name="csY596" fmla="*/ 1622700 h 2052980"/>
              <a:gd name="csX597" fmla="*/ 965630 w 2341592"/>
              <a:gd name="csY597" fmla="*/ 1625028 h 2052980"/>
              <a:gd name="csX598" fmla="*/ 966308 w 2341592"/>
              <a:gd name="csY598" fmla="*/ 1630813 h 2052980"/>
              <a:gd name="csX599" fmla="*/ 970090 w 2341592"/>
              <a:gd name="csY599" fmla="*/ 1652352 h 2052980"/>
              <a:gd name="csX600" fmla="*/ 961478 w 2341592"/>
              <a:gd name="csY600" fmla="*/ 1690813 h 2052980"/>
              <a:gd name="csX601" fmla="*/ 912854 w 2341592"/>
              <a:gd name="csY601" fmla="*/ 1822071 h 2052980"/>
              <a:gd name="csX602" fmla="*/ 877107 w 2341592"/>
              <a:gd name="csY602" fmla="*/ 1917496 h 2052980"/>
              <a:gd name="csX603" fmla="*/ 846817 w 2341592"/>
              <a:gd name="csY603" fmla="*/ 1990211 h 2052980"/>
              <a:gd name="csX604" fmla="*/ 821747 w 2341592"/>
              <a:gd name="csY604" fmla="*/ 2013296 h 2052980"/>
              <a:gd name="csX605" fmla="*/ 809240 w 2341592"/>
              <a:gd name="csY605" fmla="*/ 2020110 h 2052980"/>
              <a:gd name="csX606" fmla="*/ 807675 w 2341592"/>
              <a:gd name="csY606" fmla="*/ 2023618 h 2052980"/>
              <a:gd name="csX607" fmla="*/ 807325 w 2341592"/>
              <a:gd name="csY607" fmla="*/ 2029810 h 2052980"/>
              <a:gd name="csX608" fmla="*/ 807952 w 2341592"/>
              <a:gd name="csY608" fmla="*/ 2038306 h 2052980"/>
              <a:gd name="csX609" fmla="*/ 808599 w 2341592"/>
              <a:gd name="csY609" fmla="*/ 2041252 h 2052980"/>
              <a:gd name="csX610" fmla="*/ 808987 w 2341592"/>
              <a:gd name="csY610" fmla="*/ 2042183 h 2052980"/>
              <a:gd name="csX611" fmla="*/ 810022 w 2341592"/>
              <a:gd name="csY611" fmla="*/ 2042347 h 2052980"/>
              <a:gd name="csX612" fmla="*/ 814451 w 2341592"/>
              <a:gd name="csY612" fmla="*/ 2042728 h 2052980"/>
              <a:gd name="csX613" fmla="*/ 830205 w 2341592"/>
              <a:gd name="csY613" fmla="*/ 2043359 h 2052980"/>
              <a:gd name="csX614" fmla="*/ 880495 w 2341592"/>
              <a:gd name="csY614" fmla="*/ 2043782 h 2052980"/>
              <a:gd name="csX615" fmla="*/ 941756 w 2341592"/>
              <a:gd name="csY615" fmla="*/ 2041829 h 2052980"/>
              <a:gd name="csX616" fmla="*/ 948384 w 2341592"/>
              <a:gd name="csY616" fmla="*/ 2038514 h 2052980"/>
              <a:gd name="csX617" fmla="*/ 948623 w 2341592"/>
              <a:gd name="csY617" fmla="*/ 2023536 h 2052980"/>
              <a:gd name="csX618" fmla="*/ 944393 w 2341592"/>
              <a:gd name="csY618" fmla="*/ 2018085 h 2052980"/>
              <a:gd name="csX619" fmla="*/ 935289 w 2341592"/>
              <a:gd name="csY619" fmla="*/ 2015514 h 2052980"/>
              <a:gd name="csX620" fmla="*/ 919478 w 2341592"/>
              <a:gd name="csY620" fmla="*/ 2006489 h 2052980"/>
              <a:gd name="csX621" fmla="*/ 911425 w 2341592"/>
              <a:gd name="csY621" fmla="*/ 1989170 h 2052980"/>
              <a:gd name="csX622" fmla="*/ 914289 w 2341592"/>
              <a:gd name="csY622" fmla="*/ 1975022 h 2052980"/>
              <a:gd name="csX623" fmla="*/ 920927 w 2341592"/>
              <a:gd name="csY623" fmla="*/ 1953335 h 2052980"/>
              <a:gd name="csX624" fmla="*/ 928602 w 2341592"/>
              <a:gd name="csY624" fmla="*/ 1932048 h 2052980"/>
              <a:gd name="csX625" fmla="*/ 934747 w 2341592"/>
              <a:gd name="csY625" fmla="*/ 1919136 h 2052980"/>
              <a:gd name="csX626" fmla="*/ 940437 w 2341592"/>
              <a:gd name="csY626" fmla="*/ 1916688 h 2052980"/>
              <a:gd name="csX627" fmla="*/ 952434 w 2341592"/>
              <a:gd name="csY627" fmla="*/ 1915445 h 2052980"/>
              <a:gd name="csX628" fmla="*/ 1002964 w 2341592"/>
              <a:gd name="csY628" fmla="*/ 1914568 h 2052980"/>
              <a:gd name="csX629" fmla="*/ 1061235 w 2341592"/>
              <a:gd name="csY629" fmla="*/ 1919319 h 2052980"/>
              <a:gd name="csX630" fmla="*/ 1072806 w 2341592"/>
              <a:gd name="csY630" fmla="*/ 1930896 h 2052980"/>
              <a:gd name="csX631" fmla="*/ 1081452 w 2341592"/>
              <a:gd name="csY631" fmla="*/ 1952382 h 2052980"/>
              <a:gd name="csX632" fmla="*/ 1091752 w 2341592"/>
              <a:gd name="csY632" fmla="*/ 1998369 h 2052980"/>
              <a:gd name="csX633" fmla="*/ 1083029 w 2341592"/>
              <a:gd name="csY633" fmla="*/ 2009501 h 2052980"/>
              <a:gd name="csX634" fmla="*/ 1064200 w 2341592"/>
              <a:gd name="csY634" fmla="*/ 2018214 h 2052980"/>
              <a:gd name="csX635" fmla="*/ 1057878 w 2341592"/>
              <a:gd name="csY635" fmla="*/ 2022514 h 2052980"/>
              <a:gd name="csX636" fmla="*/ 1056534 w 2341592"/>
              <a:gd name="csY636" fmla="*/ 2032842 h 2052980"/>
              <a:gd name="csX637" fmla="*/ 1060159 w 2341592"/>
              <a:gd name="csY637" fmla="*/ 2040555 h 2052980"/>
              <a:gd name="csX638" fmla="*/ 1067660 w 2341592"/>
              <a:gd name="csY638" fmla="*/ 2042309 h 2052980"/>
              <a:gd name="csX639" fmla="*/ 1155102 w 2341592"/>
              <a:gd name="csY639" fmla="*/ 2043161 h 2052980"/>
              <a:gd name="csX640" fmla="*/ 1242653 w 2341592"/>
              <a:gd name="csY640" fmla="*/ 2040782 h 2052980"/>
              <a:gd name="csX641" fmla="*/ 1250915 w 2341592"/>
              <a:gd name="csY641" fmla="*/ 2038454 h 2052980"/>
              <a:gd name="csX642" fmla="*/ 1252931 w 2341592"/>
              <a:gd name="csY642" fmla="*/ 2037246 h 2052980"/>
              <a:gd name="csX643" fmla="*/ 1254650 w 2341592"/>
              <a:gd name="csY643" fmla="*/ 2030476 h 2052980"/>
              <a:gd name="csX644" fmla="*/ 1254987 w 2341592"/>
              <a:gd name="csY644" fmla="*/ 2022902 h 2052980"/>
              <a:gd name="csX645" fmla="*/ 1254063 w 2341592"/>
              <a:gd name="csY645" fmla="*/ 2019457 h 2052980"/>
              <a:gd name="csX646" fmla="*/ 1250688 w 2341592"/>
              <a:gd name="csY646" fmla="*/ 2017463 h 2052980"/>
              <a:gd name="csX647" fmla="*/ 1242691 w 2341592"/>
              <a:gd name="csY647" fmla="*/ 2015246 h 2052980"/>
              <a:gd name="csX648" fmla="*/ 1227010 w 2341592"/>
              <a:gd name="csY648" fmla="*/ 2009448 h 2052980"/>
              <a:gd name="csX649" fmla="*/ 1213202 w 2341592"/>
              <a:gd name="csY649" fmla="*/ 1991098 h 2052980"/>
              <a:gd name="csX650" fmla="*/ 1159155 w 2341592"/>
              <a:gd name="csY650" fmla="*/ 1855187 h 2052980"/>
              <a:gd name="csX651" fmla="*/ 1098339 w 2341592"/>
              <a:gd name="csY651" fmla="*/ 1695895 h 2052980"/>
              <a:gd name="csX652" fmla="*/ 1069437 w 2341592"/>
              <a:gd name="csY652" fmla="*/ 1619318 h 2052980"/>
              <a:gd name="csX653" fmla="*/ 1066042 w 2341592"/>
              <a:gd name="csY653" fmla="*/ 1611239 h 2052980"/>
              <a:gd name="csX654" fmla="*/ 1064544 w 2341592"/>
              <a:gd name="csY654" fmla="*/ 1608962 h 2052980"/>
              <a:gd name="csX655" fmla="*/ 1064096 w 2341592"/>
              <a:gd name="csY655" fmla="*/ 1608589 h 2052980"/>
              <a:gd name="csX656" fmla="*/ 616146 w 2341592"/>
              <a:gd name="csY656" fmla="*/ 1609485 h 2052980"/>
              <a:gd name="csX657" fmla="*/ 591317 w 2341592"/>
              <a:gd name="csY657" fmla="*/ 1609608 h 2052980"/>
              <a:gd name="csX658" fmla="*/ 431327 w 2341592"/>
              <a:gd name="csY658" fmla="*/ 1677491 h 2052980"/>
              <a:gd name="csX659" fmla="*/ 374848 w 2341592"/>
              <a:gd name="csY659" fmla="*/ 1776162 h 2052980"/>
              <a:gd name="csX660" fmla="*/ 373161 w 2341592"/>
              <a:gd name="csY660" fmla="*/ 1893092 h 2052980"/>
              <a:gd name="csX661" fmla="*/ 543677 w 2341592"/>
              <a:gd name="csY661" fmla="*/ 2048454 h 2052980"/>
              <a:gd name="csX662" fmla="*/ 721202 w 2341592"/>
              <a:gd name="csY662" fmla="*/ 2034504 h 2052980"/>
              <a:gd name="csX663" fmla="*/ 745205 w 2341592"/>
              <a:gd name="csY663" fmla="*/ 2025495 h 2052980"/>
              <a:gd name="csX664" fmla="*/ 755224 w 2341592"/>
              <a:gd name="csY664" fmla="*/ 2018460 h 2052980"/>
              <a:gd name="csX665" fmla="*/ 759593 w 2341592"/>
              <a:gd name="csY665" fmla="*/ 2006830 h 2052980"/>
              <a:gd name="csX666" fmla="*/ 765174 w 2341592"/>
              <a:gd name="csY666" fmla="*/ 1985880 h 2052980"/>
              <a:gd name="csX667" fmla="*/ 774256 w 2341592"/>
              <a:gd name="csY667" fmla="*/ 1938827 h 2052980"/>
              <a:gd name="csX668" fmla="*/ 775309 w 2341592"/>
              <a:gd name="csY668" fmla="*/ 1928363 h 2052980"/>
              <a:gd name="csX669" fmla="*/ 773991 w 2341592"/>
              <a:gd name="csY669" fmla="*/ 1923799 h 2052980"/>
              <a:gd name="csX670" fmla="*/ 768032 w 2341592"/>
              <a:gd name="csY670" fmla="*/ 1921395 h 2052980"/>
              <a:gd name="csX671" fmla="*/ 754325 w 2341592"/>
              <a:gd name="csY671" fmla="*/ 1919338 h 2052980"/>
              <a:gd name="csX672" fmla="*/ 745761 w 2341592"/>
              <a:gd name="csY672" fmla="*/ 1918470 h 2052980"/>
              <a:gd name="csX673" fmla="*/ 741300 w 2341592"/>
              <a:gd name="csY673" fmla="*/ 1919524 h 2052980"/>
              <a:gd name="csX674" fmla="*/ 732742 w 2341592"/>
              <a:gd name="csY674" fmla="*/ 1933934 h 2052980"/>
              <a:gd name="csX675" fmla="*/ 679748 w 2341592"/>
              <a:gd name="csY675" fmla="*/ 1990315 h 2052980"/>
              <a:gd name="csX676" fmla="*/ 657335 w 2341592"/>
              <a:gd name="csY676" fmla="*/ 1999804 h 2052980"/>
              <a:gd name="csX677" fmla="*/ 624361 w 2341592"/>
              <a:gd name="csY677" fmla="*/ 2001318 h 2052980"/>
              <a:gd name="csX678" fmla="*/ 570664 w 2341592"/>
              <a:gd name="csY678" fmla="*/ 1992584 h 2052980"/>
              <a:gd name="csX679" fmla="*/ 496447 w 2341592"/>
              <a:gd name="csY679" fmla="*/ 1895512 h 2052980"/>
              <a:gd name="csX680" fmla="*/ 491456 w 2341592"/>
              <a:gd name="csY680" fmla="*/ 1787834 h 2052980"/>
              <a:gd name="csX681" fmla="*/ 579345 w 2341592"/>
              <a:gd name="csY681" fmla="*/ 1654923 h 2052980"/>
              <a:gd name="csX682" fmla="*/ 677635 w 2341592"/>
              <a:gd name="csY682" fmla="*/ 1674447 h 2052980"/>
              <a:gd name="csX683" fmla="*/ 721745 w 2341592"/>
              <a:gd name="csY683" fmla="*/ 1737002 h 2052980"/>
              <a:gd name="csX684" fmla="*/ 725896 w 2341592"/>
              <a:gd name="csY684" fmla="*/ 1749005 h 2052980"/>
              <a:gd name="csX685" fmla="*/ 730332 w 2341592"/>
              <a:gd name="csY685" fmla="*/ 1753929 h 2052980"/>
              <a:gd name="csX686" fmla="*/ 757694 w 2341592"/>
              <a:gd name="csY686" fmla="*/ 1751875 h 2052980"/>
              <a:gd name="csX687" fmla="*/ 763382 w 2341592"/>
              <a:gd name="csY687" fmla="*/ 1750588 h 2052980"/>
              <a:gd name="csX688" fmla="*/ 765426 w 2341592"/>
              <a:gd name="csY688" fmla="*/ 1748229 h 2052980"/>
              <a:gd name="csX689" fmla="*/ 764877 w 2341592"/>
              <a:gd name="csY689" fmla="*/ 1726011 h 2052980"/>
              <a:gd name="csX690" fmla="*/ 759218 w 2341592"/>
              <a:gd name="csY690" fmla="*/ 1673431 h 2052980"/>
              <a:gd name="csX691" fmla="*/ 753032 w 2341592"/>
              <a:gd name="csY691" fmla="*/ 1645990 h 2052980"/>
              <a:gd name="csX692" fmla="*/ 733278 w 2341592"/>
              <a:gd name="csY692" fmla="*/ 1632072 h 2052980"/>
              <a:gd name="csX693" fmla="*/ 692871 w 2341592"/>
              <a:gd name="csY693" fmla="*/ 1619545 h 2052980"/>
              <a:gd name="csX694" fmla="*/ 616146 w 2341592"/>
              <a:gd name="csY694" fmla="*/ 1609485 h 2052980"/>
              <a:gd name="csX695" fmla="*/ 1463617 w 2341592"/>
              <a:gd name="csY695" fmla="*/ 1618040 h 2052980"/>
              <a:gd name="csX696" fmla="*/ 1373006 w 2341592"/>
              <a:gd name="csY696" fmla="*/ 1618602 h 2052980"/>
              <a:gd name="csX697" fmla="*/ 1304303 w 2341592"/>
              <a:gd name="csY697" fmla="*/ 1620230 h 2052980"/>
              <a:gd name="csX698" fmla="*/ 1299586 w 2341592"/>
              <a:gd name="csY698" fmla="*/ 1620889 h 2052980"/>
              <a:gd name="csX699" fmla="*/ 1298479 w 2341592"/>
              <a:gd name="csY699" fmla="*/ 1621233 h 2052980"/>
              <a:gd name="csX700" fmla="*/ 1297974 w 2341592"/>
              <a:gd name="csY700" fmla="*/ 1626040 h 2052980"/>
              <a:gd name="csX701" fmla="*/ 1298526 w 2341592"/>
              <a:gd name="csY701" fmla="*/ 1633791 h 2052980"/>
              <a:gd name="csX702" fmla="*/ 1301571 w 2341592"/>
              <a:gd name="csY702" fmla="*/ 1641425 h 2052980"/>
              <a:gd name="csX703" fmla="*/ 1312101 w 2341592"/>
              <a:gd name="csY703" fmla="*/ 1645725 h 2052980"/>
              <a:gd name="csX704" fmla="*/ 1326082 w 2341592"/>
              <a:gd name="csY704" fmla="*/ 1651595 h 2052980"/>
              <a:gd name="csX705" fmla="*/ 1333167 w 2341592"/>
              <a:gd name="csY705" fmla="*/ 1672027 h 2052980"/>
              <a:gd name="csX706" fmla="*/ 1335712 w 2341592"/>
              <a:gd name="csY706" fmla="*/ 1827506 h 2052980"/>
              <a:gd name="csX707" fmla="*/ 1334848 w 2341592"/>
              <a:gd name="csY707" fmla="*/ 1956669 h 2052980"/>
              <a:gd name="csX708" fmla="*/ 1333555 w 2341592"/>
              <a:gd name="csY708" fmla="*/ 1985142 h 2052980"/>
              <a:gd name="csX709" fmla="*/ 1331375 w 2341592"/>
              <a:gd name="csY709" fmla="*/ 1997716 h 2052980"/>
              <a:gd name="csX710" fmla="*/ 1322883 w 2341592"/>
              <a:gd name="csY710" fmla="*/ 2008634 h 2052980"/>
              <a:gd name="csX711" fmla="*/ 1303858 w 2341592"/>
              <a:gd name="csY711" fmla="*/ 2016618 h 2052980"/>
              <a:gd name="csX712" fmla="*/ 1300536 w 2341592"/>
              <a:gd name="csY712" fmla="*/ 2020104 h 2052980"/>
              <a:gd name="csX713" fmla="*/ 1299435 w 2341592"/>
              <a:gd name="csY713" fmla="*/ 2031189 h 2052980"/>
              <a:gd name="csX714" fmla="*/ 1300432 w 2341592"/>
              <a:gd name="csY714" fmla="*/ 2036896 h 2052980"/>
              <a:gd name="csX715" fmla="*/ 1311085 w 2341592"/>
              <a:gd name="csY715" fmla="*/ 2042132 h 2052980"/>
              <a:gd name="csX716" fmla="*/ 1401958 w 2341592"/>
              <a:gd name="csY716" fmla="*/ 2043905 h 2052980"/>
              <a:gd name="csX717" fmla="*/ 1492834 w 2341592"/>
              <a:gd name="csY717" fmla="*/ 2042164 h 2052980"/>
              <a:gd name="csX718" fmla="*/ 1503210 w 2341592"/>
              <a:gd name="csY718" fmla="*/ 2038558 h 2052980"/>
              <a:gd name="csX719" fmla="*/ 1504481 w 2341592"/>
              <a:gd name="csY719" fmla="*/ 2031441 h 2052980"/>
              <a:gd name="csX720" fmla="*/ 1504191 w 2341592"/>
              <a:gd name="csY720" fmla="*/ 2023530 h 2052980"/>
              <a:gd name="csX721" fmla="*/ 1502594 w 2341592"/>
              <a:gd name="csY721" fmla="*/ 2020101 h 2052980"/>
              <a:gd name="csX722" fmla="*/ 1486216 w 2341592"/>
              <a:gd name="csY722" fmla="*/ 2016747 h 2052980"/>
              <a:gd name="csX723" fmla="*/ 1456888 w 2341592"/>
              <a:gd name="csY723" fmla="*/ 2005344 h 2052980"/>
              <a:gd name="csX724" fmla="*/ 1448800 w 2341592"/>
              <a:gd name="csY724" fmla="*/ 1987820 h 2052980"/>
              <a:gd name="csX725" fmla="*/ 1447696 w 2341592"/>
              <a:gd name="csY725" fmla="*/ 1924010 h 2052980"/>
              <a:gd name="csX726" fmla="*/ 1452588 w 2341592"/>
              <a:gd name="csY726" fmla="*/ 1860849 h 2052980"/>
              <a:gd name="csX727" fmla="*/ 1464876 w 2341592"/>
              <a:gd name="csY727" fmla="*/ 1852537 h 2052980"/>
              <a:gd name="csX728" fmla="*/ 1486976 w 2341592"/>
              <a:gd name="csY728" fmla="*/ 1852001 h 2052980"/>
              <a:gd name="csX729" fmla="*/ 1521181 w 2341592"/>
              <a:gd name="csY729" fmla="*/ 1854196 h 2052980"/>
              <a:gd name="csX730" fmla="*/ 1535377 w 2341592"/>
              <a:gd name="csY730" fmla="*/ 1862789 h 2052980"/>
              <a:gd name="csX731" fmla="*/ 1556411 w 2341592"/>
              <a:gd name="csY731" fmla="*/ 1910748 h 2052980"/>
              <a:gd name="csX732" fmla="*/ 1556411 w 2341592"/>
              <a:gd name="csY732" fmla="*/ 1910748 h 2052980"/>
              <a:gd name="csX733" fmla="*/ 1556411 w 2341592"/>
              <a:gd name="csY733" fmla="*/ 1910748 h 2052980"/>
              <a:gd name="csX734" fmla="*/ 1557030 w 2341592"/>
              <a:gd name="csY734" fmla="*/ 1911089 h 2052980"/>
              <a:gd name="csX735" fmla="*/ 1560367 w 2341592"/>
              <a:gd name="csY735" fmla="*/ 1911773 h 2052980"/>
              <a:gd name="csX736" fmla="*/ 1571834 w 2341592"/>
              <a:gd name="csY736" fmla="*/ 1911896 h 2052980"/>
              <a:gd name="csX737" fmla="*/ 1584490 w 2341592"/>
              <a:gd name="csY737" fmla="*/ 1902723 h 2052980"/>
              <a:gd name="csX738" fmla="*/ 1585752 w 2341592"/>
              <a:gd name="csY738" fmla="*/ 1836537 h 2052980"/>
              <a:gd name="csX739" fmla="*/ 1583077 w 2341592"/>
              <a:gd name="csY739" fmla="*/ 1770490 h 2052980"/>
              <a:gd name="csX740" fmla="*/ 1579105 w 2341592"/>
              <a:gd name="csY740" fmla="*/ 1763251 h 2052980"/>
              <a:gd name="csX741" fmla="*/ 1570711 w 2341592"/>
              <a:gd name="csY741" fmla="*/ 1762244 h 2052980"/>
              <a:gd name="csX742" fmla="*/ 1557607 w 2341592"/>
              <a:gd name="csY742" fmla="*/ 1763427 h 2052980"/>
              <a:gd name="csX743" fmla="*/ 1555951 w 2341592"/>
              <a:gd name="csY743" fmla="*/ 1765787 h 2052980"/>
              <a:gd name="csX744" fmla="*/ 1554711 w 2341592"/>
              <a:gd name="csY744" fmla="*/ 1771635 h 2052980"/>
              <a:gd name="csX745" fmla="*/ 1538613 w 2341592"/>
              <a:gd name="csY745" fmla="*/ 1802206 h 2052980"/>
              <a:gd name="csX746" fmla="*/ 1524954 w 2341592"/>
              <a:gd name="csY746" fmla="*/ 1807970 h 2052980"/>
              <a:gd name="csX747" fmla="*/ 1489989 w 2341592"/>
              <a:gd name="csY747" fmla="*/ 1809995 h 2052980"/>
              <a:gd name="csX748" fmla="*/ 1466144 w 2341592"/>
              <a:gd name="csY748" fmla="*/ 1809433 h 2052980"/>
              <a:gd name="csX749" fmla="*/ 1452964 w 2341592"/>
              <a:gd name="csY749" fmla="*/ 1800739 h 2052980"/>
              <a:gd name="csX750" fmla="*/ 1447680 w 2341592"/>
              <a:gd name="csY750" fmla="*/ 1734286 h 2052980"/>
              <a:gd name="csX751" fmla="*/ 1453525 w 2341592"/>
              <a:gd name="csY751" fmla="*/ 1667756 h 2052980"/>
              <a:gd name="csX752" fmla="*/ 1467961 w 2341592"/>
              <a:gd name="csY752" fmla="*/ 1659075 h 2052980"/>
              <a:gd name="csX753" fmla="*/ 1494244 w 2341592"/>
              <a:gd name="csY753" fmla="*/ 1658434 h 2052980"/>
              <a:gd name="csX754" fmla="*/ 1529506 w 2341592"/>
              <a:gd name="csY754" fmla="*/ 1660018 h 2052980"/>
              <a:gd name="csX755" fmla="*/ 1551254 w 2341592"/>
              <a:gd name="csY755" fmla="*/ 1662513 h 2052980"/>
              <a:gd name="csX756" fmla="*/ 1598837 w 2341592"/>
              <a:gd name="csY756" fmla="*/ 1719380 h 2052980"/>
              <a:gd name="csX757" fmla="*/ 1601136 w 2341592"/>
              <a:gd name="csY757" fmla="*/ 1726929 h 2052980"/>
              <a:gd name="csX758" fmla="*/ 1603521 w 2341592"/>
              <a:gd name="csY758" fmla="*/ 1730169 h 2052980"/>
              <a:gd name="csX759" fmla="*/ 1618603 w 2341592"/>
              <a:gd name="csY759" fmla="*/ 1731604 h 2052980"/>
              <a:gd name="csX760" fmla="*/ 1628259 w 2341592"/>
              <a:gd name="csY760" fmla="*/ 1730822 h 2052980"/>
              <a:gd name="csX761" fmla="*/ 1632262 w 2341592"/>
              <a:gd name="csY761" fmla="*/ 1725771 h 2052980"/>
              <a:gd name="csX762" fmla="*/ 1632417 w 2341592"/>
              <a:gd name="csY762" fmla="*/ 1677324 h 2052980"/>
              <a:gd name="csX763" fmla="*/ 1630367 w 2341592"/>
              <a:gd name="csY763" fmla="*/ 1637147 h 2052980"/>
              <a:gd name="csX764" fmla="*/ 1629398 w 2341592"/>
              <a:gd name="csY764" fmla="*/ 1624406 h 2052980"/>
              <a:gd name="csX765" fmla="*/ 1628991 w 2341592"/>
              <a:gd name="csY765" fmla="*/ 1620753 h 2052980"/>
              <a:gd name="csX766" fmla="*/ 1628900 w 2341592"/>
              <a:gd name="csY766" fmla="*/ 1620211 h 2052980"/>
              <a:gd name="csX767" fmla="*/ 1626423 w 2341592"/>
              <a:gd name="csY767" fmla="*/ 1619984 h 2052980"/>
              <a:gd name="csX768" fmla="*/ 1616540 w 2341592"/>
              <a:gd name="csY768" fmla="*/ 1619532 h 2052980"/>
              <a:gd name="csX769" fmla="*/ 1580622 w 2341592"/>
              <a:gd name="csY769" fmla="*/ 1618756 h 2052980"/>
              <a:gd name="csX770" fmla="*/ 1463607 w 2341592"/>
              <a:gd name="csY770" fmla="*/ 1618040 h 2052980"/>
              <a:gd name="csX771" fmla="*/ 1744609 w 2341592"/>
              <a:gd name="csY771" fmla="*/ 1618040 h 2052980"/>
              <a:gd name="csX772" fmla="*/ 1698855 w 2341592"/>
              <a:gd name="csY772" fmla="*/ 1619630 h 2052980"/>
              <a:gd name="csX773" fmla="*/ 1689820 w 2341592"/>
              <a:gd name="csY773" fmla="*/ 1621684 h 2052980"/>
              <a:gd name="csX774" fmla="*/ 1686820 w 2341592"/>
              <a:gd name="csY774" fmla="*/ 1624356 h 2052980"/>
              <a:gd name="csX775" fmla="*/ 1686391 w 2341592"/>
              <a:gd name="csY775" fmla="*/ 1636028 h 2052980"/>
              <a:gd name="csX776" fmla="*/ 1688565 w 2341592"/>
              <a:gd name="csY776" fmla="*/ 1641195 h 2052980"/>
              <a:gd name="csX777" fmla="*/ 1700622 w 2341592"/>
              <a:gd name="csY777" fmla="*/ 1646274 h 2052980"/>
              <a:gd name="csX778" fmla="*/ 1717215 w 2341592"/>
              <a:gd name="csY778" fmla="*/ 1653529 h 2052980"/>
              <a:gd name="csX779" fmla="*/ 1725574 w 2341592"/>
              <a:gd name="csY779" fmla="*/ 1674964 h 2052980"/>
              <a:gd name="csX780" fmla="*/ 1727732 w 2341592"/>
              <a:gd name="csY780" fmla="*/ 1834856 h 2052980"/>
              <a:gd name="csX781" fmla="*/ 1725946 w 2341592"/>
              <a:gd name="csY781" fmla="*/ 1975984 h 2052980"/>
              <a:gd name="csX782" fmla="*/ 1723322 w 2341592"/>
              <a:gd name="csY782" fmla="*/ 1996341 h 2052980"/>
              <a:gd name="csX783" fmla="*/ 1718139 w 2341592"/>
              <a:gd name="csY783" fmla="*/ 2004259 h 2052980"/>
              <a:gd name="csX784" fmla="*/ 1698521 w 2341592"/>
              <a:gd name="csY784" fmla="*/ 2015113 h 2052980"/>
              <a:gd name="csX785" fmla="*/ 1690303 w 2341592"/>
              <a:gd name="csY785" fmla="*/ 2018473 h 2052980"/>
              <a:gd name="csX786" fmla="*/ 1686833 w 2341592"/>
              <a:gd name="csY786" fmla="*/ 2026993 h 2052980"/>
              <a:gd name="csX787" fmla="*/ 1685603 w 2341592"/>
              <a:gd name="csY787" fmla="*/ 2035656 h 2052980"/>
              <a:gd name="csX788" fmla="*/ 1685789 w 2341592"/>
              <a:gd name="csY788" fmla="*/ 2040763 h 2052980"/>
              <a:gd name="csX789" fmla="*/ 1686817 w 2341592"/>
              <a:gd name="csY789" fmla="*/ 2041097 h 2052980"/>
              <a:gd name="csX790" fmla="*/ 1691155 w 2341592"/>
              <a:gd name="csY790" fmla="*/ 2041694 h 2052980"/>
              <a:gd name="csX791" fmla="*/ 1763302 w 2341592"/>
              <a:gd name="csY791" fmla="*/ 2043038 h 2052980"/>
              <a:gd name="csX792" fmla="*/ 1853403 w 2341592"/>
              <a:gd name="csY792" fmla="*/ 2043142 h 2052980"/>
              <a:gd name="csX793" fmla="*/ 1998150 w 2341592"/>
              <a:gd name="csY793" fmla="*/ 2040744 h 2052980"/>
              <a:gd name="csX794" fmla="*/ 2019487 w 2341592"/>
              <a:gd name="csY794" fmla="*/ 2036593 h 2052980"/>
              <a:gd name="csX795" fmla="*/ 2023910 w 2341592"/>
              <a:gd name="csY795" fmla="*/ 2029255 h 2052980"/>
              <a:gd name="csX796" fmla="*/ 2034503 w 2341592"/>
              <a:gd name="csY796" fmla="*/ 1977394 h 2052980"/>
              <a:gd name="csX797" fmla="*/ 2042313 w 2341592"/>
              <a:gd name="csY797" fmla="*/ 1930865 h 2052980"/>
              <a:gd name="csX798" fmla="*/ 2042824 w 2341592"/>
              <a:gd name="csY798" fmla="*/ 1926253 h 2052980"/>
              <a:gd name="csX799" fmla="*/ 2041969 w 2341592"/>
              <a:gd name="csY799" fmla="*/ 1924969 h 2052980"/>
              <a:gd name="csX800" fmla="*/ 2025260 w 2341592"/>
              <a:gd name="csY800" fmla="*/ 1924032 h 2052980"/>
              <a:gd name="csX801" fmla="*/ 2013689 w 2341592"/>
              <a:gd name="csY801" fmla="*/ 1924354 h 2052980"/>
              <a:gd name="csX802" fmla="*/ 2007503 w 2341592"/>
              <a:gd name="csY802" fmla="*/ 1926388 h 2052980"/>
              <a:gd name="csX803" fmla="*/ 1997651 w 2341592"/>
              <a:gd name="csY803" fmla="*/ 1944360 h 2052980"/>
              <a:gd name="csX804" fmla="*/ 1943137 w 2341592"/>
              <a:gd name="csY804" fmla="*/ 1999145 h 2052980"/>
              <a:gd name="csX805" fmla="*/ 1871141 w 2341592"/>
              <a:gd name="csY805" fmla="*/ 2003546 h 2052980"/>
              <a:gd name="csX806" fmla="*/ 1852873 w 2341592"/>
              <a:gd name="csY806" fmla="*/ 2001602 h 2052980"/>
              <a:gd name="csX807" fmla="*/ 1842756 w 2341592"/>
              <a:gd name="csY807" fmla="*/ 1991486 h 2052980"/>
              <a:gd name="csX808" fmla="*/ 1838863 w 2341592"/>
              <a:gd name="csY808" fmla="*/ 1919300 h 2052980"/>
              <a:gd name="csX809" fmla="*/ 1842633 w 2341592"/>
              <a:gd name="csY809" fmla="*/ 1857966 h 2052980"/>
              <a:gd name="csX810" fmla="*/ 1852349 w 2341592"/>
              <a:gd name="csY810" fmla="*/ 1849465 h 2052980"/>
              <a:gd name="csX811" fmla="*/ 1869620 w 2341592"/>
              <a:gd name="csY811" fmla="*/ 1848342 h 2052980"/>
              <a:gd name="csX812" fmla="*/ 1893876 w 2341592"/>
              <a:gd name="csY812" fmla="*/ 1849335 h 2052980"/>
              <a:gd name="csX813" fmla="*/ 1911216 w 2341592"/>
              <a:gd name="csY813" fmla="*/ 1851742 h 2052980"/>
              <a:gd name="csX814" fmla="*/ 1938576 w 2341592"/>
              <a:gd name="csY814" fmla="*/ 1887830 h 2052980"/>
              <a:gd name="csX815" fmla="*/ 1940216 w 2341592"/>
              <a:gd name="csY815" fmla="*/ 1894288 h 2052980"/>
              <a:gd name="csX816" fmla="*/ 1943191 w 2341592"/>
              <a:gd name="csY816" fmla="*/ 1896881 h 2052980"/>
              <a:gd name="csX817" fmla="*/ 1965389 w 2341592"/>
              <a:gd name="csY817" fmla="*/ 1896117 h 2052980"/>
              <a:gd name="csX818" fmla="*/ 1965468 w 2341592"/>
              <a:gd name="csY818" fmla="*/ 1895982 h 2052980"/>
              <a:gd name="csX819" fmla="*/ 1966178 w 2341592"/>
              <a:gd name="csY819" fmla="*/ 1893622 h 2052980"/>
              <a:gd name="csX820" fmla="*/ 1967367 w 2341592"/>
              <a:gd name="csY820" fmla="*/ 1881811 h 2052980"/>
              <a:gd name="csX821" fmla="*/ 1968200 w 2341592"/>
              <a:gd name="csY821" fmla="*/ 1824519 h 2052980"/>
              <a:gd name="csX822" fmla="*/ 1966380 w 2341592"/>
              <a:gd name="csY822" fmla="*/ 1761333 h 2052980"/>
              <a:gd name="csX823" fmla="*/ 1962850 w 2341592"/>
              <a:gd name="csY823" fmla="*/ 1754765 h 2052980"/>
              <a:gd name="csX824" fmla="*/ 1955093 w 2341592"/>
              <a:gd name="csY824" fmla="*/ 1754323 h 2052980"/>
              <a:gd name="csX825" fmla="*/ 1942844 w 2341592"/>
              <a:gd name="csY825" fmla="*/ 1756446 h 2052980"/>
              <a:gd name="csX826" fmla="*/ 1940800 w 2341592"/>
              <a:gd name="csY826" fmla="*/ 1759191 h 2052980"/>
              <a:gd name="csX827" fmla="*/ 1939043 w 2341592"/>
              <a:gd name="csY827" fmla="*/ 1765099 h 2052980"/>
              <a:gd name="csX828" fmla="*/ 1919456 w 2341592"/>
              <a:gd name="csY828" fmla="*/ 1799251 h 2052980"/>
              <a:gd name="csX829" fmla="*/ 1870986 w 2341592"/>
              <a:gd name="csY829" fmla="*/ 1807313 h 2052980"/>
              <a:gd name="csX830" fmla="*/ 1852923 w 2341592"/>
              <a:gd name="csY830" fmla="*/ 1806124 h 2052980"/>
              <a:gd name="csX831" fmla="*/ 1842807 w 2341592"/>
              <a:gd name="csY831" fmla="*/ 1797279 h 2052980"/>
              <a:gd name="csX832" fmla="*/ 1838863 w 2341592"/>
              <a:gd name="csY832" fmla="*/ 1733181 h 2052980"/>
              <a:gd name="csX833" fmla="*/ 1844296 w 2341592"/>
              <a:gd name="csY833" fmla="*/ 1668914 h 2052980"/>
              <a:gd name="csX834" fmla="*/ 1857778 w 2341592"/>
              <a:gd name="csY834" fmla="*/ 1660239 h 2052980"/>
              <a:gd name="csX835" fmla="*/ 1882239 w 2341592"/>
              <a:gd name="csY835" fmla="*/ 1659119 h 2052980"/>
              <a:gd name="csX836" fmla="*/ 1937885 w 2341592"/>
              <a:gd name="csY836" fmla="*/ 1665324 h 2052980"/>
              <a:gd name="csX837" fmla="*/ 1972954 w 2341592"/>
              <a:gd name="csY837" fmla="*/ 1713245 h 2052980"/>
              <a:gd name="csX838" fmla="*/ 1975333 w 2341592"/>
              <a:gd name="csY838" fmla="*/ 1721661 h 2052980"/>
              <a:gd name="csX839" fmla="*/ 1977762 w 2341592"/>
              <a:gd name="csY839" fmla="*/ 1725469 h 2052980"/>
              <a:gd name="csX840" fmla="*/ 1991989 w 2341592"/>
              <a:gd name="csY840" fmla="*/ 1727847 h 2052980"/>
              <a:gd name="csX841" fmla="*/ 2001105 w 2341592"/>
              <a:gd name="csY841" fmla="*/ 1727680 h 2052980"/>
              <a:gd name="csX842" fmla="*/ 2004742 w 2341592"/>
              <a:gd name="csY842" fmla="*/ 1723585 h 2052980"/>
              <a:gd name="csX843" fmla="*/ 2004897 w 2341592"/>
              <a:gd name="csY843" fmla="*/ 1680592 h 2052980"/>
              <a:gd name="csX844" fmla="*/ 2002831 w 2341592"/>
              <a:gd name="csY844" fmla="*/ 1643334 h 2052980"/>
              <a:gd name="csX845" fmla="*/ 2001777 w 2341592"/>
              <a:gd name="csY845" fmla="*/ 1630406 h 2052980"/>
              <a:gd name="csX846" fmla="*/ 2000929 w 2341592"/>
              <a:gd name="csY846" fmla="*/ 1623961 h 2052980"/>
              <a:gd name="csX847" fmla="*/ 2000251 w 2341592"/>
              <a:gd name="csY847" fmla="*/ 1622138 h 2052980"/>
              <a:gd name="csX848" fmla="*/ 1998370 w 2341592"/>
              <a:gd name="csY848" fmla="*/ 1620936 h 2052980"/>
              <a:gd name="csX849" fmla="*/ 1981077 w 2341592"/>
              <a:gd name="csY849" fmla="*/ 1618930 h 2052980"/>
              <a:gd name="csX850" fmla="*/ 1843226 w 2341592"/>
              <a:gd name="csY850" fmla="*/ 1618040 h 2052980"/>
              <a:gd name="csX851" fmla="*/ 1744609 w 2341592"/>
              <a:gd name="csY851" fmla="*/ 1618040 h 2052980"/>
              <a:gd name="csX852" fmla="*/ 1000090 w 2341592"/>
              <a:gd name="csY852" fmla="*/ 1727027 h 2052980"/>
              <a:gd name="csX853" fmla="*/ 1000853 w 2341592"/>
              <a:gd name="csY853" fmla="*/ 1727182 h 2052980"/>
              <a:gd name="csX854" fmla="*/ 1002800 w 2341592"/>
              <a:gd name="csY854" fmla="*/ 1729115 h 2052980"/>
              <a:gd name="csX855" fmla="*/ 1005443 w 2341592"/>
              <a:gd name="csY855" fmla="*/ 1736386 h 2052980"/>
              <a:gd name="csX856" fmla="*/ 1021834 w 2341592"/>
              <a:gd name="csY856" fmla="*/ 1783976 h 2052980"/>
              <a:gd name="csX857" fmla="*/ 1045023 w 2341592"/>
              <a:gd name="csY857" fmla="*/ 1847351 h 2052980"/>
              <a:gd name="csX858" fmla="*/ 1052664 w 2341592"/>
              <a:gd name="csY858" fmla="*/ 1869124 h 2052980"/>
              <a:gd name="csX859" fmla="*/ 1053168 w 2341592"/>
              <a:gd name="csY859" fmla="*/ 1870998 h 2052980"/>
              <a:gd name="csX860" fmla="*/ 1053377 w 2341592"/>
              <a:gd name="csY860" fmla="*/ 1872357 h 2052980"/>
              <a:gd name="csX861" fmla="*/ 1052872 w 2341592"/>
              <a:gd name="csY861" fmla="*/ 1873591 h 2052980"/>
              <a:gd name="csX862" fmla="*/ 1052257 w 2341592"/>
              <a:gd name="csY862" fmla="*/ 1874042 h 2052980"/>
              <a:gd name="csX863" fmla="*/ 1051134 w 2341592"/>
              <a:gd name="csY863" fmla="*/ 1874442 h 2052980"/>
              <a:gd name="csX864" fmla="*/ 1047888 w 2341592"/>
              <a:gd name="csY864" fmla="*/ 1875001 h 2052980"/>
              <a:gd name="csX865" fmla="*/ 1036595 w 2341592"/>
              <a:gd name="csY865" fmla="*/ 1875897 h 2052980"/>
              <a:gd name="csX866" fmla="*/ 999749 w 2341592"/>
              <a:gd name="csY866" fmla="*/ 1876714 h 2052980"/>
              <a:gd name="csX867" fmla="*/ 962942 w 2341592"/>
              <a:gd name="csY867" fmla="*/ 1876278 h 2052980"/>
              <a:gd name="csX868" fmla="*/ 951699 w 2341592"/>
              <a:gd name="csY868" fmla="*/ 1875802 h 2052980"/>
              <a:gd name="csX869" fmla="*/ 948545 w 2341592"/>
              <a:gd name="csY869" fmla="*/ 1875512 h 2052980"/>
              <a:gd name="csX870" fmla="*/ 947545 w 2341592"/>
              <a:gd name="csY870" fmla="*/ 1875329 h 2052980"/>
              <a:gd name="csX871" fmla="*/ 946996 w 2341592"/>
              <a:gd name="csY871" fmla="*/ 1875108 h 2052980"/>
              <a:gd name="csX872" fmla="*/ 946542 w 2341592"/>
              <a:gd name="csY872" fmla="*/ 1874748 h 2052980"/>
              <a:gd name="csX873" fmla="*/ 946122 w 2341592"/>
              <a:gd name="csY873" fmla="*/ 1873654 h 2052980"/>
              <a:gd name="csX874" fmla="*/ 946185 w 2341592"/>
              <a:gd name="csY874" fmla="*/ 1873158 h 2052980"/>
              <a:gd name="csX875" fmla="*/ 946276 w 2341592"/>
              <a:gd name="csY875" fmla="*/ 1872808 h 2052980"/>
              <a:gd name="csX876" fmla="*/ 946573 w 2341592"/>
              <a:gd name="csY876" fmla="*/ 1871811 h 2052980"/>
              <a:gd name="csX877" fmla="*/ 947677 w 2341592"/>
              <a:gd name="csY877" fmla="*/ 1868408 h 2052980"/>
              <a:gd name="csX878" fmla="*/ 951693 w 2341592"/>
              <a:gd name="csY878" fmla="*/ 1856550 h 2052980"/>
              <a:gd name="csX879" fmla="*/ 964879 w 2341592"/>
              <a:gd name="csY879" fmla="*/ 1818714 h 2052980"/>
              <a:gd name="csX880" fmla="*/ 989636 w 2341592"/>
              <a:gd name="csY880" fmla="*/ 1747614 h 2052980"/>
              <a:gd name="csX881" fmla="*/ 994396 w 2341592"/>
              <a:gd name="csY881" fmla="*/ 1734216 h 2052980"/>
              <a:gd name="csX882" fmla="*/ 997976 w 2341592"/>
              <a:gd name="csY882" fmla="*/ 1727797 h 2052980"/>
              <a:gd name="csX883" fmla="*/ 1000090 w 2341592"/>
              <a:gd name="csY883" fmla="*/ 1727027 h 20529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Lst>
            <a:rect l="l" t="t" r="r" b="b"/>
            <a:pathLst>
              <a:path w="2341592" h="2052980">
                <a:moveTo>
                  <a:pt x="1488257" y="45"/>
                </a:moveTo>
                <a:cubicBezTo>
                  <a:pt x="1483809" y="-261"/>
                  <a:pt x="1477484" y="171"/>
                  <a:pt x="1469021" y="767"/>
                </a:cubicBezTo>
                <a:cubicBezTo>
                  <a:pt x="1437567" y="2985"/>
                  <a:pt x="1421321" y="7474"/>
                  <a:pt x="1392986" y="21777"/>
                </a:cubicBezTo>
                <a:cubicBezTo>
                  <a:pt x="1341173" y="47931"/>
                  <a:pt x="1309347" y="87518"/>
                  <a:pt x="1297350" y="140634"/>
                </a:cubicBezTo>
                <a:cubicBezTo>
                  <a:pt x="1296113" y="146116"/>
                  <a:pt x="1295019" y="150836"/>
                  <a:pt x="1290258" y="154243"/>
                </a:cubicBezTo>
                <a:cubicBezTo>
                  <a:pt x="1285498" y="157653"/>
                  <a:pt x="1277586" y="159665"/>
                  <a:pt x="1262738" y="161044"/>
                </a:cubicBezTo>
                <a:cubicBezTo>
                  <a:pt x="1233038" y="163807"/>
                  <a:pt x="1175297" y="163795"/>
                  <a:pt x="1059730" y="163795"/>
                </a:cubicBezTo>
                <a:cubicBezTo>
                  <a:pt x="1008853" y="163795"/>
                  <a:pt x="995055" y="164082"/>
                  <a:pt x="963775" y="164198"/>
                </a:cubicBezTo>
                <a:cubicBezTo>
                  <a:pt x="914740" y="164769"/>
                  <a:pt x="831202" y="164599"/>
                  <a:pt x="828646" y="167003"/>
                </a:cubicBezTo>
                <a:cubicBezTo>
                  <a:pt x="826826" y="167460"/>
                  <a:pt x="825937" y="167896"/>
                  <a:pt x="825769" y="168094"/>
                </a:cubicBezTo>
                <a:cubicBezTo>
                  <a:pt x="825034" y="168981"/>
                  <a:pt x="824675" y="169681"/>
                  <a:pt x="824561" y="170526"/>
                </a:cubicBezTo>
                <a:cubicBezTo>
                  <a:pt x="824448" y="171375"/>
                  <a:pt x="824596" y="172482"/>
                  <a:pt x="825227" y="174101"/>
                </a:cubicBezTo>
                <a:cubicBezTo>
                  <a:pt x="826492" y="177340"/>
                  <a:pt x="829681" y="182422"/>
                  <a:pt x="835381" y="190637"/>
                </a:cubicBezTo>
                <a:cubicBezTo>
                  <a:pt x="858293" y="223668"/>
                  <a:pt x="915444" y="308242"/>
                  <a:pt x="1007427" y="445244"/>
                </a:cubicBezTo>
                <a:cubicBezTo>
                  <a:pt x="1027702" y="475439"/>
                  <a:pt x="1031402" y="480427"/>
                  <a:pt x="1044919" y="500449"/>
                </a:cubicBezTo>
                <a:cubicBezTo>
                  <a:pt x="1080604" y="552858"/>
                  <a:pt x="1115610" y="604725"/>
                  <a:pt x="1130260" y="619946"/>
                </a:cubicBezTo>
                <a:cubicBezTo>
                  <a:pt x="1133010" y="622918"/>
                  <a:pt x="1135591" y="625924"/>
                  <a:pt x="1138780" y="629195"/>
                </a:cubicBezTo>
                <a:cubicBezTo>
                  <a:pt x="1148117" y="638769"/>
                  <a:pt x="1153171" y="644110"/>
                  <a:pt x="1155426" y="657845"/>
                </a:cubicBezTo>
                <a:cubicBezTo>
                  <a:pt x="1157685" y="671580"/>
                  <a:pt x="1157408" y="693659"/>
                  <a:pt x="1156906" y="737860"/>
                </a:cubicBezTo>
                <a:cubicBezTo>
                  <a:pt x="1156404" y="782062"/>
                  <a:pt x="1156158" y="804153"/>
                  <a:pt x="1154928" y="817569"/>
                </a:cubicBezTo>
                <a:cubicBezTo>
                  <a:pt x="1153698" y="830983"/>
                  <a:pt x="1151370" y="835841"/>
                  <a:pt x="1146998" y="844740"/>
                </a:cubicBezTo>
                <a:cubicBezTo>
                  <a:pt x="1127991" y="883446"/>
                  <a:pt x="1091824" y="904909"/>
                  <a:pt x="1029276" y="915014"/>
                </a:cubicBezTo>
                <a:cubicBezTo>
                  <a:pt x="1018661" y="916730"/>
                  <a:pt x="1008213" y="918799"/>
                  <a:pt x="999961" y="920752"/>
                </a:cubicBezTo>
                <a:cubicBezTo>
                  <a:pt x="995834" y="921726"/>
                  <a:pt x="992257" y="922676"/>
                  <a:pt x="989500" y="923525"/>
                </a:cubicBezTo>
                <a:cubicBezTo>
                  <a:pt x="986740" y="924370"/>
                  <a:pt x="984724" y="925196"/>
                  <a:pt x="984096" y="925607"/>
                </a:cubicBezTo>
                <a:cubicBezTo>
                  <a:pt x="983115" y="926241"/>
                  <a:pt x="976276" y="929565"/>
                  <a:pt x="973980" y="940979"/>
                </a:cubicBezTo>
                <a:cubicBezTo>
                  <a:pt x="973961" y="941647"/>
                  <a:pt x="972686" y="952357"/>
                  <a:pt x="982065" y="955736"/>
                </a:cubicBezTo>
                <a:cubicBezTo>
                  <a:pt x="981986" y="955714"/>
                  <a:pt x="983529" y="956079"/>
                  <a:pt x="984472" y="956152"/>
                </a:cubicBezTo>
                <a:cubicBezTo>
                  <a:pt x="985412" y="956225"/>
                  <a:pt x="986712" y="956294"/>
                  <a:pt x="988333" y="956370"/>
                </a:cubicBezTo>
                <a:cubicBezTo>
                  <a:pt x="991579" y="956515"/>
                  <a:pt x="996125" y="956654"/>
                  <a:pt x="1001815" y="956792"/>
                </a:cubicBezTo>
                <a:cubicBezTo>
                  <a:pt x="1013197" y="957070"/>
                  <a:pt x="1029153" y="957332"/>
                  <a:pt x="1048519" y="957556"/>
                </a:cubicBezTo>
                <a:cubicBezTo>
                  <a:pt x="1087244" y="958010"/>
                  <a:pt x="1139584" y="958338"/>
                  <a:pt x="1196183" y="958426"/>
                </a:cubicBezTo>
                <a:cubicBezTo>
                  <a:pt x="1297107" y="958581"/>
                  <a:pt x="1348608" y="958628"/>
                  <a:pt x="1375580" y="957865"/>
                </a:cubicBezTo>
                <a:cubicBezTo>
                  <a:pt x="1389068" y="957483"/>
                  <a:pt x="1396409" y="956755"/>
                  <a:pt x="1400646" y="956048"/>
                </a:cubicBezTo>
                <a:cubicBezTo>
                  <a:pt x="1409475" y="954575"/>
                  <a:pt x="1411797" y="948985"/>
                  <a:pt x="1412551" y="945143"/>
                </a:cubicBezTo>
                <a:cubicBezTo>
                  <a:pt x="1412497" y="942849"/>
                  <a:pt x="1412018" y="939739"/>
                  <a:pt x="1409586" y="934398"/>
                </a:cubicBezTo>
                <a:cubicBezTo>
                  <a:pt x="1407589" y="930020"/>
                  <a:pt x="1404952" y="927367"/>
                  <a:pt x="1397472" y="924663"/>
                </a:cubicBezTo>
                <a:cubicBezTo>
                  <a:pt x="1389993" y="921957"/>
                  <a:pt x="1377797" y="919477"/>
                  <a:pt x="1357589" y="916067"/>
                </a:cubicBezTo>
                <a:cubicBezTo>
                  <a:pt x="1341078" y="913282"/>
                  <a:pt x="1321249" y="909474"/>
                  <a:pt x="1313321" y="907559"/>
                </a:cubicBezTo>
                <a:cubicBezTo>
                  <a:pt x="1277489" y="898903"/>
                  <a:pt x="1248514" y="876020"/>
                  <a:pt x="1233915" y="844746"/>
                </a:cubicBezTo>
                <a:cubicBezTo>
                  <a:pt x="1229767" y="835856"/>
                  <a:pt x="1227552" y="830926"/>
                  <a:pt x="1226366" y="817131"/>
                </a:cubicBezTo>
                <a:cubicBezTo>
                  <a:pt x="1225180" y="803336"/>
                  <a:pt x="1224918" y="780548"/>
                  <a:pt x="1224394" y="735106"/>
                </a:cubicBezTo>
                <a:cubicBezTo>
                  <a:pt x="1223871" y="689526"/>
                  <a:pt x="1223590" y="666763"/>
                  <a:pt x="1225442" y="653100"/>
                </a:cubicBezTo>
                <a:cubicBezTo>
                  <a:pt x="1227297" y="639438"/>
                  <a:pt x="1231593" y="634782"/>
                  <a:pt x="1239398" y="626735"/>
                </a:cubicBezTo>
                <a:cubicBezTo>
                  <a:pt x="1256505" y="609101"/>
                  <a:pt x="1383968" y="422348"/>
                  <a:pt x="1418295" y="371112"/>
                </a:cubicBezTo>
                <a:cubicBezTo>
                  <a:pt x="1450529" y="322999"/>
                  <a:pt x="1472232" y="289844"/>
                  <a:pt x="1492834" y="258283"/>
                </a:cubicBezTo>
                <a:cubicBezTo>
                  <a:pt x="1505516" y="238368"/>
                  <a:pt x="1532550" y="197930"/>
                  <a:pt x="1535629" y="191832"/>
                </a:cubicBezTo>
                <a:cubicBezTo>
                  <a:pt x="1536402" y="190567"/>
                  <a:pt x="1537995" y="188119"/>
                  <a:pt x="1538686" y="186971"/>
                </a:cubicBezTo>
                <a:cubicBezTo>
                  <a:pt x="1541503" y="182290"/>
                  <a:pt x="1543632" y="178593"/>
                  <a:pt x="1545045" y="175943"/>
                </a:cubicBezTo>
                <a:cubicBezTo>
                  <a:pt x="1545752" y="174618"/>
                  <a:pt x="1546279" y="173545"/>
                  <a:pt x="1546616" y="172776"/>
                </a:cubicBezTo>
                <a:cubicBezTo>
                  <a:pt x="1546869" y="172198"/>
                  <a:pt x="1546976" y="171700"/>
                  <a:pt x="1547017" y="171605"/>
                </a:cubicBezTo>
                <a:lnTo>
                  <a:pt x="1547017" y="171599"/>
                </a:lnTo>
                <a:lnTo>
                  <a:pt x="1547017" y="171593"/>
                </a:lnTo>
                <a:lnTo>
                  <a:pt x="1547017" y="171593"/>
                </a:lnTo>
                <a:lnTo>
                  <a:pt x="1547017" y="171599"/>
                </a:lnTo>
                <a:lnTo>
                  <a:pt x="1547017" y="171605"/>
                </a:lnTo>
                <a:lnTo>
                  <a:pt x="1547017" y="171605"/>
                </a:lnTo>
                <a:cubicBezTo>
                  <a:pt x="1547049" y="169681"/>
                  <a:pt x="1546982" y="168735"/>
                  <a:pt x="1546468" y="168142"/>
                </a:cubicBezTo>
                <a:cubicBezTo>
                  <a:pt x="1545948" y="167545"/>
                  <a:pt x="1544361" y="166760"/>
                  <a:pt x="1540534" y="166233"/>
                </a:cubicBezTo>
                <a:cubicBezTo>
                  <a:pt x="1532878" y="165176"/>
                  <a:pt x="1516973" y="164940"/>
                  <a:pt x="1485285" y="164514"/>
                </a:cubicBezTo>
                <a:cubicBezTo>
                  <a:pt x="1469443" y="164299"/>
                  <a:pt x="1457560" y="164142"/>
                  <a:pt x="1448942" y="163656"/>
                </a:cubicBezTo>
                <a:cubicBezTo>
                  <a:pt x="1440324" y="163173"/>
                  <a:pt x="1435043" y="162517"/>
                  <a:pt x="1431898" y="160662"/>
                </a:cubicBezTo>
                <a:cubicBezTo>
                  <a:pt x="1430327" y="159735"/>
                  <a:pt x="1429264" y="158183"/>
                  <a:pt x="1429257" y="156492"/>
                </a:cubicBezTo>
                <a:cubicBezTo>
                  <a:pt x="1429257" y="154801"/>
                  <a:pt x="1430027" y="153217"/>
                  <a:pt x="1431216" y="151463"/>
                </a:cubicBezTo>
                <a:cubicBezTo>
                  <a:pt x="1433589" y="147956"/>
                  <a:pt x="1437869" y="143647"/>
                  <a:pt x="1443557" y="137867"/>
                </a:cubicBezTo>
                <a:cubicBezTo>
                  <a:pt x="1472576" y="108372"/>
                  <a:pt x="1486651" y="80644"/>
                  <a:pt x="1493960" y="38546"/>
                </a:cubicBezTo>
                <a:cubicBezTo>
                  <a:pt x="1495784" y="28048"/>
                  <a:pt x="1497147" y="20184"/>
                  <a:pt x="1497632" y="14439"/>
                </a:cubicBezTo>
                <a:cubicBezTo>
                  <a:pt x="1498118" y="8692"/>
                  <a:pt x="1497664" y="5174"/>
                  <a:pt x="1496352" y="3237"/>
                </a:cubicBezTo>
                <a:cubicBezTo>
                  <a:pt x="1495052" y="1300"/>
                  <a:pt x="1492746" y="354"/>
                  <a:pt x="1488298" y="45"/>
                </a:cubicBezTo>
                <a:close/>
                <a:moveTo>
                  <a:pt x="1186843" y="208230"/>
                </a:moveTo>
                <a:cubicBezTo>
                  <a:pt x="1224070" y="207264"/>
                  <a:pt x="1261703" y="214021"/>
                  <a:pt x="1289139" y="228955"/>
                </a:cubicBezTo>
                <a:cubicBezTo>
                  <a:pt x="1310501" y="240583"/>
                  <a:pt x="1334242" y="265113"/>
                  <a:pt x="1345321" y="286993"/>
                </a:cubicBezTo>
                <a:cubicBezTo>
                  <a:pt x="1353532" y="303204"/>
                  <a:pt x="1354630" y="308879"/>
                  <a:pt x="1354633" y="335718"/>
                </a:cubicBezTo>
                <a:cubicBezTo>
                  <a:pt x="1354637" y="361408"/>
                  <a:pt x="1353365" y="368752"/>
                  <a:pt x="1346346" y="383705"/>
                </a:cubicBezTo>
                <a:cubicBezTo>
                  <a:pt x="1336356" y="404979"/>
                  <a:pt x="1314940" y="431093"/>
                  <a:pt x="1275176" y="470789"/>
                </a:cubicBezTo>
                <a:cubicBezTo>
                  <a:pt x="1240685" y="505225"/>
                  <a:pt x="1223524" y="530269"/>
                  <a:pt x="1216145" y="556559"/>
                </a:cubicBezTo>
                <a:cubicBezTo>
                  <a:pt x="1212578" y="569278"/>
                  <a:pt x="1207937" y="578265"/>
                  <a:pt x="1202067" y="582880"/>
                </a:cubicBezTo>
                <a:cubicBezTo>
                  <a:pt x="1197038" y="586836"/>
                  <a:pt x="1192912" y="589063"/>
                  <a:pt x="1188180" y="589233"/>
                </a:cubicBezTo>
                <a:cubicBezTo>
                  <a:pt x="1183448" y="589401"/>
                  <a:pt x="1178420" y="587580"/>
                  <a:pt x="1171341" y="584095"/>
                </a:cubicBezTo>
                <a:cubicBezTo>
                  <a:pt x="1161480" y="579237"/>
                  <a:pt x="1154480" y="569076"/>
                  <a:pt x="1150922" y="556609"/>
                </a:cubicBezTo>
                <a:cubicBezTo>
                  <a:pt x="1147367" y="544142"/>
                  <a:pt x="1147231" y="529303"/>
                  <a:pt x="1151269" y="514767"/>
                </a:cubicBezTo>
                <a:cubicBezTo>
                  <a:pt x="1155840" y="498310"/>
                  <a:pt x="1174161" y="471477"/>
                  <a:pt x="1207108" y="432159"/>
                </a:cubicBezTo>
                <a:cubicBezTo>
                  <a:pt x="1226038" y="409563"/>
                  <a:pt x="1236912" y="395292"/>
                  <a:pt x="1243009" y="382787"/>
                </a:cubicBezTo>
                <a:cubicBezTo>
                  <a:pt x="1249107" y="370285"/>
                  <a:pt x="1250539" y="359503"/>
                  <a:pt x="1250539" y="343355"/>
                </a:cubicBezTo>
                <a:cubicBezTo>
                  <a:pt x="1250539" y="320576"/>
                  <a:pt x="1249738" y="317033"/>
                  <a:pt x="1241309" y="303462"/>
                </a:cubicBezTo>
                <a:cubicBezTo>
                  <a:pt x="1234817" y="293008"/>
                  <a:pt x="1228070" y="286179"/>
                  <a:pt x="1219234" y="281873"/>
                </a:cubicBezTo>
                <a:cubicBezTo>
                  <a:pt x="1210398" y="277570"/>
                  <a:pt x="1199360" y="275781"/>
                  <a:pt x="1184294" y="275781"/>
                </a:cubicBezTo>
                <a:cubicBezTo>
                  <a:pt x="1166029" y="275781"/>
                  <a:pt x="1157840" y="277336"/>
                  <a:pt x="1146512" y="282914"/>
                </a:cubicBezTo>
                <a:cubicBezTo>
                  <a:pt x="1128991" y="291545"/>
                  <a:pt x="1114405" y="312052"/>
                  <a:pt x="1111455" y="332320"/>
                </a:cubicBezTo>
                <a:cubicBezTo>
                  <a:pt x="1108853" y="350175"/>
                  <a:pt x="1103982" y="363222"/>
                  <a:pt x="1096124" y="371882"/>
                </a:cubicBezTo>
                <a:cubicBezTo>
                  <a:pt x="1088269" y="380544"/>
                  <a:pt x="1077455" y="384613"/>
                  <a:pt x="1063686" y="384613"/>
                </a:cubicBezTo>
                <a:cubicBezTo>
                  <a:pt x="1045850" y="384613"/>
                  <a:pt x="1033516" y="375919"/>
                  <a:pt x="1028087" y="359468"/>
                </a:cubicBezTo>
                <a:cubicBezTo>
                  <a:pt x="1021929" y="340809"/>
                  <a:pt x="1026339" y="316153"/>
                  <a:pt x="1037348" y="292822"/>
                </a:cubicBezTo>
                <a:cubicBezTo>
                  <a:pt x="1048355" y="269488"/>
                  <a:pt x="1066030" y="247447"/>
                  <a:pt x="1086988" y="234192"/>
                </a:cubicBezTo>
                <a:cubicBezTo>
                  <a:pt x="1112796" y="217867"/>
                  <a:pt x="1149616" y="209192"/>
                  <a:pt x="1186843" y="208230"/>
                </a:cubicBezTo>
                <a:close/>
                <a:moveTo>
                  <a:pt x="1286810" y="1058416"/>
                </a:moveTo>
                <a:cubicBezTo>
                  <a:pt x="1233486" y="1058158"/>
                  <a:pt x="1197325" y="1071438"/>
                  <a:pt x="1161057" y="1104552"/>
                </a:cubicBezTo>
                <a:cubicBezTo>
                  <a:pt x="1121323" y="1140835"/>
                  <a:pt x="1103982" y="1188791"/>
                  <a:pt x="1107947" y="1251825"/>
                </a:cubicBezTo>
                <a:cubicBezTo>
                  <a:pt x="1110846" y="1297853"/>
                  <a:pt x="1125521" y="1332348"/>
                  <a:pt x="1153938" y="1360153"/>
                </a:cubicBezTo>
                <a:cubicBezTo>
                  <a:pt x="1164676" y="1370660"/>
                  <a:pt x="1189890" y="1385913"/>
                  <a:pt x="1192180" y="1387761"/>
                </a:cubicBezTo>
                <a:cubicBezTo>
                  <a:pt x="1192209" y="1387783"/>
                  <a:pt x="1192108" y="1387749"/>
                  <a:pt x="1192076" y="1387736"/>
                </a:cubicBezTo>
                <a:cubicBezTo>
                  <a:pt x="1213041" y="1399354"/>
                  <a:pt x="1235139" y="1406685"/>
                  <a:pt x="1254678" y="1406685"/>
                </a:cubicBezTo>
                <a:cubicBezTo>
                  <a:pt x="1259413" y="1406685"/>
                  <a:pt x="1262833" y="1407149"/>
                  <a:pt x="1265788" y="1408947"/>
                </a:cubicBezTo>
                <a:cubicBezTo>
                  <a:pt x="1268741" y="1410748"/>
                  <a:pt x="1271009" y="1413698"/>
                  <a:pt x="1273845" y="1418288"/>
                </a:cubicBezTo>
                <a:cubicBezTo>
                  <a:pt x="1277303" y="1423881"/>
                  <a:pt x="1288331" y="1436171"/>
                  <a:pt x="1297974" y="1444985"/>
                </a:cubicBezTo>
                <a:cubicBezTo>
                  <a:pt x="1328116" y="1472533"/>
                  <a:pt x="1362693" y="1489202"/>
                  <a:pt x="1405384" y="1496738"/>
                </a:cubicBezTo>
                <a:cubicBezTo>
                  <a:pt x="1424119" y="1500047"/>
                  <a:pt x="1444342" y="1500246"/>
                  <a:pt x="1460816" y="1498025"/>
                </a:cubicBezTo>
                <a:cubicBezTo>
                  <a:pt x="1469052" y="1496918"/>
                  <a:pt x="1476352" y="1495199"/>
                  <a:pt x="1482030" y="1493007"/>
                </a:cubicBezTo>
                <a:cubicBezTo>
                  <a:pt x="1487705" y="1490811"/>
                  <a:pt x="1491699" y="1488101"/>
                  <a:pt x="1493465" y="1485360"/>
                </a:cubicBezTo>
                <a:cubicBezTo>
                  <a:pt x="1495680" y="1481918"/>
                  <a:pt x="1498727" y="1473499"/>
                  <a:pt x="1499853" y="1467332"/>
                </a:cubicBezTo>
                <a:cubicBezTo>
                  <a:pt x="1500471" y="1463937"/>
                  <a:pt x="1501169" y="1461521"/>
                  <a:pt x="1501147" y="1460202"/>
                </a:cubicBezTo>
                <a:cubicBezTo>
                  <a:pt x="1501147" y="1459543"/>
                  <a:pt x="1501030" y="1459221"/>
                  <a:pt x="1500752" y="1458871"/>
                </a:cubicBezTo>
                <a:cubicBezTo>
                  <a:pt x="1500475" y="1458521"/>
                  <a:pt x="1499907" y="1458098"/>
                  <a:pt x="1498806" y="1457660"/>
                </a:cubicBezTo>
                <a:cubicBezTo>
                  <a:pt x="1494402" y="1455896"/>
                  <a:pt x="1482428" y="1454578"/>
                  <a:pt x="1456503" y="1451281"/>
                </a:cubicBezTo>
                <a:cubicBezTo>
                  <a:pt x="1425359" y="1447319"/>
                  <a:pt x="1387690" y="1433307"/>
                  <a:pt x="1361822" y="1416051"/>
                </a:cubicBezTo>
                <a:cubicBezTo>
                  <a:pt x="1353936" y="1410789"/>
                  <a:pt x="1349504" y="1407670"/>
                  <a:pt x="1347362" y="1405196"/>
                </a:cubicBezTo>
                <a:cubicBezTo>
                  <a:pt x="1346826" y="1404578"/>
                  <a:pt x="1346419" y="1403982"/>
                  <a:pt x="1346173" y="1403291"/>
                </a:cubicBezTo>
                <a:cubicBezTo>
                  <a:pt x="1345927" y="1402600"/>
                  <a:pt x="1345905" y="1401742"/>
                  <a:pt x="1346230" y="1401035"/>
                </a:cubicBezTo>
                <a:cubicBezTo>
                  <a:pt x="1346876" y="1399625"/>
                  <a:pt x="1348157" y="1399140"/>
                  <a:pt x="1349577" y="1398657"/>
                </a:cubicBezTo>
                <a:cubicBezTo>
                  <a:pt x="1351043" y="1398162"/>
                  <a:pt x="1355498" y="1396244"/>
                  <a:pt x="1361173" y="1393654"/>
                </a:cubicBezTo>
                <a:cubicBezTo>
                  <a:pt x="1366845" y="1391067"/>
                  <a:pt x="1373835" y="1387774"/>
                  <a:pt x="1380763" y="1384414"/>
                </a:cubicBezTo>
                <a:cubicBezTo>
                  <a:pt x="1422800" y="1364020"/>
                  <a:pt x="1454210" y="1327487"/>
                  <a:pt x="1465140" y="1286405"/>
                </a:cubicBezTo>
                <a:cubicBezTo>
                  <a:pt x="1483229" y="1218440"/>
                  <a:pt x="1467828" y="1153731"/>
                  <a:pt x="1423232" y="1109627"/>
                </a:cubicBezTo>
                <a:cubicBezTo>
                  <a:pt x="1387340" y="1074132"/>
                  <a:pt x="1346346" y="1058707"/>
                  <a:pt x="1286810" y="1058416"/>
                </a:cubicBezTo>
                <a:close/>
                <a:moveTo>
                  <a:pt x="80569" y="1065997"/>
                </a:moveTo>
                <a:cubicBezTo>
                  <a:pt x="42046" y="1065997"/>
                  <a:pt x="22317" y="1065473"/>
                  <a:pt x="12327" y="1066864"/>
                </a:cubicBezTo>
                <a:cubicBezTo>
                  <a:pt x="9037" y="1067322"/>
                  <a:pt x="3592" y="1068981"/>
                  <a:pt x="2841" y="1071012"/>
                </a:cubicBezTo>
                <a:cubicBezTo>
                  <a:pt x="1135" y="1075612"/>
                  <a:pt x="974" y="1079202"/>
                  <a:pt x="2160" y="1081429"/>
                </a:cubicBezTo>
                <a:cubicBezTo>
                  <a:pt x="2993" y="1082997"/>
                  <a:pt x="2873" y="1084003"/>
                  <a:pt x="11210" y="1086076"/>
                </a:cubicBezTo>
                <a:cubicBezTo>
                  <a:pt x="16705" y="1087173"/>
                  <a:pt x="23715" y="1090877"/>
                  <a:pt x="27589" y="1094751"/>
                </a:cubicBezTo>
                <a:cubicBezTo>
                  <a:pt x="29197" y="1096363"/>
                  <a:pt x="30668" y="1098170"/>
                  <a:pt x="31623" y="1101615"/>
                </a:cubicBezTo>
                <a:cubicBezTo>
                  <a:pt x="32579" y="1105056"/>
                  <a:pt x="33175" y="1110151"/>
                  <a:pt x="33589" y="1118993"/>
                </a:cubicBezTo>
                <a:cubicBezTo>
                  <a:pt x="34415" y="1136684"/>
                  <a:pt x="34456" y="1169384"/>
                  <a:pt x="34456" y="1232958"/>
                </a:cubicBezTo>
                <a:cubicBezTo>
                  <a:pt x="34456" y="1298301"/>
                  <a:pt x="34459" y="1330944"/>
                  <a:pt x="33434" y="1348200"/>
                </a:cubicBezTo>
                <a:cubicBezTo>
                  <a:pt x="32923" y="1356828"/>
                  <a:pt x="32179" y="1361629"/>
                  <a:pt x="30914" y="1364878"/>
                </a:cubicBezTo>
                <a:cubicBezTo>
                  <a:pt x="29649" y="1368127"/>
                  <a:pt x="27746" y="1369689"/>
                  <a:pt x="25709" y="1371291"/>
                </a:cubicBezTo>
                <a:cubicBezTo>
                  <a:pt x="21062" y="1374947"/>
                  <a:pt x="14403" y="1378790"/>
                  <a:pt x="10220" y="1380096"/>
                </a:cubicBezTo>
                <a:cubicBezTo>
                  <a:pt x="8491" y="1380635"/>
                  <a:pt x="6617" y="1381518"/>
                  <a:pt x="5068" y="1382474"/>
                </a:cubicBezTo>
                <a:cubicBezTo>
                  <a:pt x="3523" y="1383430"/>
                  <a:pt x="2295" y="1384531"/>
                  <a:pt x="1914" y="1385111"/>
                </a:cubicBezTo>
                <a:cubicBezTo>
                  <a:pt x="368" y="1387458"/>
                  <a:pt x="-354" y="1391471"/>
                  <a:pt x="-70" y="1394963"/>
                </a:cubicBezTo>
                <a:cubicBezTo>
                  <a:pt x="71" y="1396708"/>
                  <a:pt x="450" y="1398319"/>
                  <a:pt x="983" y="1399502"/>
                </a:cubicBezTo>
                <a:cubicBezTo>
                  <a:pt x="1491" y="1400632"/>
                  <a:pt x="2116" y="1401294"/>
                  <a:pt x="2639" y="1401550"/>
                </a:cubicBezTo>
                <a:lnTo>
                  <a:pt x="2646" y="1401550"/>
                </a:lnTo>
                <a:lnTo>
                  <a:pt x="2652" y="1401550"/>
                </a:lnTo>
                <a:cubicBezTo>
                  <a:pt x="2693" y="1401556"/>
                  <a:pt x="2898" y="1401616"/>
                  <a:pt x="3135" y="1401648"/>
                </a:cubicBezTo>
                <a:cubicBezTo>
                  <a:pt x="3485" y="1401692"/>
                  <a:pt x="3986" y="1401742"/>
                  <a:pt x="4614" y="1401789"/>
                </a:cubicBezTo>
                <a:cubicBezTo>
                  <a:pt x="5866" y="1401884"/>
                  <a:pt x="7627" y="1401972"/>
                  <a:pt x="9813" y="1402054"/>
                </a:cubicBezTo>
                <a:cubicBezTo>
                  <a:pt x="14185" y="1402218"/>
                  <a:pt x="20276" y="1402354"/>
                  <a:pt x="27630" y="1402449"/>
                </a:cubicBezTo>
                <a:cubicBezTo>
                  <a:pt x="42339" y="1402638"/>
                  <a:pt x="62096" y="1402679"/>
                  <a:pt x="83342" y="1402521"/>
                </a:cubicBezTo>
                <a:cubicBezTo>
                  <a:pt x="121986" y="1402237"/>
                  <a:pt x="141329" y="1401774"/>
                  <a:pt x="150887" y="1400767"/>
                </a:cubicBezTo>
                <a:cubicBezTo>
                  <a:pt x="153515" y="1400490"/>
                  <a:pt x="156152" y="1400389"/>
                  <a:pt x="158692" y="1398159"/>
                </a:cubicBezTo>
                <a:cubicBezTo>
                  <a:pt x="159708" y="1397269"/>
                  <a:pt x="159809" y="1395733"/>
                  <a:pt x="160055" y="1393181"/>
                </a:cubicBezTo>
                <a:cubicBezTo>
                  <a:pt x="160275" y="1390884"/>
                  <a:pt x="160361" y="1389130"/>
                  <a:pt x="160228" y="1387821"/>
                </a:cubicBezTo>
                <a:cubicBezTo>
                  <a:pt x="160092" y="1386512"/>
                  <a:pt x="159790" y="1385679"/>
                  <a:pt x="159175" y="1384887"/>
                </a:cubicBezTo>
                <a:cubicBezTo>
                  <a:pt x="157944" y="1383307"/>
                  <a:pt x="154966" y="1381777"/>
                  <a:pt x="149086" y="1379424"/>
                </a:cubicBezTo>
                <a:cubicBezTo>
                  <a:pt x="143957" y="1377370"/>
                  <a:pt x="139859" y="1375376"/>
                  <a:pt x="136604" y="1372455"/>
                </a:cubicBezTo>
                <a:cubicBezTo>
                  <a:pt x="133348" y="1369531"/>
                  <a:pt x="131036" y="1365695"/>
                  <a:pt x="129478" y="1360298"/>
                </a:cubicBezTo>
                <a:cubicBezTo>
                  <a:pt x="126355" y="1349509"/>
                  <a:pt x="125941" y="1332364"/>
                  <a:pt x="125941" y="1301349"/>
                </a:cubicBezTo>
                <a:cubicBezTo>
                  <a:pt x="125941" y="1286588"/>
                  <a:pt x="126206" y="1273068"/>
                  <a:pt x="126635" y="1263144"/>
                </a:cubicBezTo>
                <a:cubicBezTo>
                  <a:pt x="126850" y="1258179"/>
                  <a:pt x="127105" y="1254118"/>
                  <a:pt x="127392" y="1251226"/>
                </a:cubicBezTo>
                <a:cubicBezTo>
                  <a:pt x="127538" y="1249781"/>
                  <a:pt x="127689" y="1248636"/>
                  <a:pt x="127862" y="1247765"/>
                </a:cubicBezTo>
                <a:cubicBezTo>
                  <a:pt x="127948" y="1247327"/>
                  <a:pt x="128030" y="1246964"/>
                  <a:pt x="128159" y="1246611"/>
                </a:cubicBezTo>
                <a:cubicBezTo>
                  <a:pt x="128285" y="1246261"/>
                  <a:pt x="128235" y="1245750"/>
                  <a:pt x="129279" y="1245317"/>
                </a:cubicBezTo>
                <a:cubicBezTo>
                  <a:pt x="129802" y="1245103"/>
                  <a:pt x="129932" y="1245150"/>
                  <a:pt x="130254" y="1245115"/>
                </a:cubicBezTo>
                <a:cubicBezTo>
                  <a:pt x="130575" y="1245081"/>
                  <a:pt x="130970" y="1245052"/>
                  <a:pt x="131449" y="1245027"/>
                </a:cubicBezTo>
                <a:cubicBezTo>
                  <a:pt x="132402" y="1244977"/>
                  <a:pt x="133698" y="1244932"/>
                  <a:pt x="135310" y="1244898"/>
                </a:cubicBezTo>
                <a:cubicBezTo>
                  <a:pt x="138537" y="1244828"/>
                  <a:pt x="143026" y="1244784"/>
                  <a:pt x="148465" y="1244781"/>
                </a:cubicBezTo>
                <a:cubicBezTo>
                  <a:pt x="159342" y="1244772"/>
                  <a:pt x="174004" y="1244898"/>
                  <a:pt x="189843" y="1245150"/>
                </a:cubicBezTo>
                <a:cubicBezTo>
                  <a:pt x="204237" y="1245384"/>
                  <a:pt x="215048" y="1245551"/>
                  <a:pt x="223294" y="1246576"/>
                </a:cubicBezTo>
                <a:cubicBezTo>
                  <a:pt x="231537" y="1247598"/>
                  <a:pt x="237338" y="1249497"/>
                  <a:pt x="241303" y="1253415"/>
                </a:cubicBezTo>
                <a:cubicBezTo>
                  <a:pt x="245269" y="1257333"/>
                  <a:pt x="247139" y="1263027"/>
                  <a:pt x="248054" y="1271065"/>
                </a:cubicBezTo>
                <a:cubicBezTo>
                  <a:pt x="248972" y="1279103"/>
                  <a:pt x="248966" y="1289610"/>
                  <a:pt x="248966" y="1303598"/>
                </a:cubicBezTo>
                <a:cubicBezTo>
                  <a:pt x="248966" y="1334844"/>
                  <a:pt x="248726" y="1351525"/>
                  <a:pt x="245893" y="1361623"/>
                </a:cubicBezTo>
                <a:cubicBezTo>
                  <a:pt x="244477" y="1366673"/>
                  <a:pt x="242310" y="1370134"/>
                  <a:pt x="239215" y="1372623"/>
                </a:cubicBezTo>
                <a:cubicBezTo>
                  <a:pt x="236120" y="1375108"/>
                  <a:pt x="232247" y="1376607"/>
                  <a:pt x="227373" y="1378216"/>
                </a:cubicBezTo>
                <a:cubicBezTo>
                  <a:pt x="222357" y="1379872"/>
                  <a:pt x="219991" y="1380979"/>
                  <a:pt x="218865" y="1382622"/>
                </a:cubicBezTo>
                <a:cubicBezTo>
                  <a:pt x="217736" y="1384266"/>
                  <a:pt x="217420" y="1387133"/>
                  <a:pt x="217420" y="1392793"/>
                </a:cubicBezTo>
                <a:cubicBezTo>
                  <a:pt x="217420" y="1395900"/>
                  <a:pt x="217518" y="1397881"/>
                  <a:pt x="218338" y="1399070"/>
                </a:cubicBezTo>
                <a:cubicBezTo>
                  <a:pt x="219161" y="1400263"/>
                  <a:pt x="221026" y="1401307"/>
                  <a:pt x="225641" y="1402004"/>
                </a:cubicBezTo>
                <a:cubicBezTo>
                  <a:pt x="234871" y="1403401"/>
                  <a:pt x="254076" y="1403222"/>
                  <a:pt x="292325" y="1402799"/>
                </a:cubicBezTo>
                <a:cubicBezTo>
                  <a:pt x="330574" y="1402376"/>
                  <a:pt x="349760" y="1402136"/>
                  <a:pt x="359148" y="1400666"/>
                </a:cubicBezTo>
                <a:cubicBezTo>
                  <a:pt x="363842" y="1399931"/>
                  <a:pt x="365896" y="1398906"/>
                  <a:pt x="366832" y="1397777"/>
                </a:cubicBezTo>
                <a:cubicBezTo>
                  <a:pt x="367766" y="1396651"/>
                  <a:pt x="367974" y="1394938"/>
                  <a:pt x="368211" y="1392114"/>
                </a:cubicBezTo>
                <a:cubicBezTo>
                  <a:pt x="368435" y="1389455"/>
                  <a:pt x="368558" y="1387446"/>
                  <a:pt x="368451" y="1385991"/>
                </a:cubicBezTo>
                <a:cubicBezTo>
                  <a:pt x="368347" y="1384534"/>
                  <a:pt x="368060" y="1383701"/>
                  <a:pt x="367520" y="1383010"/>
                </a:cubicBezTo>
                <a:cubicBezTo>
                  <a:pt x="366444" y="1381629"/>
                  <a:pt x="363571" y="1380468"/>
                  <a:pt x="357552" y="1378666"/>
                </a:cubicBezTo>
                <a:cubicBezTo>
                  <a:pt x="353880" y="1377566"/>
                  <a:pt x="350148" y="1375768"/>
                  <a:pt x="346993" y="1373730"/>
                </a:cubicBezTo>
                <a:cubicBezTo>
                  <a:pt x="343836" y="1371692"/>
                  <a:pt x="341262" y="1369484"/>
                  <a:pt x="339918" y="1367137"/>
                </a:cubicBezTo>
                <a:cubicBezTo>
                  <a:pt x="338833" y="1365241"/>
                  <a:pt x="338334" y="1362222"/>
                  <a:pt x="337811" y="1356843"/>
                </a:cubicBezTo>
                <a:cubicBezTo>
                  <a:pt x="337287" y="1351465"/>
                  <a:pt x="336883" y="1343840"/>
                  <a:pt x="336574" y="1333314"/>
                </a:cubicBezTo>
                <a:cubicBezTo>
                  <a:pt x="335953" y="1312260"/>
                  <a:pt x="335716" y="1279629"/>
                  <a:pt x="335716" y="1230545"/>
                </a:cubicBezTo>
                <a:cubicBezTo>
                  <a:pt x="335716" y="1166132"/>
                  <a:pt x="335710" y="1133949"/>
                  <a:pt x="336678" y="1116955"/>
                </a:cubicBezTo>
                <a:cubicBezTo>
                  <a:pt x="337161" y="1108457"/>
                  <a:pt x="337867" y="1103738"/>
                  <a:pt x="339063" y="1100549"/>
                </a:cubicBezTo>
                <a:cubicBezTo>
                  <a:pt x="340255" y="1097359"/>
                  <a:pt x="342069" y="1095820"/>
                  <a:pt x="343990" y="1094262"/>
                </a:cubicBezTo>
                <a:cubicBezTo>
                  <a:pt x="348505" y="1090605"/>
                  <a:pt x="355930" y="1087000"/>
                  <a:pt x="361236" y="1085940"/>
                </a:cubicBezTo>
                <a:cubicBezTo>
                  <a:pt x="364949" y="1085195"/>
                  <a:pt x="366665" y="1084463"/>
                  <a:pt x="367558" y="1083214"/>
                </a:cubicBezTo>
                <a:cubicBezTo>
                  <a:pt x="368451" y="1081968"/>
                  <a:pt x="368839" y="1079568"/>
                  <a:pt x="368839" y="1075063"/>
                </a:cubicBezTo>
                <a:cubicBezTo>
                  <a:pt x="368839" y="1072404"/>
                  <a:pt x="368760" y="1070864"/>
                  <a:pt x="367984" y="1069902"/>
                </a:cubicBezTo>
                <a:cubicBezTo>
                  <a:pt x="367205" y="1068937"/>
                  <a:pt x="365230" y="1067953"/>
                  <a:pt x="360539" y="1067306"/>
                </a:cubicBezTo>
                <a:cubicBezTo>
                  <a:pt x="351161" y="1066016"/>
                  <a:pt x="331773" y="1065994"/>
                  <a:pt x="293129" y="1065994"/>
                </a:cubicBezTo>
                <a:cubicBezTo>
                  <a:pt x="254486" y="1065994"/>
                  <a:pt x="235095" y="1066016"/>
                  <a:pt x="225726" y="1067356"/>
                </a:cubicBezTo>
                <a:cubicBezTo>
                  <a:pt x="221042" y="1068025"/>
                  <a:pt x="219086" y="1069028"/>
                  <a:pt x="218297" y="1070044"/>
                </a:cubicBezTo>
                <a:cubicBezTo>
                  <a:pt x="217505" y="1071060"/>
                  <a:pt x="217420" y="1072697"/>
                  <a:pt x="217420" y="1075457"/>
                </a:cubicBezTo>
                <a:cubicBezTo>
                  <a:pt x="217420" y="1080271"/>
                  <a:pt x="217821" y="1082789"/>
                  <a:pt x="218480" y="1083697"/>
                </a:cubicBezTo>
                <a:cubicBezTo>
                  <a:pt x="218811" y="1084151"/>
                  <a:pt x="219174" y="1084400"/>
                  <a:pt x="220023" y="1084615"/>
                </a:cubicBezTo>
                <a:cubicBezTo>
                  <a:pt x="220868" y="1084829"/>
                  <a:pt x="222152" y="1084924"/>
                  <a:pt x="223871" y="1084924"/>
                </a:cubicBezTo>
                <a:cubicBezTo>
                  <a:pt x="229127" y="1084924"/>
                  <a:pt x="236228" y="1088590"/>
                  <a:pt x="240840" y="1093205"/>
                </a:cubicBezTo>
                <a:cubicBezTo>
                  <a:pt x="244735" y="1097101"/>
                  <a:pt x="247105" y="1099820"/>
                  <a:pt x="248007" y="1107681"/>
                </a:cubicBezTo>
                <a:cubicBezTo>
                  <a:pt x="248906" y="1115545"/>
                  <a:pt x="248682" y="1128753"/>
                  <a:pt x="248253" y="1155069"/>
                </a:cubicBezTo>
                <a:cubicBezTo>
                  <a:pt x="248035" y="1168296"/>
                  <a:pt x="247881" y="1178236"/>
                  <a:pt x="246928" y="1185838"/>
                </a:cubicBezTo>
                <a:cubicBezTo>
                  <a:pt x="245972" y="1193441"/>
                  <a:pt x="244202" y="1198829"/>
                  <a:pt x="240537" y="1202554"/>
                </a:cubicBezTo>
                <a:cubicBezTo>
                  <a:pt x="236874" y="1206280"/>
                  <a:pt x="231556" y="1208094"/>
                  <a:pt x="224070" y="1209065"/>
                </a:cubicBezTo>
                <a:cubicBezTo>
                  <a:pt x="216581" y="1210040"/>
                  <a:pt x="206799" y="1210201"/>
                  <a:pt x="193786" y="1210428"/>
                </a:cubicBezTo>
                <a:cubicBezTo>
                  <a:pt x="179458" y="1210674"/>
                  <a:pt x="165632" y="1210706"/>
                  <a:pt x="154891" y="1210551"/>
                </a:cubicBezTo>
                <a:cubicBezTo>
                  <a:pt x="149518" y="1210472"/>
                  <a:pt x="144922" y="1210352"/>
                  <a:pt x="141405" y="1210188"/>
                </a:cubicBezTo>
                <a:cubicBezTo>
                  <a:pt x="137884" y="1210021"/>
                  <a:pt x="135594" y="1209870"/>
                  <a:pt x="134238" y="1209532"/>
                </a:cubicBezTo>
                <a:cubicBezTo>
                  <a:pt x="132465" y="1209097"/>
                  <a:pt x="130730" y="1208643"/>
                  <a:pt x="129389" y="1207173"/>
                </a:cubicBezTo>
                <a:cubicBezTo>
                  <a:pt x="128049" y="1205706"/>
                  <a:pt x="127351" y="1203564"/>
                  <a:pt x="126881" y="1200138"/>
                </a:cubicBezTo>
                <a:cubicBezTo>
                  <a:pt x="125944" y="1193289"/>
                  <a:pt x="125938" y="1180794"/>
                  <a:pt x="125938" y="1156097"/>
                </a:cubicBezTo>
                <a:cubicBezTo>
                  <a:pt x="125938" y="1142286"/>
                  <a:pt x="126168" y="1129138"/>
                  <a:pt x="126538" y="1119063"/>
                </a:cubicBezTo>
                <a:cubicBezTo>
                  <a:pt x="126721" y="1114025"/>
                  <a:pt x="126938" y="1109750"/>
                  <a:pt x="127184" y="1106536"/>
                </a:cubicBezTo>
                <a:cubicBezTo>
                  <a:pt x="127307" y="1104930"/>
                  <a:pt x="127440" y="1103593"/>
                  <a:pt x="127579" y="1102533"/>
                </a:cubicBezTo>
                <a:cubicBezTo>
                  <a:pt x="127714" y="1101473"/>
                  <a:pt x="127815" y="1100760"/>
                  <a:pt x="128077" y="1100079"/>
                </a:cubicBezTo>
                <a:cubicBezTo>
                  <a:pt x="128926" y="1097864"/>
                  <a:pt x="131143" y="1095990"/>
                  <a:pt x="134108" y="1093886"/>
                </a:cubicBezTo>
                <a:cubicBezTo>
                  <a:pt x="137074" y="1091785"/>
                  <a:pt x="140815" y="1089675"/>
                  <a:pt x="144701" y="1088009"/>
                </a:cubicBezTo>
                <a:cubicBezTo>
                  <a:pt x="150610" y="1085476"/>
                  <a:pt x="153856" y="1083694"/>
                  <a:pt x="155477" y="1081874"/>
                </a:cubicBezTo>
                <a:cubicBezTo>
                  <a:pt x="157096" y="1080050"/>
                  <a:pt x="157484" y="1078025"/>
                  <a:pt x="157484" y="1073994"/>
                </a:cubicBezTo>
                <a:cubicBezTo>
                  <a:pt x="157484" y="1071599"/>
                  <a:pt x="157427" y="1070350"/>
                  <a:pt x="156670" y="1069520"/>
                </a:cubicBezTo>
                <a:cubicBezTo>
                  <a:pt x="155916" y="1068688"/>
                  <a:pt x="153837" y="1067760"/>
                  <a:pt x="149055" y="1067180"/>
                </a:cubicBezTo>
                <a:cubicBezTo>
                  <a:pt x="139496" y="1066012"/>
                  <a:pt x="119815" y="1065997"/>
                  <a:pt x="80566" y="1065997"/>
                </a:cubicBezTo>
                <a:close/>
                <a:moveTo>
                  <a:pt x="521380" y="1065997"/>
                </a:moveTo>
                <a:cubicBezTo>
                  <a:pt x="460094" y="1065997"/>
                  <a:pt x="429406" y="1066006"/>
                  <a:pt x="414267" y="1067338"/>
                </a:cubicBezTo>
                <a:cubicBezTo>
                  <a:pt x="406700" y="1068006"/>
                  <a:pt x="403085" y="1069110"/>
                  <a:pt x="401706" y="1070205"/>
                </a:cubicBezTo>
                <a:cubicBezTo>
                  <a:pt x="401015" y="1070751"/>
                  <a:pt x="400763" y="1071227"/>
                  <a:pt x="400583" y="1072003"/>
                </a:cubicBezTo>
                <a:cubicBezTo>
                  <a:pt x="400406" y="1072779"/>
                  <a:pt x="400387" y="1073858"/>
                  <a:pt x="400387" y="1075205"/>
                </a:cubicBezTo>
                <a:cubicBezTo>
                  <a:pt x="400387" y="1079807"/>
                  <a:pt x="400769" y="1082249"/>
                  <a:pt x="401693" y="1083542"/>
                </a:cubicBezTo>
                <a:cubicBezTo>
                  <a:pt x="402618" y="1084836"/>
                  <a:pt x="404422" y="1085615"/>
                  <a:pt x="408286" y="1086464"/>
                </a:cubicBezTo>
                <a:cubicBezTo>
                  <a:pt x="413766" y="1087665"/>
                  <a:pt x="420526" y="1091460"/>
                  <a:pt x="424103" y="1095410"/>
                </a:cubicBezTo>
                <a:cubicBezTo>
                  <a:pt x="425586" y="1097047"/>
                  <a:pt x="426835" y="1099113"/>
                  <a:pt x="427699" y="1102779"/>
                </a:cubicBezTo>
                <a:cubicBezTo>
                  <a:pt x="428567" y="1106444"/>
                  <a:pt x="429160" y="1111788"/>
                  <a:pt x="429611" y="1120542"/>
                </a:cubicBezTo>
                <a:cubicBezTo>
                  <a:pt x="430513" y="1138047"/>
                  <a:pt x="430832" y="1169182"/>
                  <a:pt x="431248" y="1227043"/>
                </a:cubicBezTo>
                <a:cubicBezTo>
                  <a:pt x="431753" y="1297188"/>
                  <a:pt x="431942" y="1332866"/>
                  <a:pt x="429425" y="1352146"/>
                </a:cubicBezTo>
                <a:cubicBezTo>
                  <a:pt x="428166" y="1361790"/>
                  <a:pt x="426226" y="1367449"/>
                  <a:pt x="423069" y="1371187"/>
                </a:cubicBezTo>
                <a:cubicBezTo>
                  <a:pt x="419908" y="1374922"/>
                  <a:pt x="415725" y="1376443"/>
                  <a:pt x="410652" y="1378118"/>
                </a:cubicBezTo>
                <a:cubicBezTo>
                  <a:pt x="405744" y="1379739"/>
                  <a:pt x="403208" y="1380960"/>
                  <a:pt x="401984" y="1382474"/>
                </a:cubicBezTo>
                <a:cubicBezTo>
                  <a:pt x="400757" y="1383988"/>
                  <a:pt x="400387" y="1386215"/>
                  <a:pt x="400387" y="1390632"/>
                </a:cubicBezTo>
                <a:cubicBezTo>
                  <a:pt x="400387" y="1393367"/>
                  <a:pt x="400621" y="1396105"/>
                  <a:pt x="400987" y="1398241"/>
                </a:cubicBezTo>
                <a:cubicBezTo>
                  <a:pt x="401170" y="1399307"/>
                  <a:pt x="401378" y="1400225"/>
                  <a:pt x="401596" y="1400890"/>
                </a:cubicBezTo>
                <a:cubicBezTo>
                  <a:pt x="401766" y="1401411"/>
                  <a:pt x="401886" y="1401575"/>
                  <a:pt x="401933" y="1401673"/>
                </a:cubicBezTo>
                <a:cubicBezTo>
                  <a:pt x="402009" y="1401689"/>
                  <a:pt x="402034" y="1401695"/>
                  <a:pt x="402129" y="1401707"/>
                </a:cubicBezTo>
                <a:cubicBezTo>
                  <a:pt x="402621" y="1401783"/>
                  <a:pt x="403387" y="1401862"/>
                  <a:pt x="404365" y="1401938"/>
                </a:cubicBezTo>
                <a:cubicBezTo>
                  <a:pt x="406324" y="1402089"/>
                  <a:pt x="409160" y="1402231"/>
                  <a:pt x="412728" y="1402360"/>
                </a:cubicBezTo>
                <a:cubicBezTo>
                  <a:pt x="419343" y="1402603"/>
                  <a:pt x="428939" y="1402793"/>
                  <a:pt x="439813" y="1402953"/>
                </a:cubicBezTo>
                <a:cubicBezTo>
                  <a:pt x="486033" y="1404304"/>
                  <a:pt x="571989" y="1404193"/>
                  <a:pt x="619664" y="1402745"/>
                </a:cubicBezTo>
                <a:cubicBezTo>
                  <a:pt x="630635" y="1402556"/>
                  <a:pt x="640342" y="1402338"/>
                  <a:pt x="647089" y="1402080"/>
                </a:cubicBezTo>
                <a:cubicBezTo>
                  <a:pt x="650723" y="1401941"/>
                  <a:pt x="653629" y="1401793"/>
                  <a:pt x="655670" y="1401635"/>
                </a:cubicBezTo>
                <a:cubicBezTo>
                  <a:pt x="656692" y="1401556"/>
                  <a:pt x="657499" y="1401471"/>
                  <a:pt x="658042" y="1401395"/>
                </a:cubicBezTo>
                <a:cubicBezTo>
                  <a:pt x="658206" y="1401373"/>
                  <a:pt x="658323" y="1401351"/>
                  <a:pt x="658424" y="1401332"/>
                </a:cubicBezTo>
                <a:cubicBezTo>
                  <a:pt x="658465" y="1401260"/>
                  <a:pt x="658578" y="1401095"/>
                  <a:pt x="658695" y="1400821"/>
                </a:cubicBezTo>
                <a:cubicBezTo>
                  <a:pt x="658947" y="1400234"/>
                  <a:pt x="659260" y="1399351"/>
                  <a:pt x="659603" y="1398241"/>
                </a:cubicBezTo>
                <a:cubicBezTo>
                  <a:pt x="660288" y="1396020"/>
                  <a:pt x="661099" y="1392887"/>
                  <a:pt x="661972" y="1389133"/>
                </a:cubicBezTo>
                <a:cubicBezTo>
                  <a:pt x="663726" y="1381629"/>
                  <a:pt x="665745" y="1371632"/>
                  <a:pt x="667654" y="1361187"/>
                </a:cubicBezTo>
                <a:cubicBezTo>
                  <a:pt x="671474" y="1340295"/>
                  <a:pt x="674846" y="1317396"/>
                  <a:pt x="674840" y="1309512"/>
                </a:cubicBezTo>
                <a:cubicBezTo>
                  <a:pt x="674837" y="1307389"/>
                  <a:pt x="674783" y="1305831"/>
                  <a:pt x="674575" y="1304878"/>
                </a:cubicBezTo>
                <a:cubicBezTo>
                  <a:pt x="674367" y="1303929"/>
                  <a:pt x="674196" y="1303689"/>
                  <a:pt x="673663" y="1303399"/>
                </a:cubicBezTo>
                <a:cubicBezTo>
                  <a:pt x="672594" y="1302822"/>
                  <a:pt x="668988" y="1302733"/>
                  <a:pt x="661966" y="1303197"/>
                </a:cubicBezTo>
                <a:cubicBezTo>
                  <a:pt x="658332" y="1303437"/>
                  <a:pt x="655641" y="1303626"/>
                  <a:pt x="653644" y="1304030"/>
                </a:cubicBezTo>
                <a:cubicBezTo>
                  <a:pt x="651648" y="1304431"/>
                  <a:pt x="650395" y="1304992"/>
                  <a:pt x="649238" y="1306042"/>
                </a:cubicBezTo>
                <a:cubicBezTo>
                  <a:pt x="646928" y="1308147"/>
                  <a:pt x="644935" y="1312812"/>
                  <a:pt x="641086" y="1322449"/>
                </a:cubicBezTo>
                <a:cubicBezTo>
                  <a:pt x="633969" y="1340279"/>
                  <a:pt x="625758" y="1352102"/>
                  <a:pt x="613307" y="1359364"/>
                </a:cubicBezTo>
                <a:cubicBezTo>
                  <a:pt x="600853" y="1366626"/>
                  <a:pt x="584402" y="1369263"/>
                  <a:pt x="560888" y="1369357"/>
                </a:cubicBezTo>
                <a:cubicBezTo>
                  <a:pt x="547014" y="1369411"/>
                  <a:pt x="538232" y="1368960"/>
                  <a:pt x="532248" y="1367238"/>
                </a:cubicBezTo>
                <a:cubicBezTo>
                  <a:pt x="526267" y="1365515"/>
                  <a:pt x="523071" y="1362175"/>
                  <a:pt x="521374" y="1357367"/>
                </a:cubicBezTo>
                <a:cubicBezTo>
                  <a:pt x="520850" y="1355881"/>
                  <a:pt x="520566" y="1353579"/>
                  <a:pt x="520267" y="1350238"/>
                </a:cubicBezTo>
                <a:cubicBezTo>
                  <a:pt x="519967" y="1346900"/>
                  <a:pt x="519715" y="1342638"/>
                  <a:pt x="519507" y="1337749"/>
                </a:cubicBezTo>
                <a:cubicBezTo>
                  <a:pt x="519090" y="1327973"/>
                  <a:pt x="518860" y="1315698"/>
                  <a:pt x="518819" y="1303437"/>
                </a:cubicBezTo>
                <a:cubicBezTo>
                  <a:pt x="518778" y="1291175"/>
                  <a:pt x="518926" y="1278935"/>
                  <a:pt x="519273" y="1269223"/>
                </a:cubicBezTo>
                <a:cubicBezTo>
                  <a:pt x="519447" y="1264368"/>
                  <a:pt x="519674" y="1260150"/>
                  <a:pt x="519951" y="1256860"/>
                </a:cubicBezTo>
                <a:cubicBezTo>
                  <a:pt x="520229" y="1253566"/>
                  <a:pt x="520481" y="1251342"/>
                  <a:pt x="521024" y="1249879"/>
                </a:cubicBezTo>
                <a:cubicBezTo>
                  <a:pt x="521570" y="1248399"/>
                  <a:pt x="522254" y="1247036"/>
                  <a:pt x="523488" y="1245989"/>
                </a:cubicBezTo>
                <a:cubicBezTo>
                  <a:pt x="524721" y="1244945"/>
                  <a:pt x="526361" y="1244321"/>
                  <a:pt x="528563" y="1243958"/>
                </a:cubicBezTo>
                <a:cubicBezTo>
                  <a:pt x="532970" y="1243229"/>
                  <a:pt x="539913" y="1243403"/>
                  <a:pt x="552390" y="1243926"/>
                </a:cubicBezTo>
                <a:cubicBezTo>
                  <a:pt x="564967" y="1244453"/>
                  <a:pt x="572061" y="1244901"/>
                  <a:pt x="577071" y="1246261"/>
                </a:cubicBezTo>
                <a:cubicBezTo>
                  <a:pt x="582083" y="1247620"/>
                  <a:pt x="584900" y="1250052"/>
                  <a:pt x="588200" y="1253888"/>
                </a:cubicBezTo>
                <a:cubicBezTo>
                  <a:pt x="592396" y="1258768"/>
                  <a:pt x="596515" y="1267440"/>
                  <a:pt x="597730" y="1273920"/>
                </a:cubicBezTo>
                <a:cubicBezTo>
                  <a:pt x="598225" y="1276560"/>
                  <a:pt x="598635" y="1278519"/>
                  <a:pt x="599118" y="1279875"/>
                </a:cubicBezTo>
                <a:cubicBezTo>
                  <a:pt x="599597" y="1281232"/>
                  <a:pt x="600080" y="1281913"/>
                  <a:pt x="600787" y="1282402"/>
                </a:cubicBezTo>
                <a:cubicBezTo>
                  <a:pt x="602197" y="1283380"/>
                  <a:pt x="605449" y="1283658"/>
                  <a:pt x="612093" y="1283658"/>
                </a:cubicBezTo>
                <a:cubicBezTo>
                  <a:pt x="614569" y="1283711"/>
                  <a:pt x="617026" y="1283276"/>
                  <a:pt x="619455" y="1282932"/>
                </a:cubicBezTo>
                <a:cubicBezTo>
                  <a:pt x="620929" y="1282279"/>
                  <a:pt x="621872" y="1281162"/>
                  <a:pt x="622676" y="1277954"/>
                </a:cubicBezTo>
                <a:cubicBezTo>
                  <a:pt x="624288" y="1271535"/>
                  <a:pt x="624361" y="1257633"/>
                  <a:pt x="624361" y="1230030"/>
                </a:cubicBezTo>
                <a:cubicBezTo>
                  <a:pt x="624361" y="1204841"/>
                  <a:pt x="624231" y="1191015"/>
                  <a:pt x="623496" y="1183655"/>
                </a:cubicBezTo>
                <a:cubicBezTo>
                  <a:pt x="623130" y="1179977"/>
                  <a:pt x="622559" y="1177930"/>
                  <a:pt x="622048" y="1177069"/>
                </a:cubicBezTo>
                <a:cubicBezTo>
                  <a:pt x="621537" y="1176207"/>
                  <a:pt x="621364" y="1176223"/>
                  <a:pt x="620354" y="1176182"/>
                </a:cubicBezTo>
                <a:cubicBezTo>
                  <a:pt x="617200" y="1176059"/>
                  <a:pt x="611052" y="1175472"/>
                  <a:pt x="606493" y="1174864"/>
                </a:cubicBezTo>
                <a:cubicBezTo>
                  <a:pt x="604717" y="1174627"/>
                  <a:pt x="603396" y="1174564"/>
                  <a:pt x="602455" y="1174721"/>
                </a:cubicBezTo>
                <a:cubicBezTo>
                  <a:pt x="601519" y="1174879"/>
                  <a:pt x="600944" y="1175173"/>
                  <a:pt x="600282" y="1175886"/>
                </a:cubicBezTo>
                <a:cubicBezTo>
                  <a:pt x="598957" y="1177318"/>
                  <a:pt x="597560" y="1180835"/>
                  <a:pt x="595591" y="1187378"/>
                </a:cubicBezTo>
                <a:cubicBezTo>
                  <a:pt x="593711" y="1193646"/>
                  <a:pt x="592134" y="1197677"/>
                  <a:pt x="589654" y="1200643"/>
                </a:cubicBezTo>
                <a:cubicBezTo>
                  <a:pt x="587172" y="1203611"/>
                  <a:pt x="583888" y="1205274"/>
                  <a:pt x="579131" y="1206895"/>
                </a:cubicBezTo>
                <a:cubicBezTo>
                  <a:pt x="571124" y="1209627"/>
                  <a:pt x="557197" y="1210907"/>
                  <a:pt x="544850" y="1210945"/>
                </a:cubicBezTo>
                <a:cubicBezTo>
                  <a:pt x="538674" y="1210964"/>
                  <a:pt x="532929" y="1210661"/>
                  <a:pt x="528529" y="1210015"/>
                </a:cubicBezTo>
                <a:cubicBezTo>
                  <a:pt x="526327" y="1209690"/>
                  <a:pt x="524465" y="1209286"/>
                  <a:pt x="522995" y="1208743"/>
                </a:cubicBezTo>
                <a:cubicBezTo>
                  <a:pt x="521522" y="1208204"/>
                  <a:pt x="520219" y="1207608"/>
                  <a:pt x="519718" y="1206078"/>
                </a:cubicBezTo>
                <a:cubicBezTo>
                  <a:pt x="519494" y="1205393"/>
                  <a:pt x="519475" y="1204841"/>
                  <a:pt x="519396" y="1203854"/>
                </a:cubicBezTo>
                <a:cubicBezTo>
                  <a:pt x="519317" y="1202863"/>
                  <a:pt x="519241" y="1201576"/>
                  <a:pt x="519182" y="1200009"/>
                </a:cubicBezTo>
                <a:cubicBezTo>
                  <a:pt x="519055" y="1196870"/>
                  <a:pt x="518961" y="1192608"/>
                  <a:pt x="518898" y="1187526"/>
                </a:cubicBezTo>
                <a:cubicBezTo>
                  <a:pt x="518772" y="1177359"/>
                  <a:pt x="518778" y="1163898"/>
                  <a:pt x="518948" y="1149573"/>
                </a:cubicBezTo>
                <a:cubicBezTo>
                  <a:pt x="519254" y="1123548"/>
                  <a:pt x="519273" y="1110612"/>
                  <a:pt x="522103" y="1103344"/>
                </a:cubicBezTo>
                <a:cubicBezTo>
                  <a:pt x="523519" y="1099713"/>
                  <a:pt x="525917" y="1097495"/>
                  <a:pt x="529090" y="1096419"/>
                </a:cubicBezTo>
                <a:cubicBezTo>
                  <a:pt x="532263" y="1095344"/>
                  <a:pt x="536106" y="1095186"/>
                  <a:pt x="541122" y="1094927"/>
                </a:cubicBezTo>
                <a:cubicBezTo>
                  <a:pt x="563298" y="1093785"/>
                  <a:pt x="580175" y="1096284"/>
                  <a:pt x="592736" y="1103227"/>
                </a:cubicBezTo>
                <a:cubicBezTo>
                  <a:pt x="605298" y="1110170"/>
                  <a:pt x="613364" y="1121583"/>
                  <a:pt x="617850" y="1137602"/>
                </a:cubicBezTo>
                <a:cubicBezTo>
                  <a:pt x="619900" y="1144924"/>
                  <a:pt x="621033" y="1148308"/>
                  <a:pt x="622673" y="1149659"/>
                </a:cubicBezTo>
                <a:cubicBezTo>
                  <a:pt x="623493" y="1150334"/>
                  <a:pt x="624559" y="1150722"/>
                  <a:pt x="626408" y="1150940"/>
                </a:cubicBezTo>
                <a:cubicBezTo>
                  <a:pt x="628253" y="1151157"/>
                  <a:pt x="630802" y="1151167"/>
                  <a:pt x="634231" y="1151167"/>
                </a:cubicBezTo>
                <a:cubicBezTo>
                  <a:pt x="637679" y="1151167"/>
                  <a:pt x="640222" y="1151144"/>
                  <a:pt x="641916" y="1150835"/>
                </a:cubicBezTo>
                <a:cubicBezTo>
                  <a:pt x="643607" y="1150523"/>
                  <a:pt x="644320" y="1150104"/>
                  <a:pt x="644941" y="1149072"/>
                </a:cubicBezTo>
                <a:cubicBezTo>
                  <a:pt x="646181" y="1147012"/>
                  <a:pt x="646427" y="1141309"/>
                  <a:pt x="646417" y="1129873"/>
                </a:cubicBezTo>
                <a:cubicBezTo>
                  <a:pt x="646417" y="1117372"/>
                  <a:pt x="645490" y="1097486"/>
                  <a:pt x="644392" y="1085858"/>
                </a:cubicBezTo>
                <a:cubicBezTo>
                  <a:pt x="643887" y="1080536"/>
                  <a:pt x="643465" y="1076855"/>
                  <a:pt x="641613" y="1074331"/>
                </a:cubicBezTo>
                <a:cubicBezTo>
                  <a:pt x="639758" y="1071807"/>
                  <a:pt x="636234" y="1069934"/>
                  <a:pt x="628619" y="1068631"/>
                </a:cubicBezTo>
                <a:cubicBezTo>
                  <a:pt x="613386" y="1066028"/>
                  <a:pt x="582667" y="1065994"/>
                  <a:pt x="521383" y="1065994"/>
                </a:cubicBezTo>
                <a:close/>
                <a:moveTo>
                  <a:pt x="837384" y="1065997"/>
                </a:moveTo>
                <a:cubicBezTo>
                  <a:pt x="766722" y="1065997"/>
                  <a:pt x="731341" y="1066012"/>
                  <a:pt x="713679" y="1068054"/>
                </a:cubicBezTo>
                <a:cubicBezTo>
                  <a:pt x="704849" y="1069076"/>
                  <a:pt x="700584" y="1070650"/>
                  <a:pt x="698571" y="1072552"/>
                </a:cubicBezTo>
                <a:cubicBezTo>
                  <a:pt x="696559" y="1074451"/>
                  <a:pt x="696237" y="1077012"/>
                  <a:pt x="695773" y="1081151"/>
                </a:cubicBezTo>
                <a:cubicBezTo>
                  <a:pt x="694767" y="1090139"/>
                  <a:pt x="693584" y="1110277"/>
                  <a:pt x="693168" y="1125697"/>
                </a:cubicBezTo>
                <a:cubicBezTo>
                  <a:pt x="692748" y="1141160"/>
                  <a:pt x="693389" y="1150135"/>
                  <a:pt x="695521" y="1154138"/>
                </a:cubicBezTo>
                <a:cubicBezTo>
                  <a:pt x="696587" y="1156141"/>
                  <a:pt x="697789" y="1156977"/>
                  <a:pt x="699792" y="1157331"/>
                </a:cubicBezTo>
                <a:cubicBezTo>
                  <a:pt x="701792" y="1157684"/>
                  <a:pt x="704663" y="1157356"/>
                  <a:pt x="708398" y="1156419"/>
                </a:cubicBezTo>
                <a:cubicBezTo>
                  <a:pt x="711559" y="1155624"/>
                  <a:pt x="713196" y="1154719"/>
                  <a:pt x="714669" y="1152425"/>
                </a:cubicBezTo>
                <a:cubicBezTo>
                  <a:pt x="716146" y="1150129"/>
                  <a:pt x="717363" y="1146214"/>
                  <a:pt x="718754" y="1139715"/>
                </a:cubicBezTo>
                <a:cubicBezTo>
                  <a:pt x="722007" y="1124561"/>
                  <a:pt x="727003" y="1113943"/>
                  <a:pt x="735281" y="1107028"/>
                </a:cubicBezTo>
                <a:cubicBezTo>
                  <a:pt x="743555" y="1100116"/>
                  <a:pt x="754906" y="1097079"/>
                  <a:pt x="770417" y="1096561"/>
                </a:cubicBezTo>
                <a:cubicBezTo>
                  <a:pt x="774899" y="1096413"/>
                  <a:pt x="778713" y="1096192"/>
                  <a:pt x="781804" y="1098552"/>
                </a:cubicBezTo>
                <a:cubicBezTo>
                  <a:pt x="784896" y="1100908"/>
                  <a:pt x="786625" y="1105347"/>
                  <a:pt x="787817" y="1113517"/>
                </a:cubicBezTo>
                <a:cubicBezTo>
                  <a:pt x="790202" y="1129857"/>
                  <a:pt x="790388" y="1162053"/>
                  <a:pt x="790798" y="1226576"/>
                </a:cubicBezTo>
                <a:cubicBezTo>
                  <a:pt x="791265" y="1299320"/>
                  <a:pt x="791757" y="1334127"/>
                  <a:pt x="788931" y="1352487"/>
                </a:cubicBezTo>
                <a:cubicBezTo>
                  <a:pt x="787520" y="1361667"/>
                  <a:pt x="785199" y="1366906"/>
                  <a:pt x="781464" y="1370427"/>
                </a:cubicBezTo>
                <a:cubicBezTo>
                  <a:pt x="777732" y="1373950"/>
                  <a:pt x="772928" y="1375597"/>
                  <a:pt x="766732" y="1378253"/>
                </a:cubicBezTo>
                <a:cubicBezTo>
                  <a:pt x="760827" y="1380787"/>
                  <a:pt x="757495" y="1382607"/>
                  <a:pt x="755805" y="1384427"/>
                </a:cubicBezTo>
                <a:cubicBezTo>
                  <a:pt x="754111" y="1386247"/>
                  <a:pt x="753697" y="1388143"/>
                  <a:pt x="753697" y="1391849"/>
                </a:cubicBezTo>
                <a:cubicBezTo>
                  <a:pt x="753697" y="1394237"/>
                  <a:pt x="753934" y="1396667"/>
                  <a:pt x="754300" y="1398578"/>
                </a:cubicBezTo>
                <a:cubicBezTo>
                  <a:pt x="754483" y="1399537"/>
                  <a:pt x="754704" y="1400367"/>
                  <a:pt x="754921" y="1400976"/>
                </a:cubicBezTo>
                <a:cubicBezTo>
                  <a:pt x="755095" y="1401455"/>
                  <a:pt x="755224" y="1401629"/>
                  <a:pt x="755290" y="1401739"/>
                </a:cubicBezTo>
                <a:cubicBezTo>
                  <a:pt x="755562" y="1401789"/>
                  <a:pt x="755969" y="1401846"/>
                  <a:pt x="756518" y="1401906"/>
                </a:cubicBezTo>
                <a:cubicBezTo>
                  <a:pt x="757682" y="1402029"/>
                  <a:pt x="759391" y="1402143"/>
                  <a:pt x="761552" y="1402250"/>
                </a:cubicBezTo>
                <a:cubicBezTo>
                  <a:pt x="765874" y="1402464"/>
                  <a:pt x="772016" y="1402638"/>
                  <a:pt x="779511" y="1402755"/>
                </a:cubicBezTo>
                <a:cubicBezTo>
                  <a:pt x="794498" y="1402995"/>
                  <a:pt x="814896" y="1403023"/>
                  <a:pt x="837063" y="1402793"/>
                </a:cubicBezTo>
                <a:cubicBezTo>
                  <a:pt x="877390" y="1402373"/>
                  <a:pt x="895595" y="1402628"/>
                  <a:pt x="905513" y="1401143"/>
                </a:cubicBezTo>
                <a:cubicBezTo>
                  <a:pt x="907069" y="1400777"/>
                  <a:pt x="910740" y="1400922"/>
                  <a:pt x="915680" y="1397717"/>
                </a:cubicBezTo>
                <a:cubicBezTo>
                  <a:pt x="916949" y="1396894"/>
                  <a:pt x="916873" y="1394865"/>
                  <a:pt x="917109" y="1392023"/>
                </a:cubicBezTo>
                <a:cubicBezTo>
                  <a:pt x="917340" y="1389269"/>
                  <a:pt x="917479" y="1387219"/>
                  <a:pt x="917368" y="1385758"/>
                </a:cubicBezTo>
                <a:cubicBezTo>
                  <a:pt x="917258" y="1384294"/>
                  <a:pt x="916968" y="1383506"/>
                  <a:pt x="916359" y="1382812"/>
                </a:cubicBezTo>
                <a:cubicBezTo>
                  <a:pt x="915144" y="1381427"/>
                  <a:pt x="911753" y="1380215"/>
                  <a:pt x="904722" y="1378247"/>
                </a:cubicBezTo>
                <a:cubicBezTo>
                  <a:pt x="898608" y="1376534"/>
                  <a:pt x="893829" y="1375651"/>
                  <a:pt x="890043" y="1372616"/>
                </a:cubicBezTo>
                <a:cubicBezTo>
                  <a:pt x="886258" y="1369578"/>
                  <a:pt x="883930" y="1364575"/>
                  <a:pt x="882485" y="1355462"/>
                </a:cubicBezTo>
                <a:cubicBezTo>
                  <a:pt x="879596" y="1337235"/>
                  <a:pt x="879879" y="1301689"/>
                  <a:pt x="879879" y="1227302"/>
                </a:cubicBezTo>
                <a:cubicBezTo>
                  <a:pt x="879879" y="1161182"/>
                  <a:pt x="879848" y="1128195"/>
                  <a:pt x="882267" y="1111612"/>
                </a:cubicBezTo>
                <a:cubicBezTo>
                  <a:pt x="883479" y="1103321"/>
                  <a:pt x="885302" y="1098858"/>
                  <a:pt x="888595" y="1096653"/>
                </a:cubicBezTo>
                <a:cubicBezTo>
                  <a:pt x="891892" y="1094451"/>
                  <a:pt x="895870" y="1094987"/>
                  <a:pt x="900624" y="1095482"/>
                </a:cubicBezTo>
                <a:cubicBezTo>
                  <a:pt x="916977" y="1097192"/>
                  <a:pt x="928393" y="1100564"/>
                  <a:pt x="936643" y="1107511"/>
                </a:cubicBezTo>
                <a:cubicBezTo>
                  <a:pt x="944889" y="1114454"/>
                  <a:pt x="949740" y="1124801"/>
                  <a:pt x="953327" y="1139899"/>
                </a:cubicBezTo>
                <a:cubicBezTo>
                  <a:pt x="955399" y="1148633"/>
                  <a:pt x="956822" y="1152857"/>
                  <a:pt x="959074" y="1154514"/>
                </a:cubicBezTo>
                <a:cubicBezTo>
                  <a:pt x="960201" y="1155343"/>
                  <a:pt x="961683" y="1155756"/>
                  <a:pt x="964059" y="1155820"/>
                </a:cubicBezTo>
                <a:cubicBezTo>
                  <a:pt x="966434" y="1155883"/>
                  <a:pt x="969623" y="1155567"/>
                  <a:pt x="973819" y="1155056"/>
                </a:cubicBezTo>
                <a:cubicBezTo>
                  <a:pt x="976847" y="1154687"/>
                  <a:pt x="979071" y="1154391"/>
                  <a:pt x="980503" y="1153933"/>
                </a:cubicBezTo>
                <a:cubicBezTo>
                  <a:pt x="981935" y="1153476"/>
                  <a:pt x="982494" y="1153047"/>
                  <a:pt x="982954" y="1152050"/>
                </a:cubicBezTo>
                <a:cubicBezTo>
                  <a:pt x="983879" y="1150053"/>
                  <a:pt x="983667" y="1144816"/>
                  <a:pt x="982787" y="1134359"/>
                </a:cubicBezTo>
                <a:cubicBezTo>
                  <a:pt x="981822" y="1122851"/>
                  <a:pt x="980156" y="1102438"/>
                  <a:pt x="979084" y="1088990"/>
                </a:cubicBezTo>
                <a:cubicBezTo>
                  <a:pt x="978598" y="1082877"/>
                  <a:pt x="978178" y="1078615"/>
                  <a:pt x="976043" y="1075656"/>
                </a:cubicBezTo>
                <a:cubicBezTo>
                  <a:pt x="973301" y="1071861"/>
                  <a:pt x="968589" y="1070896"/>
                  <a:pt x="966784" y="1070265"/>
                </a:cubicBezTo>
                <a:cubicBezTo>
                  <a:pt x="964936" y="1069700"/>
                  <a:pt x="963614" y="1069470"/>
                  <a:pt x="961018" y="1069025"/>
                </a:cubicBezTo>
                <a:cubicBezTo>
                  <a:pt x="943450" y="1066028"/>
                  <a:pt x="908043" y="1065994"/>
                  <a:pt x="837381" y="1065994"/>
                </a:cubicBezTo>
                <a:close/>
                <a:moveTo>
                  <a:pt x="1574809" y="1065997"/>
                </a:moveTo>
                <a:cubicBezTo>
                  <a:pt x="1535702" y="1065997"/>
                  <a:pt x="1516080" y="1066022"/>
                  <a:pt x="1506588" y="1067344"/>
                </a:cubicBezTo>
                <a:cubicBezTo>
                  <a:pt x="1501841" y="1068006"/>
                  <a:pt x="1499847" y="1069006"/>
                  <a:pt x="1499052" y="1070006"/>
                </a:cubicBezTo>
                <a:cubicBezTo>
                  <a:pt x="1498254" y="1071006"/>
                  <a:pt x="1498172" y="1072606"/>
                  <a:pt x="1498172" y="1075334"/>
                </a:cubicBezTo>
                <a:cubicBezTo>
                  <a:pt x="1498172" y="1080293"/>
                  <a:pt x="1498487" y="1082628"/>
                  <a:pt x="1499705" y="1084041"/>
                </a:cubicBezTo>
                <a:cubicBezTo>
                  <a:pt x="1500926" y="1085454"/>
                  <a:pt x="1503692" y="1086530"/>
                  <a:pt x="1509298" y="1088041"/>
                </a:cubicBezTo>
                <a:cubicBezTo>
                  <a:pt x="1512828" y="1088990"/>
                  <a:pt x="1516301" y="1090482"/>
                  <a:pt x="1519143" y="1092157"/>
                </a:cubicBezTo>
                <a:cubicBezTo>
                  <a:pt x="1521986" y="1093829"/>
                  <a:pt x="1524222" y="1095555"/>
                  <a:pt x="1525244" y="1097678"/>
                </a:cubicBezTo>
                <a:cubicBezTo>
                  <a:pt x="1525519" y="1098246"/>
                  <a:pt x="1525553" y="1098628"/>
                  <a:pt x="1525654" y="1099255"/>
                </a:cubicBezTo>
                <a:cubicBezTo>
                  <a:pt x="1525758" y="1099880"/>
                  <a:pt x="1525856" y="1100662"/>
                  <a:pt x="1525957" y="1101621"/>
                </a:cubicBezTo>
                <a:cubicBezTo>
                  <a:pt x="1526153" y="1103533"/>
                  <a:pt x="1526351" y="1106135"/>
                  <a:pt x="1526550" y="1109359"/>
                </a:cubicBezTo>
                <a:cubicBezTo>
                  <a:pt x="1526951" y="1115804"/>
                  <a:pt x="1527358" y="1124741"/>
                  <a:pt x="1527746" y="1135536"/>
                </a:cubicBezTo>
                <a:cubicBezTo>
                  <a:pt x="1528519" y="1157132"/>
                  <a:pt x="1529222" y="1186151"/>
                  <a:pt x="1529667" y="1217390"/>
                </a:cubicBezTo>
                <a:cubicBezTo>
                  <a:pt x="1530481" y="1274172"/>
                  <a:pt x="1530891" y="1302579"/>
                  <a:pt x="1532108" y="1318834"/>
                </a:cubicBezTo>
                <a:cubicBezTo>
                  <a:pt x="1533323" y="1335090"/>
                  <a:pt x="1535228" y="1338982"/>
                  <a:pt x="1539317" y="1347657"/>
                </a:cubicBezTo>
                <a:cubicBezTo>
                  <a:pt x="1554793" y="1380506"/>
                  <a:pt x="1584156" y="1400635"/>
                  <a:pt x="1628351" y="1408436"/>
                </a:cubicBezTo>
                <a:cubicBezTo>
                  <a:pt x="1642423" y="1410922"/>
                  <a:pt x="1664256" y="1412171"/>
                  <a:pt x="1679754" y="1411376"/>
                </a:cubicBezTo>
                <a:cubicBezTo>
                  <a:pt x="1742265" y="1408162"/>
                  <a:pt x="1784574" y="1382698"/>
                  <a:pt x="1801501" y="1338550"/>
                </a:cubicBezTo>
                <a:cubicBezTo>
                  <a:pt x="1804618" y="1330424"/>
                  <a:pt x="1806264" y="1324478"/>
                  <a:pt x="1807372" y="1307762"/>
                </a:cubicBezTo>
                <a:cubicBezTo>
                  <a:pt x="1808482" y="1291049"/>
                  <a:pt x="1808993" y="1263708"/>
                  <a:pt x="1809731" y="1213336"/>
                </a:cubicBezTo>
                <a:cubicBezTo>
                  <a:pt x="1810469" y="1163189"/>
                  <a:pt x="1810974" y="1136015"/>
                  <a:pt x="1811999" y="1120400"/>
                </a:cubicBezTo>
                <a:cubicBezTo>
                  <a:pt x="1812514" y="1112589"/>
                  <a:pt x="1813148" y="1107668"/>
                  <a:pt x="1814053" y="1104138"/>
                </a:cubicBezTo>
                <a:cubicBezTo>
                  <a:pt x="1814955" y="1100612"/>
                  <a:pt x="1816198" y="1098451"/>
                  <a:pt x="1817681" y="1096568"/>
                </a:cubicBezTo>
                <a:cubicBezTo>
                  <a:pt x="1821390" y="1091848"/>
                  <a:pt x="1829069" y="1087508"/>
                  <a:pt x="1835554" y="1086290"/>
                </a:cubicBezTo>
                <a:cubicBezTo>
                  <a:pt x="1840447" y="1085372"/>
                  <a:pt x="1842785" y="1084580"/>
                  <a:pt x="1843803" y="1083388"/>
                </a:cubicBezTo>
                <a:cubicBezTo>
                  <a:pt x="1844822" y="1082199"/>
                  <a:pt x="1845173" y="1079899"/>
                  <a:pt x="1845173" y="1075107"/>
                </a:cubicBezTo>
                <a:cubicBezTo>
                  <a:pt x="1845173" y="1072435"/>
                  <a:pt x="1845078" y="1070729"/>
                  <a:pt x="1844475" y="1069760"/>
                </a:cubicBezTo>
                <a:cubicBezTo>
                  <a:pt x="1843876" y="1068792"/>
                  <a:pt x="1842561" y="1067943"/>
                  <a:pt x="1839012" y="1067309"/>
                </a:cubicBezTo>
                <a:cubicBezTo>
                  <a:pt x="1831911" y="1066035"/>
                  <a:pt x="1816914" y="1065997"/>
                  <a:pt x="1787078" y="1065997"/>
                </a:cubicBezTo>
                <a:cubicBezTo>
                  <a:pt x="1755706" y="1065997"/>
                  <a:pt x="1739687" y="1066117"/>
                  <a:pt x="1732429" y="1067839"/>
                </a:cubicBezTo>
                <a:cubicBezTo>
                  <a:pt x="1730612" y="1068268"/>
                  <a:pt x="1729369" y="1068792"/>
                  <a:pt x="1728584" y="1069334"/>
                </a:cubicBezTo>
                <a:cubicBezTo>
                  <a:pt x="1727798" y="1069880"/>
                  <a:pt x="1727435" y="1070397"/>
                  <a:pt x="1727196" y="1071110"/>
                </a:cubicBezTo>
                <a:cubicBezTo>
                  <a:pt x="1726719" y="1072530"/>
                  <a:pt x="1727022" y="1075028"/>
                  <a:pt x="1727703" y="1078571"/>
                </a:cubicBezTo>
                <a:cubicBezTo>
                  <a:pt x="1728079" y="1080546"/>
                  <a:pt x="1729076" y="1082142"/>
                  <a:pt x="1731072" y="1083678"/>
                </a:cubicBezTo>
                <a:cubicBezTo>
                  <a:pt x="1733066" y="1085214"/>
                  <a:pt x="1736082" y="1086615"/>
                  <a:pt x="1740246" y="1087861"/>
                </a:cubicBezTo>
                <a:cubicBezTo>
                  <a:pt x="1745826" y="1089533"/>
                  <a:pt x="1750240" y="1090763"/>
                  <a:pt x="1753703" y="1093735"/>
                </a:cubicBezTo>
                <a:cubicBezTo>
                  <a:pt x="1757167" y="1096703"/>
                  <a:pt x="1759362" y="1101274"/>
                  <a:pt x="1760706" y="1108952"/>
                </a:cubicBezTo>
                <a:cubicBezTo>
                  <a:pt x="1763400" y="1124302"/>
                  <a:pt x="1763060" y="1152725"/>
                  <a:pt x="1762527" y="1210027"/>
                </a:cubicBezTo>
                <a:cubicBezTo>
                  <a:pt x="1762063" y="1259503"/>
                  <a:pt x="1761779" y="1285115"/>
                  <a:pt x="1760719" y="1300244"/>
                </a:cubicBezTo>
                <a:cubicBezTo>
                  <a:pt x="1759662" y="1315377"/>
                  <a:pt x="1757719" y="1320247"/>
                  <a:pt x="1754202" y="1327386"/>
                </a:cubicBezTo>
                <a:cubicBezTo>
                  <a:pt x="1748571" y="1338815"/>
                  <a:pt x="1741369" y="1347165"/>
                  <a:pt x="1731719" y="1352771"/>
                </a:cubicBezTo>
                <a:cubicBezTo>
                  <a:pt x="1722072" y="1358373"/>
                  <a:pt x="1710063" y="1361222"/>
                  <a:pt x="1694827" y="1361976"/>
                </a:cubicBezTo>
                <a:cubicBezTo>
                  <a:pt x="1663281" y="1363534"/>
                  <a:pt x="1639575" y="1354061"/>
                  <a:pt x="1627464" y="1334582"/>
                </a:cubicBezTo>
                <a:cubicBezTo>
                  <a:pt x="1623663" y="1328468"/>
                  <a:pt x="1621537" y="1324784"/>
                  <a:pt x="1620458" y="1309617"/>
                </a:cubicBezTo>
                <a:cubicBezTo>
                  <a:pt x="1619382" y="1294450"/>
                  <a:pt x="1619149" y="1267456"/>
                  <a:pt x="1618679" y="1213494"/>
                </a:cubicBezTo>
                <a:cubicBezTo>
                  <a:pt x="1618209" y="1159479"/>
                  <a:pt x="1617966" y="1132495"/>
                  <a:pt x="1618852" y="1117861"/>
                </a:cubicBezTo>
                <a:cubicBezTo>
                  <a:pt x="1619294" y="1110542"/>
                  <a:pt x="1620007" y="1106277"/>
                  <a:pt x="1621218" y="1103198"/>
                </a:cubicBezTo>
                <a:cubicBezTo>
                  <a:pt x="1622430" y="1100116"/>
                  <a:pt x="1624171" y="1098359"/>
                  <a:pt x="1626158" y="1096369"/>
                </a:cubicBezTo>
                <a:cubicBezTo>
                  <a:pt x="1630830" y="1091697"/>
                  <a:pt x="1638713" y="1087221"/>
                  <a:pt x="1644540" y="1086056"/>
                </a:cubicBezTo>
                <a:cubicBezTo>
                  <a:pt x="1648792" y="1085205"/>
                  <a:pt x="1650694" y="1084463"/>
                  <a:pt x="1651489" y="1083347"/>
                </a:cubicBezTo>
                <a:cubicBezTo>
                  <a:pt x="1652281" y="1082227"/>
                  <a:pt x="1652489" y="1079877"/>
                  <a:pt x="1652174" y="1075158"/>
                </a:cubicBezTo>
                <a:cubicBezTo>
                  <a:pt x="1651994" y="1072498"/>
                  <a:pt x="1651830" y="1070959"/>
                  <a:pt x="1650934" y="1069943"/>
                </a:cubicBezTo>
                <a:cubicBezTo>
                  <a:pt x="1650038" y="1068931"/>
                  <a:pt x="1647931" y="1067953"/>
                  <a:pt x="1643133" y="1067309"/>
                </a:cubicBezTo>
                <a:cubicBezTo>
                  <a:pt x="1633540" y="1066016"/>
                  <a:pt x="1613922" y="1065997"/>
                  <a:pt x="1574812" y="1065997"/>
                </a:cubicBezTo>
                <a:close/>
                <a:moveTo>
                  <a:pt x="1949525" y="1065997"/>
                </a:moveTo>
                <a:cubicBezTo>
                  <a:pt x="1910756" y="1065997"/>
                  <a:pt x="1891299" y="1066019"/>
                  <a:pt x="1881892" y="1067325"/>
                </a:cubicBezTo>
                <a:cubicBezTo>
                  <a:pt x="1877188" y="1067981"/>
                  <a:pt x="1875217" y="1068975"/>
                  <a:pt x="1874431" y="1069956"/>
                </a:cubicBezTo>
                <a:cubicBezTo>
                  <a:pt x="1873646" y="1070940"/>
                  <a:pt x="1873564" y="1072514"/>
                  <a:pt x="1873564" y="1075211"/>
                </a:cubicBezTo>
                <a:cubicBezTo>
                  <a:pt x="1873564" y="1079915"/>
                  <a:pt x="1873923" y="1082306"/>
                  <a:pt x="1875103" y="1083845"/>
                </a:cubicBezTo>
                <a:cubicBezTo>
                  <a:pt x="1876280" y="1085381"/>
                  <a:pt x="1878709" y="1086568"/>
                  <a:pt x="1883545" y="1088164"/>
                </a:cubicBezTo>
                <a:cubicBezTo>
                  <a:pt x="1886737" y="1089217"/>
                  <a:pt x="1889929" y="1090792"/>
                  <a:pt x="1892582" y="1092520"/>
                </a:cubicBezTo>
                <a:cubicBezTo>
                  <a:pt x="1895235" y="1094249"/>
                  <a:pt x="1897355" y="1096028"/>
                  <a:pt x="1898421" y="1098022"/>
                </a:cubicBezTo>
                <a:cubicBezTo>
                  <a:pt x="1898756" y="1098643"/>
                  <a:pt x="1898850" y="1099180"/>
                  <a:pt x="1898996" y="1099962"/>
                </a:cubicBezTo>
                <a:cubicBezTo>
                  <a:pt x="1899141" y="1100744"/>
                  <a:pt x="1899273" y="1101722"/>
                  <a:pt x="1899402" y="1102896"/>
                </a:cubicBezTo>
                <a:cubicBezTo>
                  <a:pt x="1899658" y="1105243"/>
                  <a:pt x="1899892" y="1108388"/>
                  <a:pt x="1900112" y="1112243"/>
                </a:cubicBezTo>
                <a:cubicBezTo>
                  <a:pt x="1900554" y="1119952"/>
                  <a:pt x="1900933" y="1130485"/>
                  <a:pt x="1901245" y="1142905"/>
                </a:cubicBezTo>
                <a:cubicBezTo>
                  <a:pt x="1901869" y="1167750"/>
                  <a:pt x="1902239" y="1200154"/>
                  <a:pt x="1902324" y="1232557"/>
                </a:cubicBezTo>
                <a:cubicBezTo>
                  <a:pt x="1902409" y="1264961"/>
                  <a:pt x="1902213" y="1297358"/>
                  <a:pt x="1901718" y="1322191"/>
                </a:cubicBezTo>
                <a:cubicBezTo>
                  <a:pt x="1901472" y="1334607"/>
                  <a:pt x="1901147" y="1345130"/>
                  <a:pt x="1900746" y="1352831"/>
                </a:cubicBezTo>
                <a:cubicBezTo>
                  <a:pt x="1900544" y="1356682"/>
                  <a:pt x="1900324" y="1359828"/>
                  <a:pt x="1900081" y="1362172"/>
                </a:cubicBezTo>
                <a:cubicBezTo>
                  <a:pt x="1899958" y="1363345"/>
                  <a:pt x="1899835" y="1364310"/>
                  <a:pt x="1899693" y="1365093"/>
                </a:cubicBezTo>
                <a:cubicBezTo>
                  <a:pt x="1899551" y="1365875"/>
                  <a:pt x="1899459" y="1366408"/>
                  <a:pt x="1899125" y="1367033"/>
                </a:cubicBezTo>
                <a:cubicBezTo>
                  <a:pt x="1897917" y="1369291"/>
                  <a:pt x="1895627" y="1371452"/>
                  <a:pt x="1892841" y="1373430"/>
                </a:cubicBezTo>
                <a:cubicBezTo>
                  <a:pt x="1890056" y="1375405"/>
                  <a:pt x="1886772" y="1377143"/>
                  <a:pt x="1883545" y="1378209"/>
                </a:cubicBezTo>
                <a:cubicBezTo>
                  <a:pt x="1878788" y="1379780"/>
                  <a:pt x="1876340" y="1380982"/>
                  <a:pt x="1875141" y="1382493"/>
                </a:cubicBezTo>
                <a:cubicBezTo>
                  <a:pt x="1873939" y="1384001"/>
                  <a:pt x="1873564" y="1386244"/>
                  <a:pt x="1873564" y="1390632"/>
                </a:cubicBezTo>
                <a:cubicBezTo>
                  <a:pt x="1873564" y="1393367"/>
                  <a:pt x="1873797" y="1396105"/>
                  <a:pt x="1874160" y="1398241"/>
                </a:cubicBezTo>
                <a:cubicBezTo>
                  <a:pt x="1874343" y="1399307"/>
                  <a:pt x="1874554" y="1400225"/>
                  <a:pt x="1874769" y="1400890"/>
                </a:cubicBezTo>
                <a:cubicBezTo>
                  <a:pt x="1874942" y="1401424"/>
                  <a:pt x="1875075" y="1401606"/>
                  <a:pt x="1875116" y="1401692"/>
                </a:cubicBezTo>
                <a:cubicBezTo>
                  <a:pt x="1875362" y="1401739"/>
                  <a:pt x="1875715" y="1401802"/>
                  <a:pt x="1876204" y="1401862"/>
                </a:cubicBezTo>
                <a:cubicBezTo>
                  <a:pt x="1877270" y="1401991"/>
                  <a:pt x="1878835" y="1402127"/>
                  <a:pt x="1880813" y="1402250"/>
                </a:cubicBezTo>
                <a:cubicBezTo>
                  <a:pt x="1884769" y="1402499"/>
                  <a:pt x="1890390" y="1402726"/>
                  <a:pt x="1897239" y="1402916"/>
                </a:cubicBezTo>
                <a:cubicBezTo>
                  <a:pt x="1910942" y="1403297"/>
                  <a:pt x="1929566" y="1403534"/>
                  <a:pt x="1949797" y="1403534"/>
                </a:cubicBezTo>
                <a:cubicBezTo>
                  <a:pt x="1986598" y="1403534"/>
                  <a:pt x="2005121" y="1403755"/>
                  <a:pt x="2013948" y="1402054"/>
                </a:cubicBezTo>
                <a:cubicBezTo>
                  <a:pt x="2020130" y="1400862"/>
                  <a:pt x="2021828" y="1394638"/>
                  <a:pt x="2021828" y="1393127"/>
                </a:cubicBezTo>
                <a:cubicBezTo>
                  <a:pt x="2021828" y="1387730"/>
                  <a:pt x="2021503" y="1384998"/>
                  <a:pt x="2020310" y="1383304"/>
                </a:cubicBezTo>
                <a:cubicBezTo>
                  <a:pt x="2019118" y="1381613"/>
                  <a:pt x="2016638" y="1380370"/>
                  <a:pt x="2011537" y="1378525"/>
                </a:cubicBezTo>
                <a:cubicBezTo>
                  <a:pt x="2006459" y="1376689"/>
                  <a:pt x="2002291" y="1375042"/>
                  <a:pt x="1999140" y="1371228"/>
                </a:cubicBezTo>
                <a:cubicBezTo>
                  <a:pt x="1995992" y="1367417"/>
                  <a:pt x="1994045" y="1361720"/>
                  <a:pt x="1992787" y="1352055"/>
                </a:cubicBezTo>
                <a:cubicBezTo>
                  <a:pt x="1990273" y="1332727"/>
                  <a:pt x="1990462" y="1297099"/>
                  <a:pt x="1990963" y="1227043"/>
                </a:cubicBezTo>
                <a:cubicBezTo>
                  <a:pt x="1991386" y="1168573"/>
                  <a:pt x="1991692" y="1137457"/>
                  <a:pt x="1992610" y="1120085"/>
                </a:cubicBezTo>
                <a:cubicBezTo>
                  <a:pt x="1993067" y="1111397"/>
                  <a:pt x="1993670" y="1106145"/>
                  <a:pt x="1994563" y="1102539"/>
                </a:cubicBezTo>
                <a:cubicBezTo>
                  <a:pt x="1995456" y="1098930"/>
                  <a:pt x="1996755" y="1096905"/>
                  <a:pt x="1998273" y="1095230"/>
                </a:cubicBezTo>
                <a:cubicBezTo>
                  <a:pt x="2000042" y="1093274"/>
                  <a:pt x="2002209" y="1091533"/>
                  <a:pt x="2004348" y="1090240"/>
                </a:cubicBezTo>
                <a:cubicBezTo>
                  <a:pt x="2006484" y="1088946"/>
                  <a:pt x="2008525" y="1088047"/>
                  <a:pt x="2010471" y="1088028"/>
                </a:cubicBezTo>
                <a:cubicBezTo>
                  <a:pt x="2014304" y="1087990"/>
                  <a:pt x="2016755" y="1087120"/>
                  <a:pt x="2018702" y="1085094"/>
                </a:cubicBezTo>
                <a:cubicBezTo>
                  <a:pt x="2020648" y="1083069"/>
                  <a:pt x="2022140" y="1079646"/>
                  <a:pt x="2023291" y="1074337"/>
                </a:cubicBezTo>
                <a:cubicBezTo>
                  <a:pt x="2023569" y="1073057"/>
                  <a:pt x="2023790" y="1071987"/>
                  <a:pt x="2023840" y="1071189"/>
                </a:cubicBezTo>
                <a:cubicBezTo>
                  <a:pt x="2023891" y="1070391"/>
                  <a:pt x="2023793" y="1069937"/>
                  <a:pt x="2023569" y="1069574"/>
                </a:cubicBezTo>
                <a:cubicBezTo>
                  <a:pt x="2023121" y="1068855"/>
                  <a:pt x="2021443" y="1067880"/>
                  <a:pt x="2016878" y="1067259"/>
                </a:cubicBezTo>
                <a:cubicBezTo>
                  <a:pt x="2007752" y="1066019"/>
                  <a:pt x="1988292" y="1065997"/>
                  <a:pt x="1949525" y="1065997"/>
                </a:cubicBezTo>
                <a:close/>
                <a:moveTo>
                  <a:pt x="2202025" y="1065997"/>
                </a:moveTo>
                <a:cubicBezTo>
                  <a:pt x="2136824" y="1065997"/>
                  <a:pt x="2104143" y="1066050"/>
                  <a:pt x="2087997" y="1069606"/>
                </a:cubicBezTo>
                <a:cubicBezTo>
                  <a:pt x="2079925" y="1071382"/>
                  <a:pt x="2076209" y="1073864"/>
                  <a:pt x="2074130" y="1077511"/>
                </a:cubicBezTo>
                <a:cubicBezTo>
                  <a:pt x="2072051" y="1081158"/>
                  <a:pt x="2071591" y="1086419"/>
                  <a:pt x="2071054" y="1093716"/>
                </a:cubicBezTo>
                <a:cubicBezTo>
                  <a:pt x="2069875" y="1109772"/>
                  <a:pt x="2068042" y="1132574"/>
                  <a:pt x="2066976" y="1144416"/>
                </a:cubicBezTo>
                <a:cubicBezTo>
                  <a:pt x="2066493" y="1149791"/>
                  <a:pt x="2066133" y="1153813"/>
                  <a:pt x="2066076" y="1156719"/>
                </a:cubicBezTo>
                <a:cubicBezTo>
                  <a:pt x="2066020" y="1159627"/>
                  <a:pt x="2066335" y="1161368"/>
                  <a:pt x="2066796" y="1162173"/>
                </a:cubicBezTo>
                <a:cubicBezTo>
                  <a:pt x="2067259" y="1162977"/>
                  <a:pt x="2067805" y="1163277"/>
                  <a:pt x="2069464" y="1163447"/>
                </a:cubicBezTo>
                <a:cubicBezTo>
                  <a:pt x="2071124" y="1163618"/>
                  <a:pt x="2073682" y="1163457"/>
                  <a:pt x="2077124" y="1163207"/>
                </a:cubicBezTo>
                <a:cubicBezTo>
                  <a:pt x="2083310" y="1162759"/>
                  <a:pt x="2086591" y="1162192"/>
                  <a:pt x="2088225" y="1161107"/>
                </a:cubicBezTo>
                <a:cubicBezTo>
                  <a:pt x="2089042" y="1160564"/>
                  <a:pt x="2089568" y="1159914"/>
                  <a:pt x="2090067" y="1158797"/>
                </a:cubicBezTo>
                <a:cubicBezTo>
                  <a:pt x="2090565" y="1157678"/>
                  <a:pt x="2090982" y="1156103"/>
                  <a:pt x="2091417" y="1154002"/>
                </a:cubicBezTo>
                <a:cubicBezTo>
                  <a:pt x="2092972" y="1146495"/>
                  <a:pt x="2096654" y="1137665"/>
                  <a:pt x="2101127" y="1129716"/>
                </a:cubicBezTo>
                <a:cubicBezTo>
                  <a:pt x="2105603" y="1121766"/>
                  <a:pt x="2110821" y="1114735"/>
                  <a:pt x="2115767" y="1110842"/>
                </a:cubicBezTo>
                <a:cubicBezTo>
                  <a:pt x="2120641" y="1107009"/>
                  <a:pt x="2129527" y="1102605"/>
                  <a:pt x="2136111" y="1100719"/>
                </a:cubicBezTo>
                <a:cubicBezTo>
                  <a:pt x="2139799" y="1099662"/>
                  <a:pt x="2146811" y="1098694"/>
                  <a:pt x="2155508" y="1097788"/>
                </a:cubicBezTo>
                <a:cubicBezTo>
                  <a:pt x="2164202" y="1096883"/>
                  <a:pt x="2174492" y="1096082"/>
                  <a:pt x="2184360" y="1095495"/>
                </a:cubicBezTo>
                <a:cubicBezTo>
                  <a:pt x="2194227" y="1094908"/>
                  <a:pt x="2203666" y="1094536"/>
                  <a:pt x="2210675" y="1094511"/>
                </a:cubicBezTo>
                <a:cubicBezTo>
                  <a:pt x="2214180" y="1094498"/>
                  <a:pt x="2217072" y="1094571"/>
                  <a:pt x="2219158" y="1094751"/>
                </a:cubicBezTo>
                <a:cubicBezTo>
                  <a:pt x="2220202" y="1094839"/>
                  <a:pt x="2221031" y="1094946"/>
                  <a:pt x="2221729" y="1095126"/>
                </a:cubicBezTo>
                <a:cubicBezTo>
                  <a:pt x="2222075" y="1095217"/>
                  <a:pt x="2222388" y="1095312"/>
                  <a:pt x="2222751" y="1095533"/>
                </a:cubicBezTo>
                <a:cubicBezTo>
                  <a:pt x="2223113" y="1095754"/>
                  <a:pt x="2223719" y="1096293"/>
                  <a:pt x="2223719" y="1097151"/>
                </a:cubicBezTo>
                <a:cubicBezTo>
                  <a:pt x="2223719" y="1097855"/>
                  <a:pt x="2223602" y="1097804"/>
                  <a:pt x="2223533" y="1097971"/>
                </a:cubicBezTo>
                <a:cubicBezTo>
                  <a:pt x="2223463" y="1098142"/>
                  <a:pt x="2223388" y="1098315"/>
                  <a:pt x="2223287" y="1098520"/>
                </a:cubicBezTo>
                <a:cubicBezTo>
                  <a:pt x="2223088" y="1098933"/>
                  <a:pt x="2222807" y="1099467"/>
                  <a:pt x="2222448" y="1100142"/>
                </a:cubicBezTo>
                <a:cubicBezTo>
                  <a:pt x="2221725" y="1101492"/>
                  <a:pt x="2220672" y="1103391"/>
                  <a:pt x="2219318" y="1105785"/>
                </a:cubicBezTo>
                <a:cubicBezTo>
                  <a:pt x="2216612" y="1110574"/>
                  <a:pt x="2212707" y="1117353"/>
                  <a:pt x="2207889" y="1125618"/>
                </a:cubicBezTo>
                <a:cubicBezTo>
                  <a:pt x="2198249" y="1142151"/>
                  <a:pt x="2184962" y="1164649"/>
                  <a:pt x="2170341" y="1189135"/>
                </a:cubicBezTo>
                <a:cubicBezTo>
                  <a:pt x="2127587" y="1260743"/>
                  <a:pt x="2099133" y="1308654"/>
                  <a:pt x="2081313" y="1339159"/>
                </a:cubicBezTo>
                <a:cubicBezTo>
                  <a:pt x="2072401" y="1354411"/>
                  <a:pt x="2066149" y="1365313"/>
                  <a:pt x="2062102" y="1372635"/>
                </a:cubicBezTo>
                <a:cubicBezTo>
                  <a:pt x="2060077" y="1376294"/>
                  <a:pt x="2058600" y="1379061"/>
                  <a:pt x="2057629" y="1381014"/>
                </a:cubicBezTo>
                <a:cubicBezTo>
                  <a:pt x="2057143" y="1381988"/>
                  <a:pt x="2056783" y="1382764"/>
                  <a:pt x="2056550" y="1383323"/>
                </a:cubicBezTo>
                <a:cubicBezTo>
                  <a:pt x="2056361" y="1383777"/>
                  <a:pt x="2056259" y="1384137"/>
                  <a:pt x="2056234" y="1384200"/>
                </a:cubicBezTo>
                <a:lnTo>
                  <a:pt x="2056234" y="1384206"/>
                </a:lnTo>
                <a:cubicBezTo>
                  <a:pt x="2056017" y="1385954"/>
                  <a:pt x="2055944" y="1391663"/>
                  <a:pt x="2056149" y="1396367"/>
                </a:cubicBezTo>
                <a:cubicBezTo>
                  <a:pt x="2056196" y="1397452"/>
                  <a:pt x="2056259" y="1398247"/>
                  <a:pt x="2056446" y="1398758"/>
                </a:cubicBezTo>
                <a:cubicBezTo>
                  <a:pt x="2056632" y="1399266"/>
                  <a:pt x="2056853" y="1399600"/>
                  <a:pt x="2057698" y="1400070"/>
                </a:cubicBezTo>
                <a:cubicBezTo>
                  <a:pt x="2059383" y="1401007"/>
                  <a:pt x="2063610" y="1401909"/>
                  <a:pt x="2072133" y="1402449"/>
                </a:cubicBezTo>
                <a:cubicBezTo>
                  <a:pt x="2089177" y="1403524"/>
                  <a:pt x="2123467" y="1403534"/>
                  <a:pt x="2191987" y="1403534"/>
                </a:cubicBezTo>
                <a:cubicBezTo>
                  <a:pt x="2229665" y="1403534"/>
                  <a:pt x="2264091" y="1403247"/>
                  <a:pt x="2289198" y="1402786"/>
                </a:cubicBezTo>
                <a:cubicBezTo>
                  <a:pt x="2301753" y="1402559"/>
                  <a:pt x="2311977" y="1402288"/>
                  <a:pt x="2319100" y="1401985"/>
                </a:cubicBezTo>
                <a:cubicBezTo>
                  <a:pt x="2322662" y="1401837"/>
                  <a:pt x="2325450" y="1401679"/>
                  <a:pt x="2327343" y="1401518"/>
                </a:cubicBezTo>
                <a:cubicBezTo>
                  <a:pt x="2328258" y="1401439"/>
                  <a:pt x="2328936" y="1401360"/>
                  <a:pt x="2329390" y="1401291"/>
                </a:cubicBezTo>
                <a:cubicBezTo>
                  <a:pt x="2329456" y="1401117"/>
                  <a:pt x="2329460" y="1401133"/>
                  <a:pt x="2329545" y="1400821"/>
                </a:cubicBezTo>
                <a:cubicBezTo>
                  <a:pt x="2329715" y="1400203"/>
                  <a:pt x="2329917" y="1399345"/>
                  <a:pt x="2330141" y="1398294"/>
                </a:cubicBezTo>
                <a:cubicBezTo>
                  <a:pt x="2330586" y="1396200"/>
                  <a:pt x="2331110" y="1393335"/>
                  <a:pt x="2331687" y="1389928"/>
                </a:cubicBezTo>
                <a:cubicBezTo>
                  <a:pt x="2332841" y="1383115"/>
                  <a:pt x="2334201" y="1374130"/>
                  <a:pt x="2335519" y="1364648"/>
                </a:cubicBezTo>
                <a:cubicBezTo>
                  <a:pt x="2338160" y="1345686"/>
                  <a:pt x="2340658" y="1324667"/>
                  <a:pt x="2341169" y="1315118"/>
                </a:cubicBezTo>
                <a:cubicBezTo>
                  <a:pt x="2341381" y="1311175"/>
                  <a:pt x="2341532" y="1308238"/>
                  <a:pt x="2341428" y="1306150"/>
                </a:cubicBezTo>
                <a:cubicBezTo>
                  <a:pt x="2341324" y="1304058"/>
                  <a:pt x="2340974" y="1302929"/>
                  <a:pt x="2340444" y="1302285"/>
                </a:cubicBezTo>
                <a:cubicBezTo>
                  <a:pt x="2339911" y="1301639"/>
                  <a:pt x="2339005" y="1301181"/>
                  <a:pt x="2337128" y="1300831"/>
                </a:cubicBezTo>
                <a:cubicBezTo>
                  <a:pt x="2335248" y="1300481"/>
                  <a:pt x="2332529" y="1300298"/>
                  <a:pt x="2328876" y="1300061"/>
                </a:cubicBezTo>
                <a:cubicBezTo>
                  <a:pt x="2325226" y="1299825"/>
                  <a:pt x="2322517" y="1299651"/>
                  <a:pt x="2320535" y="1299771"/>
                </a:cubicBezTo>
                <a:cubicBezTo>
                  <a:pt x="2318554" y="1299888"/>
                  <a:pt x="2317390" y="1300251"/>
                  <a:pt x="2316419" y="1300998"/>
                </a:cubicBezTo>
                <a:cubicBezTo>
                  <a:pt x="2314479" y="1302491"/>
                  <a:pt x="2312911" y="1306421"/>
                  <a:pt x="2309961" y="1314781"/>
                </a:cubicBezTo>
                <a:cubicBezTo>
                  <a:pt x="2302624" y="1335601"/>
                  <a:pt x="2283428" y="1355970"/>
                  <a:pt x="2265214" y="1361913"/>
                </a:cubicBezTo>
                <a:cubicBezTo>
                  <a:pt x="2261378" y="1363165"/>
                  <a:pt x="2253384" y="1364339"/>
                  <a:pt x="2243132" y="1365421"/>
                </a:cubicBezTo>
                <a:cubicBezTo>
                  <a:pt x="2232880" y="1366499"/>
                  <a:pt x="2220505" y="1367421"/>
                  <a:pt x="2208445" y="1367922"/>
                </a:cubicBezTo>
                <a:cubicBezTo>
                  <a:pt x="2195830" y="1368446"/>
                  <a:pt x="2186511" y="1369184"/>
                  <a:pt x="2179972" y="1369203"/>
                </a:cubicBezTo>
                <a:cubicBezTo>
                  <a:pt x="2176704" y="1369212"/>
                  <a:pt x="2174130" y="1369051"/>
                  <a:pt x="2172079" y="1368518"/>
                </a:cubicBezTo>
                <a:cubicBezTo>
                  <a:pt x="2170028" y="1367985"/>
                  <a:pt x="2168334" y="1366925"/>
                  <a:pt x="2167618" y="1365178"/>
                </a:cubicBezTo>
                <a:cubicBezTo>
                  <a:pt x="2166905" y="1363430"/>
                  <a:pt x="2167205" y="1361459"/>
                  <a:pt x="2168000" y="1359165"/>
                </a:cubicBezTo>
                <a:cubicBezTo>
                  <a:pt x="2168798" y="1356875"/>
                  <a:pt x="2170158" y="1354168"/>
                  <a:pt x="2172044" y="1350831"/>
                </a:cubicBezTo>
                <a:cubicBezTo>
                  <a:pt x="2175811" y="1344153"/>
                  <a:pt x="2181688" y="1334976"/>
                  <a:pt x="2189331" y="1322279"/>
                </a:cubicBezTo>
                <a:cubicBezTo>
                  <a:pt x="2201770" y="1301617"/>
                  <a:pt x="2233612" y="1247232"/>
                  <a:pt x="2263186" y="1196397"/>
                </a:cubicBezTo>
                <a:cubicBezTo>
                  <a:pt x="2277974" y="1170980"/>
                  <a:pt x="2292201" y="1146447"/>
                  <a:pt x="2303148" y="1127447"/>
                </a:cubicBezTo>
                <a:cubicBezTo>
                  <a:pt x="2314097" y="1108448"/>
                  <a:pt x="2321819" y="1094880"/>
                  <a:pt x="2323438" y="1091757"/>
                </a:cubicBezTo>
                <a:cubicBezTo>
                  <a:pt x="2326390" y="1086056"/>
                  <a:pt x="2329333" y="1077262"/>
                  <a:pt x="2329845" y="1072908"/>
                </a:cubicBezTo>
                <a:cubicBezTo>
                  <a:pt x="2329971" y="1071823"/>
                  <a:pt x="2330027" y="1071003"/>
                  <a:pt x="2329936" y="1070524"/>
                </a:cubicBezTo>
                <a:cubicBezTo>
                  <a:pt x="2329845" y="1070044"/>
                  <a:pt x="2329763" y="1069826"/>
                  <a:pt x="2329103" y="1069404"/>
                </a:cubicBezTo>
                <a:cubicBezTo>
                  <a:pt x="2327788" y="1068555"/>
                  <a:pt x="2323911" y="1067612"/>
                  <a:pt x="2315895" y="1067072"/>
                </a:cubicBezTo>
                <a:cubicBezTo>
                  <a:pt x="2299864" y="1066000"/>
                  <a:pt x="2267223" y="1065997"/>
                  <a:pt x="2202022" y="1065997"/>
                </a:cubicBezTo>
                <a:close/>
                <a:moveTo>
                  <a:pt x="1280747" y="1088855"/>
                </a:moveTo>
                <a:cubicBezTo>
                  <a:pt x="1284259" y="1088845"/>
                  <a:pt x="1287858" y="1089104"/>
                  <a:pt x="1291549" y="1089643"/>
                </a:cubicBezTo>
                <a:cubicBezTo>
                  <a:pt x="1319451" y="1093700"/>
                  <a:pt x="1341290" y="1111924"/>
                  <a:pt x="1355469" y="1141050"/>
                </a:cubicBezTo>
                <a:cubicBezTo>
                  <a:pt x="1369649" y="1170179"/>
                  <a:pt x="1376321" y="1210226"/>
                  <a:pt x="1374299" y="1258484"/>
                </a:cubicBezTo>
                <a:cubicBezTo>
                  <a:pt x="1373040" y="1288506"/>
                  <a:pt x="1368898" y="1312462"/>
                  <a:pt x="1361643" y="1330724"/>
                </a:cubicBezTo>
                <a:cubicBezTo>
                  <a:pt x="1354391" y="1348989"/>
                  <a:pt x="1343958" y="1361597"/>
                  <a:pt x="1330239" y="1368597"/>
                </a:cubicBezTo>
                <a:cubicBezTo>
                  <a:pt x="1321738" y="1372935"/>
                  <a:pt x="1309779" y="1375058"/>
                  <a:pt x="1297621" y="1375133"/>
                </a:cubicBezTo>
                <a:cubicBezTo>
                  <a:pt x="1285463" y="1375212"/>
                  <a:pt x="1273129" y="1373238"/>
                  <a:pt x="1263902" y="1369048"/>
                </a:cubicBezTo>
                <a:cubicBezTo>
                  <a:pt x="1229227" y="1353298"/>
                  <a:pt x="1206865" y="1305664"/>
                  <a:pt x="1202874" y="1241172"/>
                </a:cubicBezTo>
                <a:cubicBezTo>
                  <a:pt x="1199836" y="1192046"/>
                  <a:pt x="1207073" y="1152198"/>
                  <a:pt x="1222549" y="1125501"/>
                </a:cubicBezTo>
                <a:cubicBezTo>
                  <a:pt x="1236088" y="1102142"/>
                  <a:pt x="1256164" y="1088918"/>
                  <a:pt x="1280747" y="1088855"/>
                </a:cubicBezTo>
                <a:close/>
                <a:moveTo>
                  <a:pt x="339501" y="1305582"/>
                </a:moveTo>
                <a:cubicBezTo>
                  <a:pt x="339615" y="1313008"/>
                  <a:pt x="339561" y="1327566"/>
                  <a:pt x="339728" y="1333213"/>
                </a:cubicBezTo>
                <a:cubicBezTo>
                  <a:pt x="340038" y="1343705"/>
                  <a:pt x="340438" y="1351295"/>
                  <a:pt x="340949" y="1356541"/>
                </a:cubicBezTo>
                <a:cubicBezTo>
                  <a:pt x="340968" y="1356727"/>
                  <a:pt x="340990" y="1356802"/>
                  <a:pt x="341009" y="1356985"/>
                </a:cubicBezTo>
                <a:cubicBezTo>
                  <a:pt x="339965" y="1353490"/>
                  <a:pt x="340031" y="1319683"/>
                  <a:pt x="339501" y="1305582"/>
                </a:cubicBezTo>
                <a:close/>
                <a:moveTo>
                  <a:pt x="1191710" y="1388357"/>
                </a:moveTo>
                <a:cubicBezTo>
                  <a:pt x="1191789" y="1388402"/>
                  <a:pt x="1191947" y="1387667"/>
                  <a:pt x="1192022" y="1387711"/>
                </a:cubicBezTo>
                <a:cubicBezTo>
                  <a:pt x="1191947" y="1387667"/>
                  <a:pt x="1191802" y="1388370"/>
                  <a:pt x="1191710" y="1388357"/>
                </a:cubicBezTo>
                <a:close/>
                <a:moveTo>
                  <a:pt x="1904393" y="1482918"/>
                </a:moveTo>
                <a:cubicBezTo>
                  <a:pt x="1904283" y="1482997"/>
                  <a:pt x="1904138" y="1483108"/>
                  <a:pt x="1903999" y="1483240"/>
                </a:cubicBezTo>
                <a:cubicBezTo>
                  <a:pt x="1903611" y="1483606"/>
                  <a:pt x="1903084" y="1484158"/>
                  <a:pt x="1902447" y="1484855"/>
                </a:cubicBezTo>
                <a:cubicBezTo>
                  <a:pt x="1901172" y="1486249"/>
                  <a:pt x="1899472" y="1488234"/>
                  <a:pt x="1897488" y="1490647"/>
                </a:cubicBezTo>
                <a:cubicBezTo>
                  <a:pt x="1893516" y="1495467"/>
                  <a:pt x="1888393" y="1502000"/>
                  <a:pt x="1883093" y="1509057"/>
                </a:cubicBezTo>
                <a:cubicBezTo>
                  <a:pt x="1872384" y="1523315"/>
                  <a:pt x="1853340" y="1544593"/>
                  <a:pt x="1840557" y="1556577"/>
                </a:cubicBezTo>
                <a:cubicBezTo>
                  <a:pt x="1834233" y="1562508"/>
                  <a:pt x="1828223" y="1568331"/>
                  <a:pt x="1823643" y="1572924"/>
                </a:cubicBezTo>
                <a:cubicBezTo>
                  <a:pt x="1821356" y="1575220"/>
                  <a:pt x="1819419" y="1577211"/>
                  <a:pt x="1817993" y="1578744"/>
                </a:cubicBezTo>
                <a:cubicBezTo>
                  <a:pt x="1816567" y="1580277"/>
                  <a:pt x="1815577" y="1581498"/>
                  <a:pt x="1815473" y="1581671"/>
                </a:cubicBezTo>
                <a:cubicBezTo>
                  <a:pt x="1815230" y="1582075"/>
                  <a:pt x="1815154" y="1583261"/>
                  <a:pt x="1815801" y="1584858"/>
                </a:cubicBezTo>
                <a:cubicBezTo>
                  <a:pt x="1816447" y="1586454"/>
                  <a:pt x="1817703" y="1588343"/>
                  <a:pt x="1819406" y="1590044"/>
                </a:cubicBezTo>
                <a:cubicBezTo>
                  <a:pt x="1822911" y="1593552"/>
                  <a:pt x="1824649" y="1594880"/>
                  <a:pt x="1830217" y="1594400"/>
                </a:cubicBezTo>
                <a:cubicBezTo>
                  <a:pt x="1835785" y="1593921"/>
                  <a:pt x="1845059" y="1591208"/>
                  <a:pt x="1862046" y="1585848"/>
                </a:cubicBezTo>
                <a:cubicBezTo>
                  <a:pt x="1897582" y="1574637"/>
                  <a:pt x="1928563" y="1556817"/>
                  <a:pt x="1955304" y="1532202"/>
                </a:cubicBezTo>
                <a:cubicBezTo>
                  <a:pt x="1958942" y="1528855"/>
                  <a:pt x="1962254" y="1525375"/>
                  <a:pt x="1964626" y="1522517"/>
                </a:cubicBezTo>
                <a:cubicBezTo>
                  <a:pt x="1965812" y="1521088"/>
                  <a:pt x="1966762" y="1519817"/>
                  <a:pt x="1967386" y="1518827"/>
                </a:cubicBezTo>
                <a:cubicBezTo>
                  <a:pt x="1967762" y="1518227"/>
                  <a:pt x="1967979" y="1517675"/>
                  <a:pt x="1968093" y="1517385"/>
                </a:cubicBezTo>
                <a:cubicBezTo>
                  <a:pt x="1968055" y="1517328"/>
                  <a:pt x="1968008" y="1517265"/>
                  <a:pt x="1967945" y="1517202"/>
                </a:cubicBezTo>
                <a:cubicBezTo>
                  <a:pt x="1967588" y="1516827"/>
                  <a:pt x="1966967" y="1516290"/>
                  <a:pt x="1966159" y="1515666"/>
                </a:cubicBezTo>
                <a:cubicBezTo>
                  <a:pt x="1964541" y="1514416"/>
                  <a:pt x="1962150" y="1512795"/>
                  <a:pt x="1959257" y="1510965"/>
                </a:cubicBezTo>
                <a:cubicBezTo>
                  <a:pt x="1953475" y="1507309"/>
                  <a:pt x="1945670" y="1502805"/>
                  <a:pt x="1937730" y="1498489"/>
                </a:cubicBezTo>
                <a:cubicBezTo>
                  <a:pt x="1929794" y="1494174"/>
                  <a:pt x="1921712" y="1490038"/>
                  <a:pt x="1915371" y="1487104"/>
                </a:cubicBezTo>
                <a:cubicBezTo>
                  <a:pt x="1912200" y="1485634"/>
                  <a:pt x="1909459" y="1484464"/>
                  <a:pt x="1907431" y="1483732"/>
                </a:cubicBezTo>
                <a:cubicBezTo>
                  <a:pt x="1906415" y="1483366"/>
                  <a:pt x="1905573" y="1483111"/>
                  <a:pt x="1904989" y="1482981"/>
                </a:cubicBezTo>
                <a:cubicBezTo>
                  <a:pt x="1904743" y="1482928"/>
                  <a:pt x="1904526" y="1482921"/>
                  <a:pt x="1904393" y="1482918"/>
                </a:cubicBezTo>
                <a:close/>
                <a:moveTo>
                  <a:pt x="1064105" y="1608589"/>
                </a:moveTo>
                <a:cubicBezTo>
                  <a:pt x="1063045" y="1608659"/>
                  <a:pt x="1059724" y="1608984"/>
                  <a:pt x="1055295" y="1609501"/>
                </a:cubicBezTo>
                <a:cubicBezTo>
                  <a:pt x="1050295" y="1610088"/>
                  <a:pt x="1043642" y="1610917"/>
                  <a:pt x="1036166" y="1611879"/>
                </a:cubicBezTo>
                <a:cubicBezTo>
                  <a:pt x="1021207" y="1613810"/>
                  <a:pt x="1002935" y="1616280"/>
                  <a:pt x="987854" y="1618460"/>
                </a:cubicBezTo>
                <a:cubicBezTo>
                  <a:pt x="975481" y="1620249"/>
                  <a:pt x="969235" y="1621337"/>
                  <a:pt x="967040" y="1622700"/>
                </a:cubicBezTo>
                <a:cubicBezTo>
                  <a:pt x="965945" y="1623381"/>
                  <a:pt x="965727" y="1623823"/>
                  <a:pt x="965630" y="1625028"/>
                </a:cubicBezTo>
                <a:cubicBezTo>
                  <a:pt x="965535" y="1626233"/>
                  <a:pt x="965838" y="1628160"/>
                  <a:pt x="966308" y="1630813"/>
                </a:cubicBezTo>
                <a:cubicBezTo>
                  <a:pt x="967336" y="1636649"/>
                  <a:pt x="969040" y="1646343"/>
                  <a:pt x="970090" y="1652352"/>
                </a:cubicBezTo>
                <a:cubicBezTo>
                  <a:pt x="971138" y="1658337"/>
                  <a:pt x="969585" y="1666854"/>
                  <a:pt x="961478" y="1690813"/>
                </a:cubicBezTo>
                <a:cubicBezTo>
                  <a:pt x="953368" y="1714772"/>
                  <a:pt x="938601" y="1754267"/>
                  <a:pt x="912854" y="1822071"/>
                </a:cubicBezTo>
                <a:cubicBezTo>
                  <a:pt x="905280" y="1842014"/>
                  <a:pt x="889192" y="1884963"/>
                  <a:pt x="877107" y="1917496"/>
                </a:cubicBezTo>
                <a:cubicBezTo>
                  <a:pt x="863122" y="1955139"/>
                  <a:pt x="854539" y="1976760"/>
                  <a:pt x="846817" y="1990211"/>
                </a:cubicBezTo>
                <a:cubicBezTo>
                  <a:pt x="839094" y="2003659"/>
                  <a:pt x="831993" y="2008968"/>
                  <a:pt x="821747" y="2013296"/>
                </a:cubicBezTo>
                <a:cubicBezTo>
                  <a:pt x="814571" y="2016328"/>
                  <a:pt x="810908" y="2018164"/>
                  <a:pt x="809240" y="2020110"/>
                </a:cubicBezTo>
                <a:cubicBezTo>
                  <a:pt x="808407" y="2021085"/>
                  <a:pt x="807956" y="2022094"/>
                  <a:pt x="807675" y="2023618"/>
                </a:cubicBezTo>
                <a:cubicBezTo>
                  <a:pt x="807391" y="2025139"/>
                  <a:pt x="807325" y="2027151"/>
                  <a:pt x="807325" y="2029810"/>
                </a:cubicBezTo>
                <a:cubicBezTo>
                  <a:pt x="807325" y="2032880"/>
                  <a:pt x="807571" y="2035933"/>
                  <a:pt x="807952" y="2038306"/>
                </a:cubicBezTo>
                <a:cubicBezTo>
                  <a:pt x="808145" y="2039492"/>
                  <a:pt x="808369" y="2040511"/>
                  <a:pt x="808599" y="2041252"/>
                </a:cubicBezTo>
                <a:cubicBezTo>
                  <a:pt x="808792" y="2041870"/>
                  <a:pt x="808962" y="2042113"/>
                  <a:pt x="808987" y="2042183"/>
                </a:cubicBezTo>
                <a:cubicBezTo>
                  <a:pt x="809221" y="2042230"/>
                  <a:pt x="809555" y="2042287"/>
                  <a:pt x="810022" y="2042347"/>
                </a:cubicBezTo>
                <a:cubicBezTo>
                  <a:pt x="811047" y="2042479"/>
                  <a:pt x="812552" y="2042608"/>
                  <a:pt x="814451" y="2042728"/>
                </a:cubicBezTo>
                <a:cubicBezTo>
                  <a:pt x="818252" y="2042974"/>
                  <a:pt x="823643" y="2043189"/>
                  <a:pt x="830205" y="2043359"/>
                </a:cubicBezTo>
                <a:cubicBezTo>
                  <a:pt x="843334" y="2043700"/>
                  <a:pt x="861160" y="2043870"/>
                  <a:pt x="880495" y="2043782"/>
                </a:cubicBezTo>
                <a:cubicBezTo>
                  <a:pt x="915671" y="2043624"/>
                  <a:pt x="933346" y="2043498"/>
                  <a:pt x="941756" y="2041829"/>
                </a:cubicBezTo>
                <a:cubicBezTo>
                  <a:pt x="945961" y="2040996"/>
                  <a:pt x="947586" y="2039914"/>
                  <a:pt x="948384" y="2038514"/>
                </a:cubicBezTo>
                <a:cubicBezTo>
                  <a:pt x="949765" y="2036097"/>
                  <a:pt x="949223" y="2027766"/>
                  <a:pt x="948623" y="2023536"/>
                </a:cubicBezTo>
                <a:cubicBezTo>
                  <a:pt x="947787" y="2020691"/>
                  <a:pt x="945254" y="2018706"/>
                  <a:pt x="944393" y="2018085"/>
                </a:cubicBezTo>
                <a:cubicBezTo>
                  <a:pt x="944393" y="2018085"/>
                  <a:pt x="940766" y="2015968"/>
                  <a:pt x="935289" y="2015514"/>
                </a:cubicBezTo>
                <a:cubicBezTo>
                  <a:pt x="929838" y="2015063"/>
                  <a:pt x="924072" y="2011593"/>
                  <a:pt x="919478" y="2006489"/>
                </a:cubicBezTo>
                <a:cubicBezTo>
                  <a:pt x="914885" y="2001385"/>
                  <a:pt x="911425" y="1995003"/>
                  <a:pt x="911425" y="1989170"/>
                </a:cubicBezTo>
                <a:cubicBezTo>
                  <a:pt x="911425" y="1986331"/>
                  <a:pt x="912557" y="1981413"/>
                  <a:pt x="914289" y="1975022"/>
                </a:cubicBezTo>
                <a:cubicBezTo>
                  <a:pt x="916024" y="1968634"/>
                  <a:pt x="918390" y="1960953"/>
                  <a:pt x="920927" y="1953335"/>
                </a:cubicBezTo>
                <a:cubicBezTo>
                  <a:pt x="923463" y="1945719"/>
                  <a:pt x="926169" y="1938171"/>
                  <a:pt x="928602" y="1932048"/>
                </a:cubicBezTo>
                <a:cubicBezTo>
                  <a:pt x="931034" y="1925925"/>
                  <a:pt x="933046" y="1921363"/>
                  <a:pt x="934747" y="1919136"/>
                </a:cubicBezTo>
                <a:cubicBezTo>
                  <a:pt x="935873" y="1917660"/>
                  <a:pt x="937642" y="1917218"/>
                  <a:pt x="940437" y="1916688"/>
                </a:cubicBezTo>
                <a:cubicBezTo>
                  <a:pt x="943235" y="1916158"/>
                  <a:pt x="947135" y="1915758"/>
                  <a:pt x="952434" y="1915445"/>
                </a:cubicBezTo>
                <a:cubicBezTo>
                  <a:pt x="963033" y="1914821"/>
                  <a:pt x="979223" y="1914568"/>
                  <a:pt x="1002964" y="1914568"/>
                </a:cubicBezTo>
                <a:cubicBezTo>
                  <a:pt x="1034938" y="1914568"/>
                  <a:pt x="1050998" y="1914433"/>
                  <a:pt x="1061235" y="1919319"/>
                </a:cubicBezTo>
                <a:cubicBezTo>
                  <a:pt x="1066354" y="1921764"/>
                  <a:pt x="1069872" y="1925543"/>
                  <a:pt x="1072806" y="1930896"/>
                </a:cubicBezTo>
                <a:cubicBezTo>
                  <a:pt x="1075739" y="1936249"/>
                  <a:pt x="1078190" y="1943190"/>
                  <a:pt x="1081452" y="1952382"/>
                </a:cubicBezTo>
                <a:cubicBezTo>
                  <a:pt x="1089900" y="1976186"/>
                  <a:pt x="1094124" y="1989098"/>
                  <a:pt x="1091752" y="1998369"/>
                </a:cubicBezTo>
                <a:cubicBezTo>
                  <a:pt x="1090566" y="2003003"/>
                  <a:pt x="1087591" y="2006517"/>
                  <a:pt x="1083029" y="2009501"/>
                </a:cubicBezTo>
                <a:cubicBezTo>
                  <a:pt x="1078465" y="2012489"/>
                  <a:pt x="1072285" y="2015079"/>
                  <a:pt x="1064200" y="2018214"/>
                </a:cubicBezTo>
                <a:cubicBezTo>
                  <a:pt x="1060563" y="2019624"/>
                  <a:pt x="1058862" y="2020687"/>
                  <a:pt x="1057878" y="2022514"/>
                </a:cubicBezTo>
                <a:cubicBezTo>
                  <a:pt x="1056894" y="2024341"/>
                  <a:pt x="1056534" y="2027413"/>
                  <a:pt x="1056534" y="2032842"/>
                </a:cubicBezTo>
                <a:cubicBezTo>
                  <a:pt x="1056534" y="2034504"/>
                  <a:pt x="1057430" y="2039343"/>
                  <a:pt x="1060159" y="2040555"/>
                </a:cubicBezTo>
                <a:cubicBezTo>
                  <a:pt x="1061768" y="2041243"/>
                  <a:pt x="1063963" y="2041870"/>
                  <a:pt x="1067660" y="2042309"/>
                </a:cubicBezTo>
                <a:cubicBezTo>
                  <a:pt x="1079919" y="2043766"/>
                  <a:pt x="1105023" y="2043577"/>
                  <a:pt x="1155102" y="2043161"/>
                </a:cubicBezTo>
                <a:cubicBezTo>
                  <a:pt x="1205180" y="2042744"/>
                  <a:pt x="1230281" y="2042514"/>
                  <a:pt x="1242653" y="2040782"/>
                </a:cubicBezTo>
                <a:cubicBezTo>
                  <a:pt x="1245552" y="2040479"/>
                  <a:pt x="1248183" y="2039359"/>
                  <a:pt x="1250915" y="2038454"/>
                </a:cubicBezTo>
                <a:cubicBezTo>
                  <a:pt x="1251647" y="2038056"/>
                  <a:pt x="1252543" y="2037678"/>
                  <a:pt x="1252931" y="2037246"/>
                </a:cubicBezTo>
                <a:cubicBezTo>
                  <a:pt x="1254205" y="2035833"/>
                  <a:pt x="1254407" y="2033804"/>
                  <a:pt x="1254650" y="2030476"/>
                </a:cubicBezTo>
                <a:cubicBezTo>
                  <a:pt x="1254890" y="2027145"/>
                  <a:pt x="1255066" y="2024672"/>
                  <a:pt x="1254987" y="2022902"/>
                </a:cubicBezTo>
                <a:cubicBezTo>
                  <a:pt x="1254909" y="2021132"/>
                  <a:pt x="1254615" y="2020167"/>
                  <a:pt x="1254063" y="2019457"/>
                </a:cubicBezTo>
                <a:cubicBezTo>
                  <a:pt x="1253514" y="2018751"/>
                  <a:pt x="1252530" y="2018126"/>
                  <a:pt x="1250688" y="2017463"/>
                </a:cubicBezTo>
                <a:cubicBezTo>
                  <a:pt x="1248845" y="2016801"/>
                  <a:pt x="1246218" y="2016132"/>
                  <a:pt x="1242691" y="2015246"/>
                </a:cubicBezTo>
                <a:cubicBezTo>
                  <a:pt x="1236442" y="2013672"/>
                  <a:pt x="1231603" y="2012669"/>
                  <a:pt x="1227010" y="2009448"/>
                </a:cubicBezTo>
                <a:cubicBezTo>
                  <a:pt x="1222420" y="2006224"/>
                  <a:pt x="1218297" y="2000931"/>
                  <a:pt x="1213202" y="1991098"/>
                </a:cubicBezTo>
                <a:cubicBezTo>
                  <a:pt x="1203013" y="1971432"/>
                  <a:pt x="1188710" y="1933275"/>
                  <a:pt x="1159155" y="1855187"/>
                </a:cubicBezTo>
                <a:cubicBezTo>
                  <a:pt x="1139458" y="1803140"/>
                  <a:pt x="1112089" y="1731456"/>
                  <a:pt x="1098339" y="1695895"/>
                </a:cubicBezTo>
                <a:cubicBezTo>
                  <a:pt x="1084582" y="1660321"/>
                  <a:pt x="1071642" y="1626066"/>
                  <a:pt x="1069437" y="1619318"/>
                </a:cubicBezTo>
                <a:cubicBezTo>
                  <a:pt x="1068402" y="1616148"/>
                  <a:pt x="1067162" y="1613264"/>
                  <a:pt x="1066042" y="1611239"/>
                </a:cubicBezTo>
                <a:cubicBezTo>
                  <a:pt x="1065481" y="1610230"/>
                  <a:pt x="1064948" y="1609428"/>
                  <a:pt x="1064544" y="1608962"/>
                </a:cubicBezTo>
                <a:cubicBezTo>
                  <a:pt x="1064339" y="1608722"/>
                  <a:pt x="1064150" y="1608624"/>
                  <a:pt x="1064096" y="1608589"/>
                </a:cubicBezTo>
                <a:close/>
                <a:moveTo>
                  <a:pt x="616146" y="1609485"/>
                </a:moveTo>
                <a:cubicBezTo>
                  <a:pt x="607597" y="1609189"/>
                  <a:pt x="599254" y="1609214"/>
                  <a:pt x="591317" y="1609608"/>
                </a:cubicBezTo>
                <a:cubicBezTo>
                  <a:pt x="522617" y="1613012"/>
                  <a:pt x="476352" y="1632655"/>
                  <a:pt x="431327" y="1677491"/>
                </a:cubicBezTo>
                <a:cubicBezTo>
                  <a:pt x="400744" y="1707948"/>
                  <a:pt x="385649" y="1734323"/>
                  <a:pt x="374848" y="1776162"/>
                </a:cubicBezTo>
                <a:cubicBezTo>
                  <a:pt x="366722" y="1807645"/>
                  <a:pt x="365952" y="1860449"/>
                  <a:pt x="373161" y="1893092"/>
                </a:cubicBezTo>
                <a:cubicBezTo>
                  <a:pt x="391085" y="1974271"/>
                  <a:pt x="454778" y="2032369"/>
                  <a:pt x="543677" y="2048454"/>
                </a:cubicBezTo>
                <a:cubicBezTo>
                  <a:pt x="595187" y="2057772"/>
                  <a:pt x="665837" y="2052239"/>
                  <a:pt x="721202" y="2034504"/>
                </a:cubicBezTo>
                <a:cubicBezTo>
                  <a:pt x="731701" y="2031142"/>
                  <a:pt x="739612" y="2028176"/>
                  <a:pt x="745205" y="2025495"/>
                </a:cubicBezTo>
                <a:cubicBezTo>
                  <a:pt x="750798" y="2022817"/>
                  <a:pt x="754025" y="2020359"/>
                  <a:pt x="755224" y="2018460"/>
                </a:cubicBezTo>
                <a:cubicBezTo>
                  <a:pt x="756177" y="2016952"/>
                  <a:pt x="757842" y="2012596"/>
                  <a:pt x="759593" y="2006830"/>
                </a:cubicBezTo>
                <a:cubicBezTo>
                  <a:pt x="761344" y="2001060"/>
                  <a:pt x="763281" y="1993767"/>
                  <a:pt x="765174" y="1985880"/>
                </a:cubicBezTo>
                <a:cubicBezTo>
                  <a:pt x="768959" y="1970107"/>
                  <a:pt x="772574" y="1951947"/>
                  <a:pt x="774256" y="1938827"/>
                </a:cubicBezTo>
                <a:cubicBezTo>
                  <a:pt x="774849" y="1934199"/>
                  <a:pt x="775309" y="1930780"/>
                  <a:pt x="775309" y="1928363"/>
                </a:cubicBezTo>
                <a:cubicBezTo>
                  <a:pt x="775309" y="1925950"/>
                  <a:pt x="774921" y="1924729"/>
                  <a:pt x="773991" y="1923799"/>
                </a:cubicBezTo>
                <a:cubicBezTo>
                  <a:pt x="773060" y="1922871"/>
                  <a:pt x="771233" y="1922073"/>
                  <a:pt x="768032" y="1921395"/>
                </a:cubicBezTo>
                <a:cubicBezTo>
                  <a:pt x="764833" y="1920720"/>
                  <a:pt x="760357" y="1920146"/>
                  <a:pt x="754325" y="1919338"/>
                </a:cubicBezTo>
                <a:cubicBezTo>
                  <a:pt x="750590" y="1918840"/>
                  <a:pt x="747817" y="1918477"/>
                  <a:pt x="745761" y="1918470"/>
                </a:cubicBezTo>
                <a:cubicBezTo>
                  <a:pt x="743704" y="1918464"/>
                  <a:pt x="742439" y="1918764"/>
                  <a:pt x="741300" y="1919524"/>
                </a:cubicBezTo>
                <a:cubicBezTo>
                  <a:pt x="739022" y="1921041"/>
                  <a:pt x="736880" y="1925193"/>
                  <a:pt x="732742" y="1933934"/>
                </a:cubicBezTo>
                <a:cubicBezTo>
                  <a:pt x="721013" y="1958704"/>
                  <a:pt x="703313" y="1977540"/>
                  <a:pt x="679748" y="1990315"/>
                </a:cubicBezTo>
                <a:cubicBezTo>
                  <a:pt x="670102" y="1995546"/>
                  <a:pt x="664625" y="1998363"/>
                  <a:pt x="657335" y="1999804"/>
                </a:cubicBezTo>
                <a:cubicBezTo>
                  <a:pt x="650042" y="2001246"/>
                  <a:pt x="641133" y="2001318"/>
                  <a:pt x="624361" y="2001318"/>
                </a:cubicBezTo>
                <a:cubicBezTo>
                  <a:pt x="593156" y="2001318"/>
                  <a:pt x="587206" y="2000334"/>
                  <a:pt x="570664" y="1992584"/>
                </a:cubicBezTo>
                <a:cubicBezTo>
                  <a:pt x="536065" y="1976372"/>
                  <a:pt x="508598" y="1940313"/>
                  <a:pt x="496447" y="1895512"/>
                </a:cubicBezTo>
                <a:cubicBezTo>
                  <a:pt x="489595" y="1870260"/>
                  <a:pt x="487093" y="1815768"/>
                  <a:pt x="491456" y="1787834"/>
                </a:cubicBezTo>
                <a:cubicBezTo>
                  <a:pt x="502573" y="1716642"/>
                  <a:pt x="533582" y="1669349"/>
                  <a:pt x="579345" y="1654923"/>
                </a:cubicBezTo>
                <a:cubicBezTo>
                  <a:pt x="612541" y="1644460"/>
                  <a:pt x="643461" y="1650652"/>
                  <a:pt x="677635" y="1674447"/>
                </a:cubicBezTo>
                <a:cubicBezTo>
                  <a:pt x="698351" y="1688873"/>
                  <a:pt x="713521" y="1710425"/>
                  <a:pt x="721745" y="1737002"/>
                </a:cubicBezTo>
                <a:cubicBezTo>
                  <a:pt x="723395" y="1742339"/>
                  <a:pt x="724606" y="1746289"/>
                  <a:pt x="725896" y="1749005"/>
                </a:cubicBezTo>
                <a:cubicBezTo>
                  <a:pt x="727186" y="1751721"/>
                  <a:pt x="728414" y="1753115"/>
                  <a:pt x="730332" y="1753929"/>
                </a:cubicBezTo>
                <a:cubicBezTo>
                  <a:pt x="734171" y="1755550"/>
                  <a:pt x="741893" y="1754456"/>
                  <a:pt x="757694" y="1751875"/>
                </a:cubicBezTo>
                <a:cubicBezTo>
                  <a:pt x="760335" y="1751446"/>
                  <a:pt x="762237" y="1751096"/>
                  <a:pt x="763382" y="1750588"/>
                </a:cubicBezTo>
                <a:cubicBezTo>
                  <a:pt x="764527" y="1750080"/>
                  <a:pt x="765000" y="1749617"/>
                  <a:pt x="765426" y="1748229"/>
                </a:cubicBezTo>
                <a:cubicBezTo>
                  <a:pt x="766284" y="1745453"/>
                  <a:pt x="765909" y="1738923"/>
                  <a:pt x="764877" y="1726011"/>
                </a:cubicBezTo>
                <a:cubicBezTo>
                  <a:pt x="763215" y="1705131"/>
                  <a:pt x="761268" y="1687201"/>
                  <a:pt x="759218" y="1673431"/>
                </a:cubicBezTo>
                <a:cubicBezTo>
                  <a:pt x="757167" y="1659662"/>
                  <a:pt x="754918" y="1649930"/>
                  <a:pt x="753032" y="1645990"/>
                </a:cubicBezTo>
                <a:cubicBezTo>
                  <a:pt x="751013" y="1641775"/>
                  <a:pt x="743899" y="1636690"/>
                  <a:pt x="733278" y="1632072"/>
                </a:cubicBezTo>
                <a:cubicBezTo>
                  <a:pt x="722657" y="1627454"/>
                  <a:pt x="708616" y="1623141"/>
                  <a:pt x="692871" y="1619545"/>
                </a:cubicBezTo>
                <a:cubicBezTo>
                  <a:pt x="669259" y="1614151"/>
                  <a:pt x="641793" y="1610372"/>
                  <a:pt x="616146" y="1609485"/>
                </a:cubicBezTo>
                <a:close/>
                <a:moveTo>
                  <a:pt x="1463617" y="1618040"/>
                </a:moveTo>
                <a:cubicBezTo>
                  <a:pt x="1419034" y="1618040"/>
                  <a:pt x="1397816" y="1618343"/>
                  <a:pt x="1373006" y="1618602"/>
                </a:cubicBezTo>
                <a:cubicBezTo>
                  <a:pt x="1354365" y="1619154"/>
                  <a:pt x="1306091" y="1619034"/>
                  <a:pt x="1304303" y="1620230"/>
                </a:cubicBezTo>
                <a:cubicBezTo>
                  <a:pt x="1302375" y="1620441"/>
                  <a:pt x="1300555" y="1620662"/>
                  <a:pt x="1299586" y="1620889"/>
                </a:cubicBezTo>
                <a:cubicBezTo>
                  <a:pt x="1299034" y="1621018"/>
                  <a:pt x="1298687" y="1621141"/>
                  <a:pt x="1298479" y="1621233"/>
                </a:cubicBezTo>
                <a:cubicBezTo>
                  <a:pt x="1298249" y="1621968"/>
                  <a:pt x="1297984" y="1623782"/>
                  <a:pt x="1297974" y="1626040"/>
                </a:cubicBezTo>
                <a:cubicBezTo>
                  <a:pt x="1297974" y="1628419"/>
                  <a:pt x="1298148" y="1631220"/>
                  <a:pt x="1298526" y="1633791"/>
                </a:cubicBezTo>
                <a:cubicBezTo>
                  <a:pt x="1299126" y="1637822"/>
                  <a:pt x="1299839" y="1639867"/>
                  <a:pt x="1301571" y="1641425"/>
                </a:cubicBezTo>
                <a:cubicBezTo>
                  <a:pt x="1303306" y="1642980"/>
                  <a:pt x="1306460" y="1644214"/>
                  <a:pt x="1312101" y="1645725"/>
                </a:cubicBezTo>
                <a:cubicBezTo>
                  <a:pt x="1317836" y="1647258"/>
                  <a:pt x="1322482" y="1648062"/>
                  <a:pt x="1326082" y="1651595"/>
                </a:cubicBezTo>
                <a:cubicBezTo>
                  <a:pt x="1329681" y="1655132"/>
                  <a:pt x="1331794" y="1660996"/>
                  <a:pt x="1333167" y="1672027"/>
                </a:cubicBezTo>
                <a:cubicBezTo>
                  <a:pt x="1335911" y="1694087"/>
                  <a:pt x="1335712" y="1737538"/>
                  <a:pt x="1335712" y="1827506"/>
                </a:cubicBezTo>
                <a:cubicBezTo>
                  <a:pt x="1335712" y="1890546"/>
                  <a:pt x="1335488" y="1930981"/>
                  <a:pt x="1334848" y="1956669"/>
                </a:cubicBezTo>
                <a:cubicBezTo>
                  <a:pt x="1334529" y="1969511"/>
                  <a:pt x="1334110" y="1978662"/>
                  <a:pt x="1333555" y="1985142"/>
                </a:cubicBezTo>
                <a:cubicBezTo>
                  <a:pt x="1332999" y="1991618"/>
                  <a:pt x="1332362" y="1995375"/>
                  <a:pt x="1331375" y="1997716"/>
                </a:cubicBezTo>
                <a:cubicBezTo>
                  <a:pt x="1329397" y="2002394"/>
                  <a:pt x="1327028" y="2005820"/>
                  <a:pt x="1322883" y="2008634"/>
                </a:cubicBezTo>
                <a:cubicBezTo>
                  <a:pt x="1318741" y="2011445"/>
                  <a:pt x="1312943" y="2013697"/>
                  <a:pt x="1303858" y="2016618"/>
                </a:cubicBezTo>
                <a:cubicBezTo>
                  <a:pt x="1302142" y="2017170"/>
                  <a:pt x="1301280" y="2017943"/>
                  <a:pt x="1300536" y="2020104"/>
                </a:cubicBezTo>
                <a:cubicBezTo>
                  <a:pt x="1299795" y="2022268"/>
                  <a:pt x="1299435" y="2025836"/>
                  <a:pt x="1299435" y="2031189"/>
                </a:cubicBezTo>
                <a:cubicBezTo>
                  <a:pt x="1299435" y="2033993"/>
                  <a:pt x="1299832" y="2035463"/>
                  <a:pt x="1300432" y="2036896"/>
                </a:cubicBezTo>
                <a:cubicBezTo>
                  <a:pt x="1302101" y="2040145"/>
                  <a:pt x="1308148" y="2041728"/>
                  <a:pt x="1311085" y="2042132"/>
                </a:cubicBezTo>
                <a:cubicBezTo>
                  <a:pt x="1323817" y="2043880"/>
                  <a:pt x="1349908" y="2043905"/>
                  <a:pt x="1401958" y="2043905"/>
                </a:cubicBezTo>
                <a:cubicBezTo>
                  <a:pt x="1454008" y="2043905"/>
                  <a:pt x="1480099" y="2043880"/>
                  <a:pt x="1492834" y="2042164"/>
                </a:cubicBezTo>
                <a:cubicBezTo>
                  <a:pt x="1499203" y="2041302"/>
                  <a:pt x="1502020" y="2040003"/>
                  <a:pt x="1503210" y="2038558"/>
                </a:cubicBezTo>
                <a:cubicBezTo>
                  <a:pt x="1504399" y="2037116"/>
                  <a:pt x="1504481" y="2034952"/>
                  <a:pt x="1504481" y="2031441"/>
                </a:cubicBezTo>
                <a:cubicBezTo>
                  <a:pt x="1504481" y="2027933"/>
                  <a:pt x="1504481" y="2025337"/>
                  <a:pt x="1504191" y="2023530"/>
                </a:cubicBezTo>
                <a:cubicBezTo>
                  <a:pt x="1503913" y="2021725"/>
                  <a:pt x="1503478" y="2020833"/>
                  <a:pt x="1502594" y="2020101"/>
                </a:cubicBezTo>
                <a:cubicBezTo>
                  <a:pt x="1500822" y="2018634"/>
                  <a:pt x="1496046" y="2017861"/>
                  <a:pt x="1486216" y="2016747"/>
                </a:cubicBezTo>
                <a:cubicBezTo>
                  <a:pt x="1470582" y="2014978"/>
                  <a:pt x="1463983" y="2012435"/>
                  <a:pt x="1456888" y="2005344"/>
                </a:cubicBezTo>
                <a:cubicBezTo>
                  <a:pt x="1452526" y="2000978"/>
                  <a:pt x="1449914" y="1998047"/>
                  <a:pt x="1448800" y="1987820"/>
                </a:cubicBezTo>
                <a:cubicBezTo>
                  <a:pt x="1447686" y="1977593"/>
                  <a:pt x="1447696" y="1959751"/>
                  <a:pt x="1447696" y="1924010"/>
                </a:cubicBezTo>
                <a:cubicBezTo>
                  <a:pt x="1447696" y="1888266"/>
                  <a:pt x="1447462" y="1870436"/>
                  <a:pt x="1452588" y="1860849"/>
                </a:cubicBezTo>
                <a:cubicBezTo>
                  <a:pt x="1455153" y="1856058"/>
                  <a:pt x="1459298" y="1853559"/>
                  <a:pt x="1464876" y="1852537"/>
                </a:cubicBezTo>
                <a:cubicBezTo>
                  <a:pt x="1470453" y="1851518"/>
                  <a:pt x="1477560" y="1851739"/>
                  <a:pt x="1486976" y="1852001"/>
                </a:cubicBezTo>
                <a:cubicBezTo>
                  <a:pt x="1505361" y="1852515"/>
                  <a:pt x="1514840" y="1852808"/>
                  <a:pt x="1521181" y="1854196"/>
                </a:cubicBezTo>
                <a:cubicBezTo>
                  <a:pt x="1527525" y="1855581"/>
                  <a:pt x="1530626" y="1858234"/>
                  <a:pt x="1535377" y="1862789"/>
                </a:cubicBezTo>
                <a:cubicBezTo>
                  <a:pt x="1544017" y="1871076"/>
                  <a:pt x="1550228" y="1885550"/>
                  <a:pt x="1556411" y="1910748"/>
                </a:cubicBezTo>
                <a:lnTo>
                  <a:pt x="1556411" y="1910748"/>
                </a:lnTo>
                <a:lnTo>
                  <a:pt x="1556411" y="1910748"/>
                </a:lnTo>
                <a:cubicBezTo>
                  <a:pt x="1556462" y="1910777"/>
                  <a:pt x="1556635" y="1910947"/>
                  <a:pt x="1557030" y="1911089"/>
                </a:cubicBezTo>
                <a:cubicBezTo>
                  <a:pt x="1557742" y="1911344"/>
                  <a:pt x="1558913" y="1911597"/>
                  <a:pt x="1560367" y="1911773"/>
                </a:cubicBezTo>
                <a:cubicBezTo>
                  <a:pt x="1563275" y="1912124"/>
                  <a:pt x="1567345" y="1912209"/>
                  <a:pt x="1571834" y="1911896"/>
                </a:cubicBezTo>
                <a:cubicBezTo>
                  <a:pt x="1577597" y="1911493"/>
                  <a:pt x="1583209" y="1907770"/>
                  <a:pt x="1584490" y="1902723"/>
                </a:cubicBezTo>
                <a:cubicBezTo>
                  <a:pt x="1586329" y="1893515"/>
                  <a:pt x="1586174" y="1874464"/>
                  <a:pt x="1585752" y="1836537"/>
                </a:cubicBezTo>
                <a:cubicBezTo>
                  <a:pt x="1585329" y="1798610"/>
                  <a:pt x="1585067" y="1779563"/>
                  <a:pt x="1583077" y="1770490"/>
                </a:cubicBezTo>
                <a:cubicBezTo>
                  <a:pt x="1582083" y="1765951"/>
                  <a:pt x="1580824" y="1764166"/>
                  <a:pt x="1579105" y="1763251"/>
                </a:cubicBezTo>
                <a:cubicBezTo>
                  <a:pt x="1577383" y="1762336"/>
                  <a:pt x="1574654" y="1762244"/>
                  <a:pt x="1570711" y="1762244"/>
                </a:cubicBezTo>
                <a:cubicBezTo>
                  <a:pt x="1562979" y="1762248"/>
                  <a:pt x="1559152" y="1762487"/>
                  <a:pt x="1557607" y="1763427"/>
                </a:cubicBezTo>
                <a:cubicBezTo>
                  <a:pt x="1556834" y="1763901"/>
                  <a:pt x="1556399" y="1764494"/>
                  <a:pt x="1555951" y="1765787"/>
                </a:cubicBezTo>
                <a:cubicBezTo>
                  <a:pt x="1555499" y="1767083"/>
                  <a:pt x="1555146" y="1769017"/>
                  <a:pt x="1554711" y="1771635"/>
                </a:cubicBezTo>
                <a:cubicBezTo>
                  <a:pt x="1552481" y="1785030"/>
                  <a:pt x="1547856" y="1793837"/>
                  <a:pt x="1538613" y="1802206"/>
                </a:cubicBezTo>
                <a:cubicBezTo>
                  <a:pt x="1535440" y="1805080"/>
                  <a:pt x="1531869" y="1806897"/>
                  <a:pt x="1524954" y="1807970"/>
                </a:cubicBezTo>
                <a:cubicBezTo>
                  <a:pt x="1518036" y="1809039"/>
                  <a:pt x="1507620" y="1809515"/>
                  <a:pt x="1489989" y="1809995"/>
                </a:cubicBezTo>
                <a:cubicBezTo>
                  <a:pt x="1479816" y="1810272"/>
                  <a:pt x="1472140" y="1810503"/>
                  <a:pt x="1466144" y="1809433"/>
                </a:cubicBezTo>
                <a:cubicBezTo>
                  <a:pt x="1460147" y="1808364"/>
                  <a:pt x="1455724" y="1805768"/>
                  <a:pt x="1452964" y="1800739"/>
                </a:cubicBezTo>
                <a:cubicBezTo>
                  <a:pt x="1447447" y="1790686"/>
                  <a:pt x="1447680" y="1771904"/>
                  <a:pt x="1447680" y="1734286"/>
                </a:cubicBezTo>
                <a:cubicBezTo>
                  <a:pt x="1447677" y="1696667"/>
                  <a:pt x="1447418" y="1677847"/>
                  <a:pt x="1453525" y="1667756"/>
                </a:cubicBezTo>
                <a:cubicBezTo>
                  <a:pt x="1456579" y="1662712"/>
                  <a:pt x="1461390" y="1660157"/>
                  <a:pt x="1467961" y="1659075"/>
                </a:cubicBezTo>
                <a:cubicBezTo>
                  <a:pt x="1474535" y="1657993"/>
                  <a:pt x="1483005" y="1658195"/>
                  <a:pt x="1494244" y="1658434"/>
                </a:cubicBezTo>
                <a:cubicBezTo>
                  <a:pt x="1506635" y="1658699"/>
                  <a:pt x="1519210" y="1659286"/>
                  <a:pt x="1529506" y="1660018"/>
                </a:cubicBezTo>
                <a:cubicBezTo>
                  <a:pt x="1539803" y="1660750"/>
                  <a:pt x="1547679" y="1661576"/>
                  <a:pt x="1551254" y="1662513"/>
                </a:cubicBezTo>
                <a:cubicBezTo>
                  <a:pt x="1574032" y="1668485"/>
                  <a:pt x="1590493" y="1688390"/>
                  <a:pt x="1598837" y="1719380"/>
                </a:cubicBezTo>
                <a:cubicBezTo>
                  <a:pt x="1599739" y="1722730"/>
                  <a:pt x="1600420" y="1725207"/>
                  <a:pt x="1601136" y="1726929"/>
                </a:cubicBezTo>
                <a:cubicBezTo>
                  <a:pt x="1601853" y="1728652"/>
                  <a:pt x="1602524" y="1729544"/>
                  <a:pt x="1603521" y="1730169"/>
                </a:cubicBezTo>
                <a:cubicBezTo>
                  <a:pt x="1605515" y="1731424"/>
                  <a:pt x="1609764" y="1731604"/>
                  <a:pt x="1618603" y="1731604"/>
                </a:cubicBezTo>
                <a:cubicBezTo>
                  <a:pt x="1623023" y="1731604"/>
                  <a:pt x="1626231" y="1731544"/>
                  <a:pt x="1628259" y="1730822"/>
                </a:cubicBezTo>
                <a:cubicBezTo>
                  <a:pt x="1630284" y="1730100"/>
                  <a:pt x="1631382" y="1728967"/>
                  <a:pt x="1632262" y="1725771"/>
                </a:cubicBezTo>
                <a:cubicBezTo>
                  <a:pt x="1634023" y="1719377"/>
                  <a:pt x="1633559" y="1705286"/>
                  <a:pt x="1632417" y="1677324"/>
                </a:cubicBezTo>
                <a:cubicBezTo>
                  <a:pt x="1631789" y="1661958"/>
                  <a:pt x="1631051" y="1647706"/>
                  <a:pt x="1630367" y="1637147"/>
                </a:cubicBezTo>
                <a:cubicBezTo>
                  <a:pt x="1630023" y="1631867"/>
                  <a:pt x="1629691" y="1627510"/>
                  <a:pt x="1629398" y="1624406"/>
                </a:cubicBezTo>
                <a:cubicBezTo>
                  <a:pt x="1629250" y="1622854"/>
                  <a:pt x="1629114" y="1621614"/>
                  <a:pt x="1628991" y="1620753"/>
                </a:cubicBezTo>
                <a:cubicBezTo>
                  <a:pt x="1628956" y="1620517"/>
                  <a:pt x="1628931" y="1620387"/>
                  <a:pt x="1628900" y="1620211"/>
                </a:cubicBezTo>
                <a:cubicBezTo>
                  <a:pt x="1628344" y="1620138"/>
                  <a:pt x="1627521" y="1620059"/>
                  <a:pt x="1626423" y="1619984"/>
                </a:cubicBezTo>
                <a:cubicBezTo>
                  <a:pt x="1624152" y="1619826"/>
                  <a:pt x="1620814" y="1619677"/>
                  <a:pt x="1616540" y="1619532"/>
                </a:cubicBezTo>
                <a:cubicBezTo>
                  <a:pt x="1607998" y="1619242"/>
                  <a:pt x="1595714" y="1618977"/>
                  <a:pt x="1580622" y="1618756"/>
                </a:cubicBezTo>
                <a:cubicBezTo>
                  <a:pt x="1550436" y="1618315"/>
                  <a:pt x="1509001" y="1618040"/>
                  <a:pt x="1463607" y="1618040"/>
                </a:cubicBezTo>
                <a:close/>
                <a:moveTo>
                  <a:pt x="1744609" y="1618040"/>
                </a:moveTo>
                <a:cubicBezTo>
                  <a:pt x="1721631" y="1618173"/>
                  <a:pt x="1707467" y="1618573"/>
                  <a:pt x="1698855" y="1619630"/>
                </a:cubicBezTo>
                <a:cubicBezTo>
                  <a:pt x="1694549" y="1620160"/>
                  <a:pt x="1691650" y="1620864"/>
                  <a:pt x="1689820" y="1621684"/>
                </a:cubicBezTo>
                <a:cubicBezTo>
                  <a:pt x="1687994" y="1622501"/>
                  <a:pt x="1687265" y="1623308"/>
                  <a:pt x="1686820" y="1624356"/>
                </a:cubicBezTo>
                <a:cubicBezTo>
                  <a:pt x="1685937" y="1626453"/>
                  <a:pt x="1686678" y="1630381"/>
                  <a:pt x="1686391" y="1636028"/>
                </a:cubicBezTo>
                <a:cubicBezTo>
                  <a:pt x="1686265" y="1638529"/>
                  <a:pt x="1686618" y="1639693"/>
                  <a:pt x="1688565" y="1641195"/>
                </a:cubicBezTo>
                <a:cubicBezTo>
                  <a:pt x="1690511" y="1642696"/>
                  <a:pt x="1694306" y="1644274"/>
                  <a:pt x="1700622" y="1646274"/>
                </a:cubicBezTo>
                <a:cubicBezTo>
                  <a:pt x="1707562" y="1648466"/>
                  <a:pt x="1713000" y="1649693"/>
                  <a:pt x="1717215" y="1653529"/>
                </a:cubicBezTo>
                <a:cubicBezTo>
                  <a:pt x="1721429" y="1657368"/>
                  <a:pt x="1723991" y="1663557"/>
                  <a:pt x="1725574" y="1674964"/>
                </a:cubicBezTo>
                <a:cubicBezTo>
                  <a:pt x="1728748" y="1697781"/>
                  <a:pt x="1728227" y="1742267"/>
                  <a:pt x="1727732" y="1834856"/>
                </a:cubicBezTo>
                <a:cubicBezTo>
                  <a:pt x="1727303" y="1914868"/>
                  <a:pt x="1727091" y="1954852"/>
                  <a:pt x="1725946" y="1975984"/>
                </a:cubicBezTo>
                <a:cubicBezTo>
                  <a:pt x="1725372" y="1986552"/>
                  <a:pt x="1724580" y="1992416"/>
                  <a:pt x="1723322" y="1996341"/>
                </a:cubicBezTo>
                <a:cubicBezTo>
                  <a:pt x="1722060" y="2000265"/>
                  <a:pt x="1720208" y="2002189"/>
                  <a:pt x="1718139" y="2004259"/>
                </a:cubicBezTo>
                <a:cubicBezTo>
                  <a:pt x="1713281" y="2009116"/>
                  <a:pt x="1704827" y="2013826"/>
                  <a:pt x="1698521" y="2015113"/>
                </a:cubicBezTo>
                <a:cubicBezTo>
                  <a:pt x="1694202" y="2015997"/>
                  <a:pt x="1691833" y="2016921"/>
                  <a:pt x="1690303" y="2018473"/>
                </a:cubicBezTo>
                <a:cubicBezTo>
                  <a:pt x="1688773" y="2020025"/>
                  <a:pt x="1687805" y="2022504"/>
                  <a:pt x="1686833" y="2026993"/>
                </a:cubicBezTo>
                <a:cubicBezTo>
                  <a:pt x="1686202" y="2029918"/>
                  <a:pt x="1685773" y="2033044"/>
                  <a:pt x="1685603" y="2035656"/>
                </a:cubicBezTo>
                <a:cubicBezTo>
                  <a:pt x="1685439" y="2038132"/>
                  <a:pt x="1685603" y="2040094"/>
                  <a:pt x="1685789" y="2040763"/>
                </a:cubicBezTo>
                <a:cubicBezTo>
                  <a:pt x="1685991" y="2040851"/>
                  <a:pt x="1686297" y="2040971"/>
                  <a:pt x="1686817" y="2041097"/>
                </a:cubicBezTo>
                <a:cubicBezTo>
                  <a:pt x="1687697" y="2041306"/>
                  <a:pt x="1689439" y="2041501"/>
                  <a:pt x="1691155" y="2041694"/>
                </a:cubicBezTo>
                <a:cubicBezTo>
                  <a:pt x="1692852" y="2042949"/>
                  <a:pt x="1743296" y="2042577"/>
                  <a:pt x="1763302" y="2043038"/>
                </a:cubicBezTo>
                <a:cubicBezTo>
                  <a:pt x="1788299" y="2043161"/>
                  <a:pt x="1808779" y="2043359"/>
                  <a:pt x="1853403" y="2043142"/>
                </a:cubicBezTo>
                <a:cubicBezTo>
                  <a:pt x="1935244" y="2042744"/>
                  <a:pt x="1976348" y="2042485"/>
                  <a:pt x="1998150" y="2040744"/>
                </a:cubicBezTo>
                <a:cubicBezTo>
                  <a:pt x="2013853" y="2039085"/>
                  <a:pt x="2017951" y="2037552"/>
                  <a:pt x="2019487" y="2036593"/>
                </a:cubicBezTo>
                <a:cubicBezTo>
                  <a:pt x="2022279" y="2034851"/>
                  <a:pt x="2022837" y="2032804"/>
                  <a:pt x="2023910" y="2029255"/>
                </a:cubicBezTo>
                <a:cubicBezTo>
                  <a:pt x="2026187" y="2021719"/>
                  <a:pt x="2031014" y="1998173"/>
                  <a:pt x="2034503" y="1977394"/>
                </a:cubicBezTo>
                <a:cubicBezTo>
                  <a:pt x="2037995" y="1956574"/>
                  <a:pt x="2041512" y="1935638"/>
                  <a:pt x="2042313" y="1930865"/>
                </a:cubicBezTo>
                <a:cubicBezTo>
                  <a:pt x="2042679" y="1928698"/>
                  <a:pt x="2042903" y="1927114"/>
                  <a:pt x="2042824" y="1926253"/>
                </a:cubicBezTo>
                <a:cubicBezTo>
                  <a:pt x="2042749" y="1925388"/>
                  <a:pt x="2042736" y="1925328"/>
                  <a:pt x="2041969" y="1924969"/>
                </a:cubicBezTo>
                <a:cubicBezTo>
                  <a:pt x="2040430" y="1924253"/>
                  <a:pt x="2035294" y="1924032"/>
                  <a:pt x="2025260" y="1924032"/>
                </a:cubicBezTo>
                <a:cubicBezTo>
                  <a:pt x="2020241" y="1924032"/>
                  <a:pt x="2016503" y="1924035"/>
                  <a:pt x="2013689" y="1924354"/>
                </a:cubicBezTo>
                <a:cubicBezTo>
                  <a:pt x="2010872" y="1924669"/>
                  <a:pt x="2009039" y="1925262"/>
                  <a:pt x="2007503" y="1926388"/>
                </a:cubicBezTo>
                <a:cubicBezTo>
                  <a:pt x="2004430" y="1928638"/>
                  <a:pt x="2002143" y="1933713"/>
                  <a:pt x="1997651" y="1944360"/>
                </a:cubicBezTo>
                <a:cubicBezTo>
                  <a:pt x="1985370" y="1973454"/>
                  <a:pt x="1964979" y="1994214"/>
                  <a:pt x="1943137" y="1999145"/>
                </a:cubicBezTo>
                <a:cubicBezTo>
                  <a:pt x="1926011" y="2003012"/>
                  <a:pt x="1899961" y="2004577"/>
                  <a:pt x="1871141" y="2003546"/>
                </a:cubicBezTo>
                <a:cubicBezTo>
                  <a:pt x="1863425" y="2003268"/>
                  <a:pt x="1857557" y="2003120"/>
                  <a:pt x="1852873" y="2001602"/>
                </a:cubicBezTo>
                <a:cubicBezTo>
                  <a:pt x="1848192" y="2000085"/>
                  <a:pt x="1844791" y="1996953"/>
                  <a:pt x="1842756" y="1991486"/>
                </a:cubicBezTo>
                <a:cubicBezTo>
                  <a:pt x="1838690" y="1980555"/>
                  <a:pt x="1838863" y="1960252"/>
                  <a:pt x="1838863" y="1919300"/>
                </a:cubicBezTo>
                <a:cubicBezTo>
                  <a:pt x="1838863" y="1884600"/>
                  <a:pt x="1838696" y="1867332"/>
                  <a:pt x="1842633" y="1857966"/>
                </a:cubicBezTo>
                <a:cubicBezTo>
                  <a:pt x="1844605" y="1853285"/>
                  <a:pt x="1847911" y="1850635"/>
                  <a:pt x="1852349" y="1849465"/>
                </a:cubicBezTo>
                <a:cubicBezTo>
                  <a:pt x="1856788" y="1848294"/>
                  <a:pt x="1862324" y="1848338"/>
                  <a:pt x="1869620" y="1848342"/>
                </a:cubicBezTo>
                <a:cubicBezTo>
                  <a:pt x="1877693" y="1848348"/>
                  <a:pt x="1886368" y="1848723"/>
                  <a:pt x="1893876" y="1849335"/>
                </a:cubicBezTo>
                <a:cubicBezTo>
                  <a:pt x="1901384" y="1849944"/>
                  <a:pt x="1907658" y="1850755"/>
                  <a:pt x="1911216" y="1851742"/>
                </a:cubicBezTo>
                <a:cubicBezTo>
                  <a:pt x="1925503" y="1855711"/>
                  <a:pt x="1935510" y="1869171"/>
                  <a:pt x="1938576" y="1887830"/>
                </a:cubicBezTo>
                <a:cubicBezTo>
                  <a:pt x="1939058" y="1890761"/>
                  <a:pt x="1939538" y="1892903"/>
                  <a:pt x="1940216" y="1894288"/>
                </a:cubicBezTo>
                <a:cubicBezTo>
                  <a:pt x="1940894" y="1895669"/>
                  <a:pt x="1941620" y="1896357"/>
                  <a:pt x="1943191" y="1896881"/>
                </a:cubicBezTo>
                <a:cubicBezTo>
                  <a:pt x="1946314" y="1897918"/>
                  <a:pt x="1952957" y="1897502"/>
                  <a:pt x="1965389" y="1896117"/>
                </a:cubicBezTo>
                <a:cubicBezTo>
                  <a:pt x="1965421" y="1896083"/>
                  <a:pt x="1965437" y="1896042"/>
                  <a:pt x="1965468" y="1895982"/>
                </a:cubicBezTo>
                <a:cubicBezTo>
                  <a:pt x="1965664" y="1895603"/>
                  <a:pt x="1965938" y="1894799"/>
                  <a:pt x="1966178" y="1893622"/>
                </a:cubicBezTo>
                <a:cubicBezTo>
                  <a:pt x="1966658" y="1891266"/>
                  <a:pt x="1967065" y="1887408"/>
                  <a:pt x="1967367" y="1881811"/>
                </a:cubicBezTo>
                <a:cubicBezTo>
                  <a:pt x="1967970" y="1870616"/>
                  <a:pt x="1968200" y="1852420"/>
                  <a:pt x="1968200" y="1824519"/>
                </a:cubicBezTo>
                <a:cubicBezTo>
                  <a:pt x="1968200" y="1788165"/>
                  <a:pt x="1968147" y="1769891"/>
                  <a:pt x="1966380" y="1761333"/>
                </a:cubicBezTo>
                <a:cubicBezTo>
                  <a:pt x="1965500" y="1757055"/>
                  <a:pt x="1964371" y="1755500"/>
                  <a:pt x="1962850" y="1754765"/>
                </a:cubicBezTo>
                <a:cubicBezTo>
                  <a:pt x="1961333" y="1754030"/>
                  <a:pt x="1958790" y="1754087"/>
                  <a:pt x="1955093" y="1754323"/>
                </a:cubicBezTo>
                <a:cubicBezTo>
                  <a:pt x="1948109" y="1754765"/>
                  <a:pt x="1944585" y="1755257"/>
                  <a:pt x="1942844" y="1756446"/>
                </a:cubicBezTo>
                <a:cubicBezTo>
                  <a:pt x="1941976" y="1757043"/>
                  <a:pt x="1941390" y="1757815"/>
                  <a:pt x="1940800" y="1759191"/>
                </a:cubicBezTo>
                <a:cubicBezTo>
                  <a:pt x="1940210" y="1760563"/>
                  <a:pt x="1939677" y="1762500"/>
                  <a:pt x="1939043" y="1765099"/>
                </a:cubicBezTo>
                <a:cubicBezTo>
                  <a:pt x="1934885" y="1782143"/>
                  <a:pt x="1929708" y="1792929"/>
                  <a:pt x="1919456" y="1799251"/>
                </a:cubicBezTo>
                <a:cubicBezTo>
                  <a:pt x="1909204" y="1805569"/>
                  <a:pt x="1894365" y="1807313"/>
                  <a:pt x="1870986" y="1807313"/>
                </a:cubicBezTo>
                <a:cubicBezTo>
                  <a:pt x="1863349" y="1807313"/>
                  <a:pt x="1857551" y="1807348"/>
                  <a:pt x="1852923" y="1806124"/>
                </a:cubicBezTo>
                <a:cubicBezTo>
                  <a:pt x="1848293" y="1804903"/>
                  <a:pt x="1844860" y="1802159"/>
                  <a:pt x="1842807" y="1797279"/>
                </a:cubicBezTo>
                <a:cubicBezTo>
                  <a:pt x="1838693" y="1787515"/>
                  <a:pt x="1838863" y="1769459"/>
                  <a:pt x="1838863" y="1733181"/>
                </a:cubicBezTo>
                <a:cubicBezTo>
                  <a:pt x="1838863" y="1696904"/>
                  <a:pt x="1838617" y="1678765"/>
                  <a:pt x="1844296" y="1668914"/>
                </a:cubicBezTo>
                <a:cubicBezTo>
                  <a:pt x="1847135" y="1663990"/>
                  <a:pt x="1851643" y="1661412"/>
                  <a:pt x="1857778" y="1660239"/>
                </a:cubicBezTo>
                <a:cubicBezTo>
                  <a:pt x="1863911" y="1659068"/>
                  <a:pt x="1871788" y="1659103"/>
                  <a:pt x="1882239" y="1659119"/>
                </a:cubicBezTo>
                <a:cubicBezTo>
                  <a:pt x="1916494" y="1659176"/>
                  <a:pt x="1926828" y="1660302"/>
                  <a:pt x="1937885" y="1665324"/>
                </a:cubicBezTo>
                <a:cubicBezTo>
                  <a:pt x="1953983" y="1672630"/>
                  <a:pt x="1967367" y="1691147"/>
                  <a:pt x="1972954" y="1713245"/>
                </a:cubicBezTo>
                <a:cubicBezTo>
                  <a:pt x="1973891" y="1716948"/>
                  <a:pt x="1974598" y="1719702"/>
                  <a:pt x="1975333" y="1721661"/>
                </a:cubicBezTo>
                <a:cubicBezTo>
                  <a:pt x="1976068" y="1723620"/>
                  <a:pt x="1976787" y="1724718"/>
                  <a:pt x="1977762" y="1725469"/>
                </a:cubicBezTo>
                <a:cubicBezTo>
                  <a:pt x="1979711" y="1726973"/>
                  <a:pt x="1983629" y="1727361"/>
                  <a:pt x="1991989" y="1727847"/>
                </a:cubicBezTo>
                <a:cubicBezTo>
                  <a:pt x="1996169" y="1728090"/>
                  <a:pt x="1999216" y="1728204"/>
                  <a:pt x="2001105" y="1727680"/>
                </a:cubicBezTo>
                <a:cubicBezTo>
                  <a:pt x="2002998" y="1727156"/>
                  <a:pt x="2003926" y="1726317"/>
                  <a:pt x="2004742" y="1723585"/>
                </a:cubicBezTo>
                <a:cubicBezTo>
                  <a:pt x="2006370" y="1718115"/>
                  <a:pt x="2005966" y="1705522"/>
                  <a:pt x="2004897" y="1680592"/>
                </a:cubicBezTo>
                <a:cubicBezTo>
                  <a:pt x="2004307" y="1666892"/>
                  <a:pt x="2003556" y="1653640"/>
                  <a:pt x="2002831" y="1643334"/>
                </a:cubicBezTo>
                <a:cubicBezTo>
                  <a:pt x="2002468" y="1638182"/>
                  <a:pt x="2002109" y="1633766"/>
                  <a:pt x="2001777" y="1630406"/>
                </a:cubicBezTo>
                <a:cubicBezTo>
                  <a:pt x="2001449" y="1627050"/>
                  <a:pt x="2001105" y="1624636"/>
                  <a:pt x="2000929" y="1623961"/>
                </a:cubicBezTo>
                <a:cubicBezTo>
                  <a:pt x="2000695" y="1623075"/>
                  <a:pt x="2000528" y="1622526"/>
                  <a:pt x="2000251" y="1622138"/>
                </a:cubicBezTo>
                <a:cubicBezTo>
                  <a:pt x="1999973" y="1621753"/>
                  <a:pt x="1999541" y="1621365"/>
                  <a:pt x="1998370" y="1620936"/>
                </a:cubicBezTo>
                <a:cubicBezTo>
                  <a:pt x="1996033" y="1620081"/>
                  <a:pt x="1990982" y="1619372"/>
                  <a:pt x="1981077" y="1618930"/>
                </a:cubicBezTo>
                <a:cubicBezTo>
                  <a:pt x="1961266" y="1618044"/>
                  <a:pt x="1921904" y="1618040"/>
                  <a:pt x="1843226" y="1618040"/>
                </a:cubicBezTo>
                <a:cubicBezTo>
                  <a:pt x="1799372" y="1618040"/>
                  <a:pt x="1767583" y="1617908"/>
                  <a:pt x="1744609" y="1618040"/>
                </a:cubicBezTo>
                <a:close/>
                <a:moveTo>
                  <a:pt x="1000090" y="1727027"/>
                </a:moveTo>
                <a:cubicBezTo>
                  <a:pt x="1000352" y="1727036"/>
                  <a:pt x="1000611" y="1727084"/>
                  <a:pt x="1000853" y="1727182"/>
                </a:cubicBezTo>
                <a:cubicBezTo>
                  <a:pt x="1001828" y="1727570"/>
                  <a:pt x="1002333" y="1728298"/>
                  <a:pt x="1002800" y="1729115"/>
                </a:cubicBezTo>
                <a:cubicBezTo>
                  <a:pt x="1003737" y="1730749"/>
                  <a:pt x="1004497" y="1733125"/>
                  <a:pt x="1005443" y="1736386"/>
                </a:cubicBezTo>
                <a:cubicBezTo>
                  <a:pt x="1007121" y="1742162"/>
                  <a:pt x="1013926" y="1761809"/>
                  <a:pt x="1021834" y="1783976"/>
                </a:cubicBezTo>
                <a:cubicBezTo>
                  <a:pt x="1029740" y="1806143"/>
                  <a:pt x="1038778" y="1830941"/>
                  <a:pt x="1045023" y="1847351"/>
                </a:cubicBezTo>
                <a:cubicBezTo>
                  <a:pt x="1047557" y="1854001"/>
                  <a:pt x="1051083" y="1863714"/>
                  <a:pt x="1052664" y="1869124"/>
                </a:cubicBezTo>
                <a:cubicBezTo>
                  <a:pt x="1052878" y="1869859"/>
                  <a:pt x="1053049" y="1870483"/>
                  <a:pt x="1053168" y="1870998"/>
                </a:cubicBezTo>
                <a:cubicBezTo>
                  <a:pt x="1053288" y="1871512"/>
                  <a:pt x="1053377" y="1871849"/>
                  <a:pt x="1053377" y="1872357"/>
                </a:cubicBezTo>
                <a:cubicBezTo>
                  <a:pt x="1053377" y="1872909"/>
                  <a:pt x="1053099" y="1873354"/>
                  <a:pt x="1052872" y="1873591"/>
                </a:cubicBezTo>
                <a:cubicBezTo>
                  <a:pt x="1052645" y="1873827"/>
                  <a:pt x="1052440" y="1873944"/>
                  <a:pt x="1052257" y="1874042"/>
                </a:cubicBezTo>
                <a:cubicBezTo>
                  <a:pt x="1051885" y="1874234"/>
                  <a:pt x="1051547" y="1874335"/>
                  <a:pt x="1051134" y="1874442"/>
                </a:cubicBezTo>
                <a:cubicBezTo>
                  <a:pt x="1050314" y="1874654"/>
                  <a:pt x="1049244" y="1874830"/>
                  <a:pt x="1047888" y="1875001"/>
                </a:cubicBezTo>
                <a:cubicBezTo>
                  <a:pt x="1045175" y="1875341"/>
                  <a:pt x="1041333" y="1875641"/>
                  <a:pt x="1036595" y="1875897"/>
                </a:cubicBezTo>
                <a:cubicBezTo>
                  <a:pt x="1027118" y="1876401"/>
                  <a:pt x="1014087" y="1876714"/>
                  <a:pt x="999749" y="1876714"/>
                </a:cubicBezTo>
                <a:cubicBezTo>
                  <a:pt x="985424" y="1876714"/>
                  <a:pt x="972399" y="1876547"/>
                  <a:pt x="962942" y="1876278"/>
                </a:cubicBezTo>
                <a:cubicBezTo>
                  <a:pt x="958213" y="1876143"/>
                  <a:pt x="954381" y="1875982"/>
                  <a:pt x="951699" y="1875802"/>
                </a:cubicBezTo>
                <a:cubicBezTo>
                  <a:pt x="950358" y="1875714"/>
                  <a:pt x="949311" y="1875619"/>
                  <a:pt x="948545" y="1875512"/>
                </a:cubicBezTo>
                <a:cubicBezTo>
                  <a:pt x="948160" y="1875461"/>
                  <a:pt x="947857" y="1875414"/>
                  <a:pt x="947545" y="1875329"/>
                </a:cubicBezTo>
                <a:cubicBezTo>
                  <a:pt x="947390" y="1875285"/>
                  <a:pt x="947235" y="1875241"/>
                  <a:pt x="946996" y="1875108"/>
                </a:cubicBezTo>
                <a:cubicBezTo>
                  <a:pt x="946876" y="1875039"/>
                  <a:pt x="946727" y="1874957"/>
                  <a:pt x="946542" y="1874748"/>
                </a:cubicBezTo>
                <a:cubicBezTo>
                  <a:pt x="946355" y="1874543"/>
                  <a:pt x="946122" y="1874136"/>
                  <a:pt x="946122" y="1873654"/>
                </a:cubicBezTo>
                <a:cubicBezTo>
                  <a:pt x="946122" y="1873288"/>
                  <a:pt x="946160" y="1873269"/>
                  <a:pt x="946185" y="1873158"/>
                </a:cubicBezTo>
                <a:cubicBezTo>
                  <a:pt x="946216" y="1873048"/>
                  <a:pt x="946242" y="1872938"/>
                  <a:pt x="946276" y="1872808"/>
                </a:cubicBezTo>
                <a:cubicBezTo>
                  <a:pt x="946349" y="1872550"/>
                  <a:pt x="946444" y="1872222"/>
                  <a:pt x="946573" y="1871811"/>
                </a:cubicBezTo>
                <a:cubicBezTo>
                  <a:pt x="946829" y="1870988"/>
                  <a:pt x="947201" y="1869846"/>
                  <a:pt x="947677" y="1868408"/>
                </a:cubicBezTo>
                <a:cubicBezTo>
                  <a:pt x="948627" y="1865534"/>
                  <a:pt x="950002" y="1861483"/>
                  <a:pt x="951693" y="1856550"/>
                </a:cubicBezTo>
                <a:cubicBezTo>
                  <a:pt x="955078" y="1846679"/>
                  <a:pt x="959743" y="1833272"/>
                  <a:pt x="964879" y="1818714"/>
                </a:cubicBezTo>
                <a:cubicBezTo>
                  <a:pt x="975144" y="1789604"/>
                  <a:pt x="986292" y="1757582"/>
                  <a:pt x="989636" y="1747614"/>
                </a:cubicBezTo>
                <a:cubicBezTo>
                  <a:pt x="991570" y="1741844"/>
                  <a:pt x="993103" y="1737428"/>
                  <a:pt x="994396" y="1734216"/>
                </a:cubicBezTo>
                <a:cubicBezTo>
                  <a:pt x="995693" y="1731005"/>
                  <a:pt x="996585" y="1729024"/>
                  <a:pt x="997976" y="1727797"/>
                </a:cubicBezTo>
                <a:cubicBezTo>
                  <a:pt x="998500" y="1727336"/>
                  <a:pt x="999308" y="1727002"/>
                  <a:pt x="1000090" y="1727027"/>
                </a:cubicBezTo>
                <a:close/>
              </a:path>
            </a:pathLst>
          </a:custGeom>
          <a:solidFill>
            <a:schemeClr val="tx1"/>
          </a:solidFill>
          <a:ln w="12700" cap="flat">
            <a:solidFill>
              <a:schemeClr val="bg1"/>
            </a:solidFill>
            <a:prstDash val="solid"/>
            <a:miter/>
          </a:ln>
          <a:effectLst>
            <a:outerShdw blurRad="127000" sx="103000" sy="103000" algn="ctr" rotWithShape="0">
              <a:schemeClr val="bg1">
                <a:alpha val="60000"/>
              </a:schemeClr>
            </a:outerShdw>
          </a:effectLst>
        </p:spPr>
        <p:txBody>
          <a:bodyPr/>
          <a:lstStyle/>
          <a:p>
            <a:endParaRPr lang="nl-NL">
              <a:ln>
                <a:solidFill>
                  <a:schemeClr val="accent5">
                    <a:lumMod val="50000"/>
                  </a:schemeClr>
                </a:solidFill>
              </a:ln>
            </a:endParaRPr>
          </a:p>
        </p:txBody>
      </p:sp>
      <p:grpSp>
        <p:nvGrpSpPr>
          <p:cNvPr id="59" name="Groep 58">
            <a:extLst>
              <a:ext uri="{FF2B5EF4-FFF2-40B4-BE49-F238E27FC236}">
                <a16:creationId xmlns:a16="http://schemas.microsoft.com/office/drawing/2014/main" id="{2390AC1F-0597-7872-F28C-B649C0C32D5C}"/>
              </a:ext>
            </a:extLst>
          </p:cNvPr>
          <p:cNvGrpSpPr/>
          <p:nvPr/>
        </p:nvGrpSpPr>
        <p:grpSpPr>
          <a:xfrm rot="-3000000">
            <a:off x="-11904000" y="-33879667"/>
            <a:ext cx="36000000" cy="36000000"/>
            <a:chOff x="-11904000" y="-34011000"/>
            <a:chExt cx="36000000" cy="36000000"/>
          </a:xfrm>
        </p:grpSpPr>
        <p:sp>
          <p:nvSpPr>
            <p:cNvPr id="37" name="Ovaal 36">
              <a:extLst>
                <a:ext uri="{FF2B5EF4-FFF2-40B4-BE49-F238E27FC236}">
                  <a16:creationId xmlns:a16="http://schemas.microsoft.com/office/drawing/2014/main" id="{58711221-8CB0-9DD3-D1AB-29E45A2FA07B}"/>
                </a:ext>
              </a:extLst>
            </p:cNvPr>
            <p:cNvSpPr/>
            <p:nvPr/>
          </p:nvSpPr>
          <p:spPr>
            <a:xfrm rot="3600000">
              <a:off x="-11904000" y="-34011000"/>
              <a:ext cx="36000000" cy="36000000"/>
            </a:xfrm>
            <a:prstGeom prst="ellipse">
              <a:avLst/>
            </a:prstGeom>
            <a:solidFill>
              <a:schemeClr val="accent1">
                <a:alpha val="40000"/>
              </a:schemeClr>
            </a:solidFill>
            <a:ln>
              <a:solidFill>
                <a:schemeClr val="bg1"/>
              </a:solidFill>
            </a:ln>
            <a:effectLst>
              <a:outerShdw blurRad="254000" sx="101000" sy="101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pic>
          <p:nvPicPr>
            <p:cNvPr id="16" name="Graphic 15" descr="Verward persoon met effen opvulling">
              <a:extLst>
                <a:ext uri="{FF2B5EF4-FFF2-40B4-BE49-F238E27FC236}">
                  <a16:creationId xmlns:a16="http://schemas.microsoft.com/office/drawing/2014/main" id="{5606CD0A-4774-6BE5-4224-0985C6CA3986}"/>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3600000">
              <a:off x="-9299704" y="-8257978"/>
              <a:ext cx="1440000" cy="1440000"/>
            </a:xfrm>
            <a:prstGeom prst="rect">
              <a:avLst/>
            </a:prstGeom>
            <a:effectLst>
              <a:outerShdw blurRad="127000" sx="103000" sy="103000" algn="ctr" rotWithShape="0">
                <a:schemeClr val="bg1">
                  <a:alpha val="60000"/>
                </a:schemeClr>
              </a:outerShdw>
            </a:effectLst>
          </p:spPr>
        </p:pic>
        <p:pic>
          <p:nvPicPr>
            <p:cNvPr id="53" name="Graphic 52" descr="Hersenen met effen opvulling">
              <a:extLst>
                <a:ext uri="{FF2B5EF4-FFF2-40B4-BE49-F238E27FC236}">
                  <a16:creationId xmlns:a16="http://schemas.microsoft.com/office/drawing/2014/main" id="{18547E9D-B51B-EBC4-E84C-17EF25D58F7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3000000">
              <a:off x="-7605422" y="-5838294"/>
              <a:ext cx="1440000" cy="1440000"/>
            </a:xfrm>
            <a:prstGeom prst="rect">
              <a:avLst/>
            </a:prstGeom>
            <a:effectLst>
              <a:outerShdw blurRad="127000" sx="103000" sy="103000" algn="ctr" rotWithShape="0">
                <a:schemeClr val="bg1">
                  <a:alpha val="60000"/>
                </a:schemeClr>
              </a:outerShdw>
            </a:effectLst>
          </p:spPr>
        </p:pic>
        <p:pic>
          <p:nvPicPr>
            <p:cNvPr id="32" name="Graphic 31" descr="Kaart met speld met effen opvulling">
              <a:extLst>
                <a:ext uri="{FF2B5EF4-FFF2-40B4-BE49-F238E27FC236}">
                  <a16:creationId xmlns:a16="http://schemas.microsoft.com/office/drawing/2014/main" id="{2A2E5E35-BAE4-7192-834C-A7B96C91A8D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400000">
              <a:off x="-5516706" y="-3749578"/>
              <a:ext cx="1440000" cy="1440000"/>
            </a:xfrm>
            <a:prstGeom prst="rect">
              <a:avLst/>
            </a:prstGeom>
            <a:effectLst>
              <a:outerShdw blurRad="127000" sx="103000" sy="103000" algn="ctr" rotWithShape="0">
                <a:schemeClr val="bg1">
                  <a:alpha val="60000"/>
                </a:schemeClr>
              </a:outerShdw>
            </a:effectLst>
          </p:spPr>
        </p:pic>
        <p:pic>
          <p:nvPicPr>
            <p:cNvPr id="11" name="Graphic 10" descr="Dobbelsteen met effen opvulling">
              <a:extLst>
                <a:ext uri="{FF2B5EF4-FFF2-40B4-BE49-F238E27FC236}">
                  <a16:creationId xmlns:a16="http://schemas.microsoft.com/office/drawing/2014/main" id="{02E7F60F-4606-D533-5628-173104F7F0E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1800000">
              <a:off x="-3097021" y="-2055296"/>
              <a:ext cx="1440000" cy="1440000"/>
            </a:xfrm>
            <a:prstGeom prst="rect">
              <a:avLst/>
            </a:prstGeom>
            <a:effectLst>
              <a:outerShdw blurRad="127000" sx="103000" sy="103000" algn="ctr" rotWithShape="0">
                <a:schemeClr val="bg1">
                  <a:alpha val="60000"/>
                </a:schemeClr>
              </a:outerShdw>
            </a:effectLst>
          </p:spPr>
        </p:pic>
        <p:pic>
          <p:nvPicPr>
            <p:cNvPr id="21" name="Graphic 20" descr="Muzieknoten met effen opvulling">
              <a:extLst>
                <a:ext uri="{FF2B5EF4-FFF2-40B4-BE49-F238E27FC236}">
                  <a16:creationId xmlns:a16="http://schemas.microsoft.com/office/drawing/2014/main" id="{6244BBFA-6D1B-7061-FB4D-B11E929D7F93}"/>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rot="1200000">
              <a:off x="-418240" y="-811458"/>
              <a:ext cx="1440000" cy="1440000"/>
            </a:xfrm>
            <a:prstGeom prst="rect">
              <a:avLst/>
            </a:prstGeom>
            <a:effectLst>
              <a:outerShdw blurRad="127000" sx="103000" sy="103000" algn="ctr" rotWithShape="0">
                <a:schemeClr val="bg1">
                  <a:alpha val="60000"/>
                </a:schemeClr>
              </a:outerShdw>
            </a:effectLst>
          </p:spPr>
        </p:pic>
        <p:pic>
          <p:nvPicPr>
            <p:cNvPr id="18" name="Graphic 17" descr="Microfoon met effen opvulling">
              <a:extLst>
                <a:ext uri="{FF2B5EF4-FFF2-40B4-BE49-F238E27FC236}">
                  <a16:creationId xmlns:a16="http://schemas.microsoft.com/office/drawing/2014/main" id="{9EBFA813-43DF-005B-B355-9A466FA97B53}"/>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rot="600000">
              <a:off x="2434187" y="-47152"/>
              <a:ext cx="1440000" cy="1440000"/>
            </a:xfrm>
            <a:prstGeom prst="rect">
              <a:avLst/>
            </a:prstGeom>
            <a:effectLst>
              <a:outerShdw blurRad="127000" sx="103000" sy="103000" algn="ctr" rotWithShape="0">
                <a:schemeClr val="bg1">
                  <a:alpha val="60000"/>
                </a:schemeClr>
              </a:outerShdw>
            </a:effectLst>
          </p:spPr>
        </p:pic>
        <p:pic>
          <p:nvPicPr>
            <p:cNvPr id="28" name="Graphic 27" descr="Vraagteken met effen opvulling">
              <a:extLst>
                <a:ext uri="{FF2B5EF4-FFF2-40B4-BE49-F238E27FC236}">
                  <a16:creationId xmlns:a16="http://schemas.microsoft.com/office/drawing/2014/main" id="{DCED4D7E-0256-B390-875A-CFE63C1437CE}"/>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5376000" y="215043"/>
              <a:ext cx="1440000" cy="1440000"/>
            </a:xfrm>
            <a:prstGeom prst="rect">
              <a:avLst/>
            </a:prstGeom>
            <a:effectLst>
              <a:outerShdw blurRad="127000" sx="103000" sy="103000" algn="ctr" rotWithShape="0">
                <a:schemeClr val="bg1">
                  <a:alpha val="60000"/>
                </a:schemeClr>
              </a:outerShdw>
            </a:effectLst>
          </p:spPr>
        </p:pic>
      </p:grpSp>
      <p:sp>
        <p:nvSpPr>
          <p:cNvPr id="109" name="Tekstvak 108">
            <a:extLst>
              <a:ext uri="{FF2B5EF4-FFF2-40B4-BE49-F238E27FC236}">
                <a16:creationId xmlns:a16="http://schemas.microsoft.com/office/drawing/2014/main" id="{1B26FB5D-F854-CB39-FE96-F9E87FD5D181}"/>
              </a:ext>
            </a:extLst>
          </p:cNvPr>
          <p:cNvSpPr txBox="1">
            <a:spLocks/>
          </p:cNvSpPr>
          <p:nvPr/>
        </p:nvSpPr>
        <p:spPr>
          <a:xfrm>
            <a:off x="4328454" y="5836014"/>
            <a:ext cx="3535090" cy="830997"/>
          </a:xfrm>
          <a:prstGeom prst="roundRect">
            <a:avLst>
              <a:gd name="adj" fmla="val 0"/>
            </a:avLst>
          </a:prstGeom>
          <a:noFill/>
        </p:spPr>
        <p:txBody>
          <a:bodyPr wrap="square" rtlCol="0">
            <a:spAutoFit/>
          </a:bodyPr>
          <a:lstStyle/>
          <a:p>
            <a:pPr algn="ctr"/>
            <a:r>
              <a:rPr lang="nl-NL" sz="2400" dirty="0">
                <a:ln w="2540">
                  <a:solidFill>
                    <a:schemeClr val="tx1"/>
                  </a:solidFill>
                </a:ln>
                <a:solidFill>
                  <a:schemeClr val="bg1"/>
                </a:solidFill>
                <a:effectLst>
                  <a:outerShdw blurRad="50800" dist="38100" dir="2700000" algn="tl" rotWithShape="0">
                    <a:prstClr val="black">
                      <a:alpha val="40000"/>
                    </a:prstClr>
                  </a:outerShdw>
                </a:effectLst>
              </a:rPr>
              <a:t>Klik op de </a:t>
            </a:r>
            <a:r>
              <a:rPr lang="nl-NL" sz="2400" dirty="0" err="1">
                <a:ln w="2540">
                  <a:solidFill>
                    <a:schemeClr val="tx1"/>
                  </a:solidFill>
                </a:ln>
                <a:solidFill>
                  <a:schemeClr val="bg1"/>
                </a:solidFill>
                <a:effectLst>
                  <a:outerShdw blurRad="50800" dist="38100" dir="2700000" algn="tl" rotWithShape="0">
                    <a:prstClr val="black">
                      <a:alpha val="40000"/>
                    </a:prstClr>
                  </a:outerShdw>
                </a:effectLst>
              </a:rPr>
              <a:t>spatie-balk</a:t>
            </a:r>
            <a:r>
              <a:rPr lang="nl-NL" sz="2400" dirty="0">
                <a:ln w="2540">
                  <a:solidFill>
                    <a:schemeClr val="tx1"/>
                  </a:solidFill>
                </a:ln>
                <a:solidFill>
                  <a:schemeClr val="bg1"/>
                </a:solidFill>
                <a:effectLst>
                  <a:outerShdw blurRad="50800" dist="38100" dir="2700000" algn="tl" rotWithShape="0">
                    <a:prstClr val="black">
                      <a:alpha val="40000"/>
                    </a:prstClr>
                  </a:outerShdw>
                </a:effectLst>
              </a:rPr>
              <a:t> voor de volgende vraag</a:t>
            </a:r>
          </a:p>
        </p:txBody>
      </p:sp>
      <p:sp>
        <p:nvSpPr>
          <p:cNvPr id="110" name="Tekstvak 109">
            <a:extLst>
              <a:ext uri="{FF2B5EF4-FFF2-40B4-BE49-F238E27FC236}">
                <a16:creationId xmlns:a16="http://schemas.microsoft.com/office/drawing/2014/main" id="{0C72ED5A-0B69-5135-F081-A2CCF903BEC4}"/>
              </a:ext>
            </a:extLst>
          </p:cNvPr>
          <p:cNvSpPr txBox="1">
            <a:spLocks/>
          </p:cNvSpPr>
          <p:nvPr/>
        </p:nvSpPr>
        <p:spPr>
          <a:xfrm>
            <a:off x="4414918" y="5772535"/>
            <a:ext cx="3362161" cy="919401"/>
          </a:xfrm>
          <a:prstGeom prst="roundRect">
            <a:avLst/>
          </a:prstGeom>
          <a:noFill/>
        </p:spPr>
        <p:txBody>
          <a:bodyPr wrap="square" rtlCol="0">
            <a:spAutoFit/>
          </a:bodyPr>
          <a:lstStyle/>
          <a:p>
            <a:pPr algn="ctr"/>
            <a:r>
              <a:rPr lang="nl-NL" sz="2400" dirty="0">
                <a:ln w="2540">
                  <a:solidFill>
                    <a:schemeClr val="tx1"/>
                  </a:solidFill>
                </a:ln>
                <a:solidFill>
                  <a:schemeClr val="bg1"/>
                </a:solidFill>
                <a:effectLst>
                  <a:outerShdw blurRad="50800" dist="38100" dir="2700000" algn="tl" rotWithShape="0">
                    <a:prstClr val="black">
                      <a:alpha val="40000"/>
                    </a:prstClr>
                  </a:outerShdw>
                </a:effectLst>
              </a:rPr>
              <a:t>Klik op de spatiebalk voor het antwoord</a:t>
            </a:r>
          </a:p>
        </p:txBody>
      </p:sp>
    </p:spTree>
    <p:extLst>
      <p:ext uri="{BB962C8B-B14F-4D97-AF65-F5344CB8AC3E}">
        <p14:creationId xmlns:p14="http://schemas.microsoft.com/office/powerpoint/2010/main" val="31288003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additive="base">
                                        <p:cTn id="7" dur="1000" fill="hold"/>
                                        <p:tgtEl>
                                          <p:spTgt spid="97"/>
                                        </p:tgtEl>
                                        <p:attrNameLst>
                                          <p:attrName>ppt_x</p:attrName>
                                        </p:attrNameLst>
                                      </p:cBhvr>
                                      <p:tavLst>
                                        <p:tav tm="0">
                                          <p:val>
                                            <p:strVal val="#ppt_x"/>
                                          </p:val>
                                        </p:tav>
                                        <p:tav tm="100000">
                                          <p:val>
                                            <p:strVal val="#ppt_x"/>
                                          </p:val>
                                        </p:tav>
                                      </p:tavLst>
                                    </p:anim>
                                    <p:anim calcmode="lin" valueType="num">
                                      <p:cBhvr additive="base">
                                        <p:cTn id="8" dur="1000" fill="hold"/>
                                        <p:tgtEl>
                                          <p:spTgt spid="97"/>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5000"/>
                                  </p:stCondLst>
                                  <p:childTnLst>
                                    <p:set>
                                      <p:cBhvr>
                                        <p:cTn id="11" dur="1" fill="hold">
                                          <p:stCondLst>
                                            <p:cond delay="0"/>
                                          </p:stCondLst>
                                        </p:cTn>
                                        <p:tgtEl>
                                          <p:spTgt spid="110"/>
                                        </p:tgtEl>
                                        <p:attrNameLst>
                                          <p:attrName>style.visibility</p:attrName>
                                        </p:attrNameLst>
                                      </p:cBhvr>
                                      <p:to>
                                        <p:strVal val="visible"/>
                                      </p:to>
                                    </p:set>
                                    <p:animEffect transition="in" filter="fade">
                                      <p:cBhvr>
                                        <p:cTn id="12" dur="500"/>
                                        <p:tgtEl>
                                          <p:spTgt spid="110"/>
                                        </p:tgtEl>
                                      </p:cBhvr>
                                    </p:animEffect>
                                  </p:childTnLst>
                                </p:cTn>
                              </p:par>
                              <p:par>
                                <p:cTn id="13" presetID="26" presetClass="emph" presetSubtype="0" repeatCount="indefinite" fill="hold" grpId="1" nodeType="withEffect">
                                  <p:stCondLst>
                                    <p:cond delay="0"/>
                                  </p:stCondLst>
                                  <p:childTnLst>
                                    <p:animEffect transition="out" filter="fade">
                                      <p:cBhvr>
                                        <p:cTn id="14" dur="1500" tmFilter="0, 0; .2, .5; .8, .5; 1, 0"/>
                                        <p:tgtEl>
                                          <p:spTgt spid="110"/>
                                        </p:tgtEl>
                                      </p:cBhvr>
                                    </p:animEffect>
                                    <p:animScale>
                                      <p:cBhvr>
                                        <p:cTn id="15" dur="750" autoRev="1" fill="hold"/>
                                        <p:tgtEl>
                                          <p:spTgt spid="110"/>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2" nodeType="clickEffect">
                                  <p:stCondLst>
                                    <p:cond delay="0"/>
                                  </p:stCondLst>
                                  <p:childTnLst>
                                    <p:animEffect transition="out" filter="fade">
                                      <p:cBhvr>
                                        <p:cTn id="19" dur="500"/>
                                        <p:tgtEl>
                                          <p:spTgt spid="110"/>
                                        </p:tgtEl>
                                      </p:cBhvr>
                                    </p:animEffect>
                                    <p:set>
                                      <p:cBhvr>
                                        <p:cTn id="20" dur="1" fill="hold">
                                          <p:stCondLst>
                                            <p:cond delay="499"/>
                                          </p:stCondLst>
                                        </p:cTn>
                                        <p:tgtEl>
                                          <p:spTgt spid="110"/>
                                        </p:tgtEl>
                                        <p:attrNameLst>
                                          <p:attrName>style.visibility</p:attrName>
                                        </p:attrNameLst>
                                      </p:cBhvr>
                                      <p:to>
                                        <p:strVal val="hidden"/>
                                      </p:to>
                                    </p:set>
                                  </p:childTnLst>
                                </p:cTn>
                              </p:par>
                              <p:par>
                                <p:cTn id="21" presetID="2" presetClass="entr" presetSubtype="2" decel="100000" fill="hold" nodeType="withEffect">
                                  <p:stCondLst>
                                    <p:cond delay="0"/>
                                  </p:stCondLst>
                                  <p:childTnLst>
                                    <p:set>
                                      <p:cBhvr>
                                        <p:cTn id="22" dur="1" fill="hold">
                                          <p:stCondLst>
                                            <p:cond delay="0"/>
                                          </p:stCondLst>
                                        </p:cTn>
                                        <p:tgtEl>
                                          <p:spTgt spid="105"/>
                                        </p:tgtEl>
                                        <p:attrNameLst>
                                          <p:attrName>style.visibility</p:attrName>
                                        </p:attrNameLst>
                                      </p:cBhvr>
                                      <p:to>
                                        <p:strVal val="visible"/>
                                      </p:to>
                                    </p:set>
                                    <p:anim calcmode="lin" valueType="num">
                                      <p:cBhvr additive="base">
                                        <p:cTn id="23" dur="1000" fill="hold"/>
                                        <p:tgtEl>
                                          <p:spTgt spid="105"/>
                                        </p:tgtEl>
                                        <p:attrNameLst>
                                          <p:attrName>ppt_x</p:attrName>
                                        </p:attrNameLst>
                                      </p:cBhvr>
                                      <p:tavLst>
                                        <p:tav tm="0">
                                          <p:val>
                                            <p:strVal val="1+#ppt_w/2"/>
                                          </p:val>
                                        </p:tav>
                                        <p:tav tm="100000">
                                          <p:val>
                                            <p:strVal val="#ppt_x"/>
                                          </p:val>
                                        </p:tav>
                                      </p:tavLst>
                                    </p:anim>
                                    <p:anim calcmode="lin" valueType="num">
                                      <p:cBhvr additive="base">
                                        <p:cTn id="24" dur="1000" fill="hold"/>
                                        <p:tgtEl>
                                          <p:spTgt spid="105"/>
                                        </p:tgtEl>
                                        <p:attrNameLst>
                                          <p:attrName>ppt_y</p:attrName>
                                        </p:attrNameLst>
                                      </p:cBhvr>
                                      <p:tavLst>
                                        <p:tav tm="0">
                                          <p:val>
                                            <p:strVal val="#ppt_y"/>
                                          </p:val>
                                        </p:tav>
                                        <p:tav tm="100000">
                                          <p:val>
                                            <p:strVal val="#ppt_y"/>
                                          </p:val>
                                        </p:tav>
                                      </p:tavLst>
                                    </p:anim>
                                  </p:childTnLst>
                                </p:cTn>
                              </p:par>
                              <p:par>
                                <p:cTn id="25" presetID="10" presetClass="entr" presetSubtype="0" fill="hold" grpId="0" nodeType="withEffect">
                                  <p:stCondLst>
                                    <p:cond delay="2500"/>
                                  </p:stCondLst>
                                  <p:childTnLst>
                                    <p:set>
                                      <p:cBhvr>
                                        <p:cTn id="26" dur="1" fill="hold">
                                          <p:stCondLst>
                                            <p:cond delay="0"/>
                                          </p:stCondLst>
                                        </p:cTn>
                                        <p:tgtEl>
                                          <p:spTgt spid="109"/>
                                        </p:tgtEl>
                                        <p:attrNameLst>
                                          <p:attrName>style.visibility</p:attrName>
                                        </p:attrNameLst>
                                      </p:cBhvr>
                                      <p:to>
                                        <p:strVal val="visible"/>
                                      </p:to>
                                    </p:set>
                                    <p:animEffect transition="in" filter="fade">
                                      <p:cBhvr>
                                        <p:cTn id="27" dur="500"/>
                                        <p:tgtEl>
                                          <p:spTgt spid="109"/>
                                        </p:tgtEl>
                                      </p:cBhvr>
                                    </p:animEffect>
                                  </p:childTnLst>
                                </p:cTn>
                              </p:par>
                              <p:par>
                                <p:cTn id="28" presetID="26" presetClass="emph" presetSubtype="0" repeatCount="indefinite" fill="hold" grpId="1" nodeType="withEffect">
                                  <p:stCondLst>
                                    <p:cond delay="0"/>
                                  </p:stCondLst>
                                  <p:childTnLst>
                                    <p:animEffect transition="out" filter="fade">
                                      <p:cBhvr>
                                        <p:cTn id="29" dur="1500" tmFilter="0, 0; .2, .5; .8, .5; 1, 0"/>
                                        <p:tgtEl>
                                          <p:spTgt spid="109"/>
                                        </p:tgtEl>
                                      </p:cBhvr>
                                    </p:animEffect>
                                    <p:animScale>
                                      <p:cBhvr>
                                        <p:cTn id="30" dur="750" autoRev="1" fill="hold"/>
                                        <p:tgtEl>
                                          <p:spTgt spid="10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P spid="109" grpId="1"/>
      <p:bldP spid="110" grpId="0"/>
      <p:bldP spid="110" grpId="1"/>
      <p:bldP spid="110"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237A5-313A-4BED-C1C3-14CC5D888250}"/>
            </a:ext>
          </a:extLst>
        </p:cNvPr>
        <p:cNvGrpSpPr/>
        <p:nvPr/>
      </p:nvGrpSpPr>
      <p:grpSpPr>
        <a:xfrm>
          <a:off x="0" y="0"/>
          <a:ext cx="0" cy="0"/>
          <a:chOff x="0" y="0"/>
          <a:chExt cx="0" cy="0"/>
        </a:xfrm>
      </p:grpSpPr>
      <p:grpSp>
        <p:nvGrpSpPr>
          <p:cNvPr id="105" name="Groep 104">
            <a:extLst>
              <a:ext uri="{FF2B5EF4-FFF2-40B4-BE49-F238E27FC236}">
                <a16:creationId xmlns:a16="http://schemas.microsoft.com/office/drawing/2014/main" id="{6093059F-459E-2714-8A80-5EF114C1E183}"/>
              </a:ext>
            </a:extLst>
          </p:cNvPr>
          <p:cNvGrpSpPr/>
          <p:nvPr/>
        </p:nvGrpSpPr>
        <p:grpSpPr>
          <a:xfrm>
            <a:off x="7872788" y="3936999"/>
            <a:ext cx="4319210" cy="2921001"/>
            <a:chOff x="7872788" y="3936999"/>
            <a:chExt cx="4319210" cy="2921001"/>
          </a:xfrm>
        </p:grpSpPr>
        <p:sp>
          <p:nvSpPr>
            <p:cNvPr id="100" name="Rechthoek 99">
              <a:extLst>
                <a:ext uri="{FF2B5EF4-FFF2-40B4-BE49-F238E27FC236}">
                  <a16:creationId xmlns:a16="http://schemas.microsoft.com/office/drawing/2014/main" id="{3884E267-FAD8-9EA3-CE5A-30F09A05310B}"/>
                </a:ext>
              </a:extLst>
            </p:cNvPr>
            <p:cNvSpPr/>
            <p:nvPr/>
          </p:nvSpPr>
          <p:spPr>
            <a:xfrm>
              <a:off x="7872788" y="3936999"/>
              <a:ext cx="4319210" cy="2921001"/>
            </a:xfrm>
            <a:prstGeom prst="rect">
              <a:avLst/>
            </a:prstGeom>
            <a:solidFill>
              <a:schemeClr val="accent1">
                <a:lumMod val="7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03" name="Tekstvak 102">
              <a:extLst>
                <a:ext uri="{FF2B5EF4-FFF2-40B4-BE49-F238E27FC236}">
                  <a16:creationId xmlns:a16="http://schemas.microsoft.com/office/drawing/2014/main" id="{C64D68CC-2C9B-355D-15C5-B9C400EFD7A1}"/>
                </a:ext>
              </a:extLst>
            </p:cNvPr>
            <p:cNvSpPr txBox="1">
              <a:spLocks/>
            </p:cNvSpPr>
            <p:nvPr/>
          </p:nvSpPr>
          <p:spPr>
            <a:xfrm>
              <a:off x="7992760" y="4018873"/>
              <a:ext cx="4075978" cy="2648138"/>
            </a:xfrm>
            <a:prstGeom prst="rect">
              <a:avLst/>
            </a:prstGeom>
            <a:noFill/>
          </p:spPr>
          <p:txBody>
            <a:bodyPr wrap="square" rtlCol="0">
              <a:noAutofit/>
            </a:bodyPr>
            <a:lstStyle/>
            <a:p>
              <a:pPr algn="ctr"/>
              <a:r>
                <a:rPr lang="nl-NL" sz="2800" b="1" dirty="0">
                  <a:solidFill>
                    <a:schemeClr val="bg1"/>
                  </a:solidFill>
                  <a:effectLst>
                    <a:outerShdw blurRad="50800" dist="38100" dir="2700000" algn="tl" rotWithShape="0">
                      <a:prstClr val="black">
                        <a:alpha val="40000"/>
                      </a:prstClr>
                    </a:outerShdw>
                  </a:effectLst>
                </a:rPr>
                <a:t>Antwoord</a:t>
              </a:r>
            </a:p>
            <a:p>
              <a:pPr algn="ctr"/>
              <a:r>
                <a:rPr lang="nl-NL" sz="2400" dirty="0">
                  <a:solidFill>
                    <a:schemeClr val="bg1"/>
                  </a:solidFill>
                  <a:effectLst>
                    <a:outerShdw blurRad="50800" dist="38100" dir="2700000" algn="tl" rotWithShape="0">
                      <a:prstClr val="black">
                        <a:alpha val="40000"/>
                      </a:prstClr>
                    </a:outerShdw>
                  </a:effectLst>
                </a:rPr>
                <a:t>236 afleveringen</a:t>
              </a:r>
              <a:endParaRPr lang="nl-NL" sz="2800" dirty="0">
                <a:solidFill>
                  <a:schemeClr val="bg1"/>
                </a:solidFill>
                <a:effectLst>
                  <a:outerShdw blurRad="50800" dist="38100" dir="2700000" algn="tl" rotWithShape="0">
                    <a:prstClr val="black">
                      <a:alpha val="40000"/>
                    </a:prstClr>
                  </a:outerShdw>
                </a:effectLst>
              </a:endParaRPr>
            </a:p>
          </p:txBody>
        </p:sp>
        <p:sp>
          <p:nvSpPr>
            <p:cNvPr id="104" name="Tekstvak 103">
              <a:extLst>
                <a:ext uri="{FF2B5EF4-FFF2-40B4-BE49-F238E27FC236}">
                  <a16:creationId xmlns:a16="http://schemas.microsoft.com/office/drawing/2014/main" id="{2404BB0E-02EB-1490-E895-73B495DE53B3}"/>
                </a:ext>
              </a:extLst>
            </p:cNvPr>
            <p:cNvSpPr txBox="1">
              <a:spLocks/>
            </p:cNvSpPr>
            <p:nvPr/>
          </p:nvSpPr>
          <p:spPr>
            <a:xfrm>
              <a:off x="7929796" y="5919337"/>
              <a:ext cx="4205194" cy="877163"/>
            </a:xfrm>
            <a:prstGeom prst="rect">
              <a:avLst/>
            </a:prstGeom>
            <a:noFill/>
          </p:spPr>
          <p:txBody>
            <a:bodyPr wrap="square" numCol="1" rtlCol="0" anchor="b">
              <a:spAutoFit/>
            </a:bodyPr>
            <a:lstStyle/>
            <a:p>
              <a:r>
                <a:rPr lang="nl-NL" sz="1700" dirty="0">
                  <a:solidFill>
                    <a:schemeClr val="bg1"/>
                  </a:solidFill>
                  <a:effectLst>
                    <a:outerShdw blurRad="50800" dist="38100" dir="2700000" algn="tl" rotWithShape="0">
                      <a:prstClr val="black">
                        <a:alpha val="40000"/>
                      </a:prstClr>
                    </a:outerShdw>
                  </a:effectLst>
                </a:rPr>
                <a:t>De 2 personen die het dichtst bij zitten:</a:t>
              </a:r>
            </a:p>
            <a:p>
              <a:pPr marL="285750" indent="-285750">
                <a:buFontTx/>
                <a:buChar char="-"/>
              </a:pPr>
              <a:r>
                <a:rPr lang="nl-NL" sz="1700" dirty="0">
                  <a:solidFill>
                    <a:schemeClr val="bg1"/>
                  </a:solidFill>
                  <a:effectLst>
                    <a:outerShdw blurRad="50800" dist="38100" dir="2700000" algn="tl" rotWithShape="0">
                      <a:prstClr val="black">
                        <a:alpha val="40000"/>
                      </a:prstClr>
                    </a:outerShdw>
                  </a:effectLst>
                </a:rPr>
                <a:t>1 punt </a:t>
              </a:r>
            </a:p>
            <a:p>
              <a:pPr marL="285750" indent="-285750">
                <a:buFontTx/>
                <a:buChar char="-"/>
              </a:pPr>
              <a:r>
                <a:rPr lang="nl-NL" sz="1700" dirty="0">
                  <a:solidFill>
                    <a:schemeClr val="bg1"/>
                  </a:solidFill>
                  <a:effectLst>
                    <a:outerShdw blurRad="50800" dist="38100" dir="2700000" algn="tl" rotWithShape="0">
                      <a:prstClr val="black">
                        <a:alpha val="40000"/>
                      </a:prstClr>
                    </a:outerShdw>
                  </a:effectLst>
                </a:rPr>
                <a:t>3 slokken uitdelen</a:t>
              </a:r>
            </a:p>
          </p:txBody>
        </p:sp>
      </p:grpSp>
      <p:grpSp>
        <p:nvGrpSpPr>
          <p:cNvPr id="97" name="Groep 96">
            <a:extLst>
              <a:ext uri="{FF2B5EF4-FFF2-40B4-BE49-F238E27FC236}">
                <a16:creationId xmlns:a16="http://schemas.microsoft.com/office/drawing/2014/main" id="{7056B808-A122-6E89-E110-C3B1C8CB5262}"/>
              </a:ext>
            </a:extLst>
          </p:cNvPr>
          <p:cNvGrpSpPr/>
          <p:nvPr/>
        </p:nvGrpSpPr>
        <p:grpSpPr>
          <a:xfrm>
            <a:off x="2" y="1055687"/>
            <a:ext cx="12191999" cy="2881312"/>
            <a:chOff x="2" y="1055687"/>
            <a:chExt cx="12191999" cy="2881312"/>
          </a:xfrm>
        </p:grpSpPr>
        <p:sp>
          <p:nvSpPr>
            <p:cNvPr id="96" name="Vrije vorm: vorm 95">
              <a:extLst>
                <a:ext uri="{FF2B5EF4-FFF2-40B4-BE49-F238E27FC236}">
                  <a16:creationId xmlns:a16="http://schemas.microsoft.com/office/drawing/2014/main" id="{3BD20B9B-FE72-9A63-6589-960639A6A8A1}"/>
                </a:ext>
              </a:extLst>
            </p:cNvPr>
            <p:cNvSpPr/>
            <p:nvPr/>
          </p:nvSpPr>
          <p:spPr>
            <a:xfrm>
              <a:off x="2" y="1055687"/>
              <a:ext cx="12191999" cy="2881312"/>
            </a:xfrm>
            <a:custGeom>
              <a:avLst/>
              <a:gdLst>
                <a:gd name="csX0" fmla="*/ 0 w 12191999"/>
                <a:gd name="csY0" fmla="*/ 0 h 2881312"/>
                <a:gd name="csX1" fmla="*/ 198659 w 12191999"/>
                <a:gd name="csY1" fmla="*/ 71459 h 2881312"/>
                <a:gd name="csX2" fmla="*/ 11771535 w 12191999"/>
                <a:gd name="csY2" fmla="*/ 150216 h 2881312"/>
                <a:gd name="csX3" fmla="*/ 12191999 w 12191999"/>
                <a:gd name="csY3" fmla="*/ 4173 h 2881312"/>
                <a:gd name="csX4" fmla="*/ 12191999 w 12191999"/>
                <a:gd name="csY4" fmla="*/ 2881312 h 2881312"/>
                <a:gd name="csX5" fmla="*/ 0 w 12191999"/>
                <a:gd name="csY5" fmla="*/ 2881312 h 2881312"/>
              </a:gdLst>
              <a:ahLst/>
              <a:cxnLst>
                <a:cxn ang="0">
                  <a:pos x="csX0" y="csY0"/>
                </a:cxn>
                <a:cxn ang="0">
                  <a:pos x="csX1" y="csY1"/>
                </a:cxn>
                <a:cxn ang="0">
                  <a:pos x="csX2" y="csY2"/>
                </a:cxn>
                <a:cxn ang="0">
                  <a:pos x="csX3" y="csY3"/>
                </a:cxn>
                <a:cxn ang="0">
                  <a:pos x="csX4" y="csY4"/>
                </a:cxn>
                <a:cxn ang="0">
                  <a:pos x="csX5" y="csY5"/>
                </a:cxn>
              </a:cxnLst>
              <a:rect l="l" t="t" r="r" b="b"/>
              <a:pathLst>
                <a:path w="12191999" h="2881312">
                  <a:moveTo>
                    <a:pt x="0" y="0"/>
                  </a:moveTo>
                  <a:lnTo>
                    <a:pt x="198659" y="71459"/>
                  </a:lnTo>
                  <a:cubicBezTo>
                    <a:pt x="3873262" y="1343893"/>
                    <a:pt x="7942061" y="1426729"/>
                    <a:pt x="11771535" y="150216"/>
                  </a:cubicBezTo>
                  <a:lnTo>
                    <a:pt x="12191999" y="4173"/>
                  </a:lnTo>
                  <a:lnTo>
                    <a:pt x="12191999" y="2881312"/>
                  </a:lnTo>
                  <a:lnTo>
                    <a:pt x="0" y="2881312"/>
                  </a:lnTo>
                  <a:close/>
                </a:path>
              </a:pathLst>
            </a:custGeom>
            <a:solidFill>
              <a:schemeClr val="accent1">
                <a:lumMod val="50000"/>
                <a:alpha val="40000"/>
              </a:schemeClr>
            </a:solidFill>
            <a:ln>
              <a:noFill/>
            </a:ln>
            <a:effectLst>
              <a:outerShdw blurRad="127000" dist="127000" dir="5400000" algn="t" rotWithShape="0">
                <a:schemeClr val="tx1">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a:p>
          </p:txBody>
        </p:sp>
        <p:sp>
          <p:nvSpPr>
            <p:cNvPr id="92" name="Tekstvak 91">
              <a:extLst>
                <a:ext uri="{FF2B5EF4-FFF2-40B4-BE49-F238E27FC236}">
                  <a16:creationId xmlns:a16="http://schemas.microsoft.com/office/drawing/2014/main" id="{7615F6C2-EA00-AB20-9BA3-8A4193CC7483}"/>
                </a:ext>
              </a:extLst>
            </p:cNvPr>
            <p:cNvSpPr txBox="1">
              <a:spLocks/>
            </p:cNvSpPr>
            <p:nvPr/>
          </p:nvSpPr>
          <p:spPr>
            <a:xfrm>
              <a:off x="3992699" y="2183337"/>
              <a:ext cx="4206601" cy="707886"/>
            </a:xfrm>
            <a:prstGeom prst="rect">
              <a:avLst/>
            </a:prstGeom>
            <a:noFill/>
          </p:spPr>
          <p:txBody>
            <a:bodyPr wrap="none" rtlCol="0">
              <a:spAutoFit/>
            </a:bodyPr>
            <a:lstStyle/>
            <a:p>
              <a:pPr algn="ctr"/>
              <a:r>
                <a:rPr lang="nl-NL" sz="4000" b="1" dirty="0">
                  <a:solidFill>
                    <a:schemeClr val="bg1"/>
                  </a:solidFill>
                  <a:effectLst>
                    <a:outerShdw blurRad="50800" dist="38100" dir="2700000" algn="tl" rotWithShape="0">
                      <a:prstClr val="black">
                        <a:alpha val="40000"/>
                      </a:prstClr>
                    </a:outerShdw>
                  </a:effectLst>
                </a:rPr>
                <a:t>Schattingsronde</a:t>
              </a:r>
            </a:p>
          </p:txBody>
        </p:sp>
        <p:sp>
          <p:nvSpPr>
            <p:cNvPr id="93" name="Tekstvak 92">
              <a:extLst>
                <a:ext uri="{FF2B5EF4-FFF2-40B4-BE49-F238E27FC236}">
                  <a16:creationId xmlns:a16="http://schemas.microsoft.com/office/drawing/2014/main" id="{DAEFC83E-9E18-EA00-933B-AE9C4E122407}"/>
                </a:ext>
              </a:extLst>
            </p:cNvPr>
            <p:cNvSpPr txBox="1">
              <a:spLocks/>
            </p:cNvSpPr>
            <p:nvPr/>
          </p:nvSpPr>
          <p:spPr>
            <a:xfrm>
              <a:off x="123262" y="2891223"/>
              <a:ext cx="11945476" cy="905581"/>
            </a:xfrm>
            <a:prstGeom prst="rect">
              <a:avLst/>
            </a:prstGeom>
            <a:noFill/>
          </p:spPr>
          <p:txBody>
            <a:bodyPr wrap="square" rtlCol="0" anchor="ctr">
              <a:noAutofit/>
            </a:bodyPr>
            <a:lstStyle/>
            <a:p>
              <a:pPr algn="ctr"/>
              <a:r>
                <a:rPr lang="nl-NL" sz="2800" dirty="0">
                  <a:solidFill>
                    <a:schemeClr val="bg1"/>
                  </a:solidFill>
                  <a:effectLst>
                    <a:outerShdw blurRad="50800" dist="38100" dir="2700000" algn="tl" rotWithShape="0">
                      <a:prstClr val="black">
                        <a:alpha val="40000"/>
                      </a:prstClr>
                    </a:outerShdw>
                  </a:effectLst>
                </a:rPr>
                <a:t>Hoeveel afleveringen heeft de tv-serie ‘</a:t>
              </a:r>
              <a:r>
                <a:rPr lang="nl-NL" sz="2800" dirty="0" err="1">
                  <a:solidFill>
                    <a:schemeClr val="bg1"/>
                  </a:solidFill>
                  <a:effectLst>
                    <a:outerShdw blurRad="50800" dist="38100" dir="2700000" algn="tl" rotWithShape="0">
                      <a:prstClr val="black">
                        <a:alpha val="40000"/>
                      </a:prstClr>
                    </a:outerShdw>
                  </a:effectLst>
                </a:rPr>
                <a:t>Friends</a:t>
              </a:r>
              <a:r>
                <a:rPr lang="nl-NL" sz="2800" dirty="0">
                  <a:solidFill>
                    <a:schemeClr val="bg1"/>
                  </a:solidFill>
                  <a:effectLst>
                    <a:outerShdw blurRad="50800" dist="38100" dir="2700000" algn="tl" rotWithShape="0">
                      <a:prstClr val="black">
                        <a:alpha val="40000"/>
                      </a:prstClr>
                    </a:outerShdw>
                  </a:effectLst>
                </a:rPr>
                <a:t>’?</a:t>
              </a:r>
            </a:p>
          </p:txBody>
        </p:sp>
      </p:grpSp>
      <p:sp>
        <p:nvSpPr>
          <p:cNvPr id="2" name="Graphic 34">
            <a:extLst>
              <a:ext uri="{FF2B5EF4-FFF2-40B4-BE49-F238E27FC236}">
                <a16:creationId xmlns:a16="http://schemas.microsoft.com/office/drawing/2014/main" id="{5B96AB0E-4C1D-57A7-91C1-83C9D145AD38}"/>
              </a:ext>
            </a:extLst>
          </p:cNvPr>
          <p:cNvSpPr>
            <a:spLocks noChangeAspect="1"/>
          </p:cNvSpPr>
          <p:nvPr/>
        </p:nvSpPr>
        <p:spPr>
          <a:xfrm>
            <a:off x="944110" y="4416710"/>
            <a:ext cx="2121177" cy="1961578"/>
          </a:xfrm>
          <a:custGeom>
            <a:avLst/>
            <a:gdLst>
              <a:gd name="csX0" fmla="*/ 1488257 w 2341592"/>
              <a:gd name="csY0" fmla="*/ 45 h 2052980"/>
              <a:gd name="csX1" fmla="*/ 1469021 w 2341592"/>
              <a:gd name="csY1" fmla="*/ 767 h 2052980"/>
              <a:gd name="csX2" fmla="*/ 1392986 w 2341592"/>
              <a:gd name="csY2" fmla="*/ 21777 h 2052980"/>
              <a:gd name="csX3" fmla="*/ 1297350 w 2341592"/>
              <a:gd name="csY3" fmla="*/ 140634 h 2052980"/>
              <a:gd name="csX4" fmla="*/ 1290258 w 2341592"/>
              <a:gd name="csY4" fmla="*/ 154243 h 2052980"/>
              <a:gd name="csX5" fmla="*/ 1262738 w 2341592"/>
              <a:gd name="csY5" fmla="*/ 161044 h 2052980"/>
              <a:gd name="csX6" fmla="*/ 1059730 w 2341592"/>
              <a:gd name="csY6" fmla="*/ 163795 h 2052980"/>
              <a:gd name="csX7" fmla="*/ 963775 w 2341592"/>
              <a:gd name="csY7" fmla="*/ 164198 h 2052980"/>
              <a:gd name="csX8" fmla="*/ 828646 w 2341592"/>
              <a:gd name="csY8" fmla="*/ 167003 h 2052980"/>
              <a:gd name="csX9" fmla="*/ 825769 w 2341592"/>
              <a:gd name="csY9" fmla="*/ 168094 h 2052980"/>
              <a:gd name="csX10" fmla="*/ 824561 w 2341592"/>
              <a:gd name="csY10" fmla="*/ 170526 h 2052980"/>
              <a:gd name="csX11" fmla="*/ 825227 w 2341592"/>
              <a:gd name="csY11" fmla="*/ 174101 h 2052980"/>
              <a:gd name="csX12" fmla="*/ 835381 w 2341592"/>
              <a:gd name="csY12" fmla="*/ 190637 h 2052980"/>
              <a:gd name="csX13" fmla="*/ 1007427 w 2341592"/>
              <a:gd name="csY13" fmla="*/ 445244 h 2052980"/>
              <a:gd name="csX14" fmla="*/ 1044919 w 2341592"/>
              <a:gd name="csY14" fmla="*/ 500449 h 2052980"/>
              <a:gd name="csX15" fmla="*/ 1130260 w 2341592"/>
              <a:gd name="csY15" fmla="*/ 619946 h 2052980"/>
              <a:gd name="csX16" fmla="*/ 1138780 w 2341592"/>
              <a:gd name="csY16" fmla="*/ 629195 h 2052980"/>
              <a:gd name="csX17" fmla="*/ 1155426 w 2341592"/>
              <a:gd name="csY17" fmla="*/ 657845 h 2052980"/>
              <a:gd name="csX18" fmla="*/ 1156906 w 2341592"/>
              <a:gd name="csY18" fmla="*/ 737860 h 2052980"/>
              <a:gd name="csX19" fmla="*/ 1154928 w 2341592"/>
              <a:gd name="csY19" fmla="*/ 817569 h 2052980"/>
              <a:gd name="csX20" fmla="*/ 1146998 w 2341592"/>
              <a:gd name="csY20" fmla="*/ 844740 h 2052980"/>
              <a:gd name="csX21" fmla="*/ 1029276 w 2341592"/>
              <a:gd name="csY21" fmla="*/ 915014 h 2052980"/>
              <a:gd name="csX22" fmla="*/ 999961 w 2341592"/>
              <a:gd name="csY22" fmla="*/ 920752 h 2052980"/>
              <a:gd name="csX23" fmla="*/ 989500 w 2341592"/>
              <a:gd name="csY23" fmla="*/ 923525 h 2052980"/>
              <a:gd name="csX24" fmla="*/ 984096 w 2341592"/>
              <a:gd name="csY24" fmla="*/ 925607 h 2052980"/>
              <a:gd name="csX25" fmla="*/ 973980 w 2341592"/>
              <a:gd name="csY25" fmla="*/ 940979 h 2052980"/>
              <a:gd name="csX26" fmla="*/ 982065 w 2341592"/>
              <a:gd name="csY26" fmla="*/ 955736 h 2052980"/>
              <a:gd name="csX27" fmla="*/ 984472 w 2341592"/>
              <a:gd name="csY27" fmla="*/ 956152 h 2052980"/>
              <a:gd name="csX28" fmla="*/ 988333 w 2341592"/>
              <a:gd name="csY28" fmla="*/ 956370 h 2052980"/>
              <a:gd name="csX29" fmla="*/ 1001815 w 2341592"/>
              <a:gd name="csY29" fmla="*/ 956792 h 2052980"/>
              <a:gd name="csX30" fmla="*/ 1048519 w 2341592"/>
              <a:gd name="csY30" fmla="*/ 957556 h 2052980"/>
              <a:gd name="csX31" fmla="*/ 1196183 w 2341592"/>
              <a:gd name="csY31" fmla="*/ 958426 h 2052980"/>
              <a:gd name="csX32" fmla="*/ 1375580 w 2341592"/>
              <a:gd name="csY32" fmla="*/ 957865 h 2052980"/>
              <a:gd name="csX33" fmla="*/ 1400646 w 2341592"/>
              <a:gd name="csY33" fmla="*/ 956048 h 2052980"/>
              <a:gd name="csX34" fmla="*/ 1412551 w 2341592"/>
              <a:gd name="csY34" fmla="*/ 945143 h 2052980"/>
              <a:gd name="csX35" fmla="*/ 1409586 w 2341592"/>
              <a:gd name="csY35" fmla="*/ 934398 h 2052980"/>
              <a:gd name="csX36" fmla="*/ 1397472 w 2341592"/>
              <a:gd name="csY36" fmla="*/ 924663 h 2052980"/>
              <a:gd name="csX37" fmla="*/ 1357589 w 2341592"/>
              <a:gd name="csY37" fmla="*/ 916067 h 2052980"/>
              <a:gd name="csX38" fmla="*/ 1313321 w 2341592"/>
              <a:gd name="csY38" fmla="*/ 907559 h 2052980"/>
              <a:gd name="csX39" fmla="*/ 1233915 w 2341592"/>
              <a:gd name="csY39" fmla="*/ 844746 h 2052980"/>
              <a:gd name="csX40" fmla="*/ 1226366 w 2341592"/>
              <a:gd name="csY40" fmla="*/ 817131 h 2052980"/>
              <a:gd name="csX41" fmla="*/ 1224394 w 2341592"/>
              <a:gd name="csY41" fmla="*/ 735106 h 2052980"/>
              <a:gd name="csX42" fmla="*/ 1225442 w 2341592"/>
              <a:gd name="csY42" fmla="*/ 653100 h 2052980"/>
              <a:gd name="csX43" fmla="*/ 1239398 w 2341592"/>
              <a:gd name="csY43" fmla="*/ 626735 h 2052980"/>
              <a:gd name="csX44" fmla="*/ 1418295 w 2341592"/>
              <a:gd name="csY44" fmla="*/ 371112 h 2052980"/>
              <a:gd name="csX45" fmla="*/ 1492834 w 2341592"/>
              <a:gd name="csY45" fmla="*/ 258283 h 2052980"/>
              <a:gd name="csX46" fmla="*/ 1535629 w 2341592"/>
              <a:gd name="csY46" fmla="*/ 191832 h 2052980"/>
              <a:gd name="csX47" fmla="*/ 1538686 w 2341592"/>
              <a:gd name="csY47" fmla="*/ 186971 h 2052980"/>
              <a:gd name="csX48" fmla="*/ 1545045 w 2341592"/>
              <a:gd name="csY48" fmla="*/ 175943 h 2052980"/>
              <a:gd name="csX49" fmla="*/ 1546616 w 2341592"/>
              <a:gd name="csY49" fmla="*/ 172776 h 2052980"/>
              <a:gd name="csX50" fmla="*/ 1547017 w 2341592"/>
              <a:gd name="csY50" fmla="*/ 171605 h 2052980"/>
              <a:gd name="csX51" fmla="*/ 1547017 w 2341592"/>
              <a:gd name="csY51" fmla="*/ 171599 h 2052980"/>
              <a:gd name="csX52" fmla="*/ 1547017 w 2341592"/>
              <a:gd name="csY52" fmla="*/ 171593 h 2052980"/>
              <a:gd name="csX53" fmla="*/ 1547017 w 2341592"/>
              <a:gd name="csY53" fmla="*/ 171593 h 2052980"/>
              <a:gd name="csX54" fmla="*/ 1547017 w 2341592"/>
              <a:gd name="csY54" fmla="*/ 171599 h 2052980"/>
              <a:gd name="csX55" fmla="*/ 1547017 w 2341592"/>
              <a:gd name="csY55" fmla="*/ 171605 h 2052980"/>
              <a:gd name="csX56" fmla="*/ 1547017 w 2341592"/>
              <a:gd name="csY56" fmla="*/ 171605 h 2052980"/>
              <a:gd name="csX57" fmla="*/ 1546468 w 2341592"/>
              <a:gd name="csY57" fmla="*/ 168142 h 2052980"/>
              <a:gd name="csX58" fmla="*/ 1540534 w 2341592"/>
              <a:gd name="csY58" fmla="*/ 166233 h 2052980"/>
              <a:gd name="csX59" fmla="*/ 1485285 w 2341592"/>
              <a:gd name="csY59" fmla="*/ 164514 h 2052980"/>
              <a:gd name="csX60" fmla="*/ 1448942 w 2341592"/>
              <a:gd name="csY60" fmla="*/ 163656 h 2052980"/>
              <a:gd name="csX61" fmla="*/ 1431898 w 2341592"/>
              <a:gd name="csY61" fmla="*/ 160662 h 2052980"/>
              <a:gd name="csX62" fmla="*/ 1429257 w 2341592"/>
              <a:gd name="csY62" fmla="*/ 156492 h 2052980"/>
              <a:gd name="csX63" fmla="*/ 1431216 w 2341592"/>
              <a:gd name="csY63" fmla="*/ 151463 h 2052980"/>
              <a:gd name="csX64" fmla="*/ 1443557 w 2341592"/>
              <a:gd name="csY64" fmla="*/ 137867 h 2052980"/>
              <a:gd name="csX65" fmla="*/ 1493960 w 2341592"/>
              <a:gd name="csY65" fmla="*/ 38546 h 2052980"/>
              <a:gd name="csX66" fmla="*/ 1497632 w 2341592"/>
              <a:gd name="csY66" fmla="*/ 14439 h 2052980"/>
              <a:gd name="csX67" fmla="*/ 1496352 w 2341592"/>
              <a:gd name="csY67" fmla="*/ 3237 h 2052980"/>
              <a:gd name="csX68" fmla="*/ 1488298 w 2341592"/>
              <a:gd name="csY68" fmla="*/ 45 h 2052980"/>
              <a:gd name="csX69" fmla="*/ 1186843 w 2341592"/>
              <a:gd name="csY69" fmla="*/ 208230 h 2052980"/>
              <a:gd name="csX70" fmla="*/ 1289139 w 2341592"/>
              <a:gd name="csY70" fmla="*/ 228955 h 2052980"/>
              <a:gd name="csX71" fmla="*/ 1345321 w 2341592"/>
              <a:gd name="csY71" fmla="*/ 286993 h 2052980"/>
              <a:gd name="csX72" fmla="*/ 1354633 w 2341592"/>
              <a:gd name="csY72" fmla="*/ 335718 h 2052980"/>
              <a:gd name="csX73" fmla="*/ 1346346 w 2341592"/>
              <a:gd name="csY73" fmla="*/ 383705 h 2052980"/>
              <a:gd name="csX74" fmla="*/ 1275176 w 2341592"/>
              <a:gd name="csY74" fmla="*/ 470789 h 2052980"/>
              <a:gd name="csX75" fmla="*/ 1216145 w 2341592"/>
              <a:gd name="csY75" fmla="*/ 556559 h 2052980"/>
              <a:gd name="csX76" fmla="*/ 1202067 w 2341592"/>
              <a:gd name="csY76" fmla="*/ 582880 h 2052980"/>
              <a:gd name="csX77" fmla="*/ 1188180 w 2341592"/>
              <a:gd name="csY77" fmla="*/ 589233 h 2052980"/>
              <a:gd name="csX78" fmla="*/ 1171341 w 2341592"/>
              <a:gd name="csY78" fmla="*/ 584095 h 2052980"/>
              <a:gd name="csX79" fmla="*/ 1150922 w 2341592"/>
              <a:gd name="csY79" fmla="*/ 556609 h 2052980"/>
              <a:gd name="csX80" fmla="*/ 1151269 w 2341592"/>
              <a:gd name="csY80" fmla="*/ 514767 h 2052980"/>
              <a:gd name="csX81" fmla="*/ 1207108 w 2341592"/>
              <a:gd name="csY81" fmla="*/ 432159 h 2052980"/>
              <a:gd name="csX82" fmla="*/ 1243009 w 2341592"/>
              <a:gd name="csY82" fmla="*/ 382787 h 2052980"/>
              <a:gd name="csX83" fmla="*/ 1250539 w 2341592"/>
              <a:gd name="csY83" fmla="*/ 343355 h 2052980"/>
              <a:gd name="csX84" fmla="*/ 1241309 w 2341592"/>
              <a:gd name="csY84" fmla="*/ 303462 h 2052980"/>
              <a:gd name="csX85" fmla="*/ 1219234 w 2341592"/>
              <a:gd name="csY85" fmla="*/ 281873 h 2052980"/>
              <a:gd name="csX86" fmla="*/ 1184294 w 2341592"/>
              <a:gd name="csY86" fmla="*/ 275781 h 2052980"/>
              <a:gd name="csX87" fmla="*/ 1146512 w 2341592"/>
              <a:gd name="csY87" fmla="*/ 282914 h 2052980"/>
              <a:gd name="csX88" fmla="*/ 1111455 w 2341592"/>
              <a:gd name="csY88" fmla="*/ 332320 h 2052980"/>
              <a:gd name="csX89" fmla="*/ 1096124 w 2341592"/>
              <a:gd name="csY89" fmla="*/ 371882 h 2052980"/>
              <a:gd name="csX90" fmla="*/ 1063686 w 2341592"/>
              <a:gd name="csY90" fmla="*/ 384613 h 2052980"/>
              <a:gd name="csX91" fmla="*/ 1028087 w 2341592"/>
              <a:gd name="csY91" fmla="*/ 359468 h 2052980"/>
              <a:gd name="csX92" fmla="*/ 1037348 w 2341592"/>
              <a:gd name="csY92" fmla="*/ 292822 h 2052980"/>
              <a:gd name="csX93" fmla="*/ 1086988 w 2341592"/>
              <a:gd name="csY93" fmla="*/ 234192 h 2052980"/>
              <a:gd name="csX94" fmla="*/ 1186843 w 2341592"/>
              <a:gd name="csY94" fmla="*/ 208230 h 2052980"/>
              <a:gd name="csX95" fmla="*/ 1286810 w 2341592"/>
              <a:gd name="csY95" fmla="*/ 1058416 h 2052980"/>
              <a:gd name="csX96" fmla="*/ 1161057 w 2341592"/>
              <a:gd name="csY96" fmla="*/ 1104552 h 2052980"/>
              <a:gd name="csX97" fmla="*/ 1107947 w 2341592"/>
              <a:gd name="csY97" fmla="*/ 1251825 h 2052980"/>
              <a:gd name="csX98" fmla="*/ 1153938 w 2341592"/>
              <a:gd name="csY98" fmla="*/ 1360153 h 2052980"/>
              <a:gd name="csX99" fmla="*/ 1192180 w 2341592"/>
              <a:gd name="csY99" fmla="*/ 1387761 h 2052980"/>
              <a:gd name="csX100" fmla="*/ 1192076 w 2341592"/>
              <a:gd name="csY100" fmla="*/ 1387736 h 2052980"/>
              <a:gd name="csX101" fmla="*/ 1254678 w 2341592"/>
              <a:gd name="csY101" fmla="*/ 1406685 h 2052980"/>
              <a:gd name="csX102" fmla="*/ 1265788 w 2341592"/>
              <a:gd name="csY102" fmla="*/ 1408947 h 2052980"/>
              <a:gd name="csX103" fmla="*/ 1273845 w 2341592"/>
              <a:gd name="csY103" fmla="*/ 1418288 h 2052980"/>
              <a:gd name="csX104" fmla="*/ 1297974 w 2341592"/>
              <a:gd name="csY104" fmla="*/ 1444985 h 2052980"/>
              <a:gd name="csX105" fmla="*/ 1405384 w 2341592"/>
              <a:gd name="csY105" fmla="*/ 1496738 h 2052980"/>
              <a:gd name="csX106" fmla="*/ 1460816 w 2341592"/>
              <a:gd name="csY106" fmla="*/ 1498025 h 2052980"/>
              <a:gd name="csX107" fmla="*/ 1482030 w 2341592"/>
              <a:gd name="csY107" fmla="*/ 1493007 h 2052980"/>
              <a:gd name="csX108" fmla="*/ 1493465 w 2341592"/>
              <a:gd name="csY108" fmla="*/ 1485360 h 2052980"/>
              <a:gd name="csX109" fmla="*/ 1499853 w 2341592"/>
              <a:gd name="csY109" fmla="*/ 1467332 h 2052980"/>
              <a:gd name="csX110" fmla="*/ 1501147 w 2341592"/>
              <a:gd name="csY110" fmla="*/ 1460202 h 2052980"/>
              <a:gd name="csX111" fmla="*/ 1500752 w 2341592"/>
              <a:gd name="csY111" fmla="*/ 1458871 h 2052980"/>
              <a:gd name="csX112" fmla="*/ 1498806 w 2341592"/>
              <a:gd name="csY112" fmla="*/ 1457660 h 2052980"/>
              <a:gd name="csX113" fmla="*/ 1456503 w 2341592"/>
              <a:gd name="csY113" fmla="*/ 1451281 h 2052980"/>
              <a:gd name="csX114" fmla="*/ 1361822 w 2341592"/>
              <a:gd name="csY114" fmla="*/ 1416051 h 2052980"/>
              <a:gd name="csX115" fmla="*/ 1347362 w 2341592"/>
              <a:gd name="csY115" fmla="*/ 1405196 h 2052980"/>
              <a:gd name="csX116" fmla="*/ 1346173 w 2341592"/>
              <a:gd name="csY116" fmla="*/ 1403291 h 2052980"/>
              <a:gd name="csX117" fmla="*/ 1346230 w 2341592"/>
              <a:gd name="csY117" fmla="*/ 1401035 h 2052980"/>
              <a:gd name="csX118" fmla="*/ 1349577 w 2341592"/>
              <a:gd name="csY118" fmla="*/ 1398657 h 2052980"/>
              <a:gd name="csX119" fmla="*/ 1361173 w 2341592"/>
              <a:gd name="csY119" fmla="*/ 1393654 h 2052980"/>
              <a:gd name="csX120" fmla="*/ 1380763 w 2341592"/>
              <a:gd name="csY120" fmla="*/ 1384414 h 2052980"/>
              <a:gd name="csX121" fmla="*/ 1465140 w 2341592"/>
              <a:gd name="csY121" fmla="*/ 1286405 h 2052980"/>
              <a:gd name="csX122" fmla="*/ 1423232 w 2341592"/>
              <a:gd name="csY122" fmla="*/ 1109627 h 2052980"/>
              <a:gd name="csX123" fmla="*/ 1286810 w 2341592"/>
              <a:gd name="csY123" fmla="*/ 1058416 h 2052980"/>
              <a:gd name="csX124" fmla="*/ 80569 w 2341592"/>
              <a:gd name="csY124" fmla="*/ 1065997 h 2052980"/>
              <a:gd name="csX125" fmla="*/ 12327 w 2341592"/>
              <a:gd name="csY125" fmla="*/ 1066864 h 2052980"/>
              <a:gd name="csX126" fmla="*/ 2841 w 2341592"/>
              <a:gd name="csY126" fmla="*/ 1071012 h 2052980"/>
              <a:gd name="csX127" fmla="*/ 2160 w 2341592"/>
              <a:gd name="csY127" fmla="*/ 1081429 h 2052980"/>
              <a:gd name="csX128" fmla="*/ 11210 w 2341592"/>
              <a:gd name="csY128" fmla="*/ 1086076 h 2052980"/>
              <a:gd name="csX129" fmla="*/ 27589 w 2341592"/>
              <a:gd name="csY129" fmla="*/ 1094751 h 2052980"/>
              <a:gd name="csX130" fmla="*/ 31623 w 2341592"/>
              <a:gd name="csY130" fmla="*/ 1101615 h 2052980"/>
              <a:gd name="csX131" fmla="*/ 33589 w 2341592"/>
              <a:gd name="csY131" fmla="*/ 1118993 h 2052980"/>
              <a:gd name="csX132" fmla="*/ 34456 w 2341592"/>
              <a:gd name="csY132" fmla="*/ 1232958 h 2052980"/>
              <a:gd name="csX133" fmla="*/ 33434 w 2341592"/>
              <a:gd name="csY133" fmla="*/ 1348200 h 2052980"/>
              <a:gd name="csX134" fmla="*/ 30914 w 2341592"/>
              <a:gd name="csY134" fmla="*/ 1364878 h 2052980"/>
              <a:gd name="csX135" fmla="*/ 25709 w 2341592"/>
              <a:gd name="csY135" fmla="*/ 1371291 h 2052980"/>
              <a:gd name="csX136" fmla="*/ 10220 w 2341592"/>
              <a:gd name="csY136" fmla="*/ 1380096 h 2052980"/>
              <a:gd name="csX137" fmla="*/ 5068 w 2341592"/>
              <a:gd name="csY137" fmla="*/ 1382474 h 2052980"/>
              <a:gd name="csX138" fmla="*/ 1914 w 2341592"/>
              <a:gd name="csY138" fmla="*/ 1385111 h 2052980"/>
              <a:gd name="csX139" fmla="*/ -70 w 2341592"/>
              <a:gd name="csY139" fmla="*/ 1394963 h 2052980"/>
              <a:gd name="csX140" fmla="*/ 983 w 2341592"/>
              <a:gd name="csY140" fmla="*/ 1399502 h 2052980"/>
              <a:gd name="csX141" fmla="*/ 2639 w 2341592"/>
              <a:gd name="csY141" fmla="*/ 1401550 h 2052980"/>
              <a:gd name="csX142" fmla="*/ 2646 w 2341592"/>
              <a:gd name="csY142" fmla="*/ 1401550 h 2052980"/>
              <a:gd name="csX143" fmla="*/ 2652 w 2341592"/>
              <a:gd name="csY143" fmla="*/ 1401550 h 2052980"/>
              <a:gd name="csX144" fmla="*/ 3135 w 2341592"/>
              <a:gd name="csY144" fmla="*/ 1401648 h 2052980"/>
              <a:gd name="csX145" fmla="*/ 4614 w 2341592"/>
              <a:gd name="csY145" fmla="*/ 1401789 h 2052980"/>
              <a:gd name="csX146" fmla="*/ 9813 w 2341592"/>
              <a:gd name="csY146" fmla="*/ 1402054 h 2052980"/>
              <a:gd name="csX147" fmla="*/ 27630 w 2341592"/>
              <a:gd name="csY147" fmla="*/ 1402449 h 2052980"/>
              <a:gd name="csX148" fmla="*/ 83342 w 2341592"/>
              <a:gd name="csY148" fmla="*/ 1402521 h 2052980"/>
              <a:gd name="csX149" fmla="*/ 150887 w 2341592"/>
              <a:gd name="csY149" fmla="*/ 1400767 h 2052980"/>
              <a:gd name="csX150" fmla="*/ 158692 w 2341592"/>
              <a:gd name="csY150" fmla="*/ 1398159 h 2052980"/>
              <a:gd name="csX151" fmla="*/ 160055 w 2341592"/>
              <a:gd name="csY151" fmla="*/ 1393181 h 2052980"/>
              <a:gd name="csX152" fmla="*/ 160228 w 2341592"/>
              <a:gd name="csY152" fmla="*/ 1387821 h 2052980"/>
              <a:gd name="csX153" fmla="*/ 159175 w 2341592"/>
              <a:gd name="csY153" fmla="*/ 1384887 h 2052980"/>
              <a:gd name="csX154" fmla="*/ 149086 w 2341592"/>
              <a:gd name="csY154" fmla="*/ 1379424 h 2052980"/>
              <a:gd name="csX155" fmla="*/ 136604 w 2341592"/>
              <a:gd name="csY155" fmla="*/ 1372455 h 2052980"/>
              <a:gd name="csX156" fmla="*/ 129478 w 2341592"/>
              <a:gd name="csY156" fmla="*/ 1360298 h 2052980"/>
              <a:gd name="csX157" fmla="*/ 125941 w 2341592"/>
              <a:gd name="csY157" fmla="*/ 1301349 h 2052980"/>
              <a:gd name="csX158" fmla="*/ 126635 w 2341592"/>
              <a:gd name="csY158" fmla="*/ 1263144 h 2052980"/>
              <a:gd name="csX159" fmla="*/ 127392 w 2341592"/>
              <a:gd name="csY159" fmla="*/ 1251226 h 2052980"/>
              <a:gd name="csX160" fmla="*/ 127862 w 2341592"/>
              <a:gd name="csY160" fmla="*/ 1247765 h 2052980"/>
              <a:gd name="csX161" fmla="*/ 128159 w 2341592"/>
              <a:gd name="csY161" fmla="*/ 1246611 h 2052980"/>
              <a:gd name="csX162" fmla="*/ 129279 w 2341592"/>
              <a:gd name="csY162" fmla="*/ 1245317 h 2052980"/>
              <a:gd name="csX163" fmla="*/ 130254 w 2341592"/>
              <a:gd name="csY163" fmla="*/ 1245115 h 2052980"/>
              <a:gd name="csX164" fmla="*/ 131449 w 2341592"/>
              <a:gd name="csY164" fmla="*/ 1245027 h 2052980"/>
              <a:gd name="csX165" fmla="*/ 135310 w 2341592"/>
              <a:gd name="csY165" fmla="*/ 1244898 h 2052980"/>
              <a:gd name="csX166" fmla="*/ 148465 w 2341592"/>
              <a:gd name="csY166" fmla="*/ 1244781 h 2052980"/>
              <a:gd name="csX167" fmla="*/ 189843 w 2341592"/>
              <a:gd name="csY167" fmla="*/ 1245150 h 2052980"/>
              <a:gd name="csX168" fmla="*/ 223294 w 2341592"/>
              <a:gd name="csY168" fmla="*/ 1246576 h 2052980"/>
              <a:gd name="csX169" fmla="*/ 241303 w 2341592"/>
              <a:gd name="csY169" fmla="*/ 1253415 h 2052980"/>
              <a:gd name="csX170" fmla="*/ 248054 w 2341592"/>
              <a:gd name="csY170" fmla="*/ 1271065 h 2052980"/>
              <a:gd name="csX171" fmla="*/ 248966 w 2341592"/>
              <a:gd name="csY171" fmla="*/ 1303598 h 2052980"/>
              <a:gd name="csX172" fmla="*/ 245893 w 2341592"/>
              <a:gd name="csY172" fmla="*/ 1361623 h 2052980"/>
              <a:gd name="csX173" fmla="*/ 239215 w 2341592"/>
              <a:gd name="csY173" fmla="*/ 1372623 h 2052980"/>
              <a:gd name="csX174" fmla="*/ 227373 w 2341592"/>
              <a:gd name="csY174" fmla="*/ 1378216 h 2052980"/>
              <a:gd name="csX175" fmla="*/ 218865 w 2341592"/>
              <a:gd name="csY175" fmla="*/ 1382622 h 2052980"/>
              <a:gd name="csX176" fmla="*/ 217420 w 2341592"/>
              <a:gd name="csY176" fmla="*/ 1392793 h 2052980"/>
              <a:gd name="csX177" fmla="*/ 218338 w 2341592"/>
              <a:gd name="csY177" fmla="*/ 1399070 h 2052980"/>
              <a:gd name="csX178" fmla="*/ 225641 w 2341592"/>
              <a:gd name="csY178" fmla="*/ 1402004 h 2052980"/>
              <a:gd name="csX179" fmla="*/ 292325 w 2341592"/>
              <a:gd name="csY179" fmla="*/ 1402799 h 2052980"/>
              <a:gd name="csX180" fmla="*/ 359148 w 2341592"/>
              <a:gd name="csY180" fmla="*/ 1400666 h 2052980"/>
              <a:gd name="csX181" fmla="*/ 366832 w 2341592"/>
              <a:gd name="csY181" fmla="*/ 1397777 h 2052980"/>
              <a:gd name="csX182" fmla="*/ 368211 w 2341592"/>
              <a:gd name="csY182" fmla="*/ 1392114 h 2052980"/>
              <a:gd name="csX183" fmla="*/ 368451 w 2341592"/>
              <a:gd name="csY183" fmla="*/ 1385991 h 2052980"/>
              <a:gd name="csX184" fmla="*/ 367520 w 2341592"/>
              <a:gd name="csY184" fmla="*/ 1383010 h 2052980"/>
              <a:gd name="csX185" fmla="*/ 357552 w 2341592"/>
              <a:gd name="csY185" fmla="*/ 1378666 h 2052980"/>
              <a:gd name="csX186" fmla="*/ 346993 w 2341592"/>
              <a:gd name="csY186" fmla="*/ 1373730 h 2052980"/>
              <a:gd name="csX187" fmla="*/ 339918 w 2341592"/>
              <a:gd name="csY187" fmla="*/ 1367137 h 2052980"/>
              <a:gd name="csX188" fmla="*/ 337811 w 2341592"/>
              <a:gd name="csY188" fmla="*/ 1356843 h 2052980"/>
              <a:gd name="csX189" fmla="*/ 336574 w 2341592"/>
              <a:gd name="csY189" fmla="*/ 1333314 h 2052980"/>
              <a:gd name="csX190" fmla="*/ 335716 w 2341592"/>
              <a:gd name="csY190" fmla="*/ 1230545 h 2052980"/>
              <a:gd name="csX191" fmla="*/ 336678 w 2341592"/>
              <a:gd name="csY191" fmla="*/ 1116955 h 2052980"/>
              <a:gd name="csX192" fmla="*/ 339063 w 2341592"/>
              <a:gd name="csY192" fmla="*/ 1100549 h 2052980"/>
              <a:gd name="csX193" fmla="*/ 343990 w 2341592"/>
              <a:gd name="csY193" fmla="*/ 1094262 h 2052980"/>
              <a:gd name="csX194" fmla="*/ 361236 w 2341592"/>
              <a:gd name="csY194" fmla="*/ 1085940 h 2052980"/>
              <a:gd name="csX195" fmla="*/ 367558 w 2341592"/>
              <a:gd name="csY195" fmla="*/ 1083214 h 2052980"/>
              <a:gd name="csX196" fmla="*/ 368839 w 2341592"/>
              <a:gd name="csY196" fmla="*/ 1075063 h 2052980"/>
              <a:gd name="csX197" fmla="*/ 367984 w 2341592"/>
              <a:gd name="csY197" fmla="*/ 1069902 h 2052980"/>
              <a:gd name="csX198" fmla="*/ 360539 w 2341592"/>
              <a:gd name="csY198" fmla="*/ 1067306 h 2052980"/>
              <a:gd name="csX199" fmla="*/ 293129 w 2341592"/>
              <a:gd name="csY199" fmla="*/ 1065994 h 2052980"/>
              <a:gd name="csX200" fmla="*/ 225726 w 2341592"/>
              <a:gd name="csY200" fmla="*/ 1067356 h 2052980"/>
              <a:gd name="csX201" fmla="*/ 218297 w 2341592"/>
              <a:gd name="csY201" fmla="*/ 1070044 h 2052980"/>
              <a:gd name="csX202" fmla="*/ 217420 w 2341592"/>
              <a:gd name="csY202" fmla="*/ 1075457 h 2052980"/>
              <a:gd name="csX203" fmla="*/ 218480 w 2341592"/>
              <a:gd name="csY203" fmla="*/ 1083697 h 2052980"/>
              <a:gd name="csX204" fmla="*/ 220023 w 2341592"/>
              <a:gd name="csY204" fmla="*/ 1084615 h 2052980"/>
              <a:gd name="csX205" fmla="*/ 223871 w 2341592"/>
              <a:gd name="csY205" fmla="*/ 1084924 h 2052980"/>
              <a:gd name="csX206" fmla="*/ 240840 w 2341592"/>
              <a:gd name="csY206" fmla="*/ 1093205 h 2052980"/>
              <a:gd name="csX207" fmla="*/ 248007 w 2341592"/>
              <a:gd name="csY207" fmla="*/ 1107681 h 2052980"/>
              <a:gd name="csX208" fmla="*/ 248253 w 2341592"/>
              <a:gd name="csY208" fmla="*/ 1155069 h 2052980"/>
              <a:gd name="csX209" fmla="*/ 246928 w 2341592"/>
              <a:gd name="csY209" fmla="*/ 1185838 h 2052980"/>
              <a:gd name="csX210" fmla="*/ 240537 w 2341592"/>
              <a:gd name="csY210" fmla="*/ 1202554 h 2052980"/>
              <a:gd name="csX211" fmla="*/ 224070 w 2341592"/>
              <a:gd name="csY211" fmla="*/ 1209065 h 2052980"/>
              <a:gd name="csX212" fmla="*/ 193786 w 2341592"/>
              <a:gd name="csY212" fmla="*/ 1210428 h 2052980"/>
              <a:gd name="csX213" fmla="*/ 154891 w 2341592"/>
              <a:gd name="csY213" fmla="*/ 1210551 h 2052980"/>
              <a:gd name="csX214" fmla="*/ 141405 w 2341592"/>
              <a:gd name="csY214" fmla="*/ 1210188 h 2052980"/>
              <a:gd name="csX215" fmla="*/ 134238 w 2341592"/>
              <a:gd name="csY215" fmla="*/ 1209532 h 2052980"/>
              <a:gd name="csX216" fmla="*/ 129389 w 2341592"/>
              <a:gd name="csY216" fmla="*/ 1207173 h 2052980"/>
              <a:gd name="csX217" fmla="*/ 126881 w 2341592"/>
              <a:gd name="csY217" fmla="*/ 1200138 h 2052980"/>
              <a:gd name="csX218" fmla="*/ 125938 w 2341592"/>
              <a:gd name="csY218" fmla="*/ 1156097 h 2052980"/>
              <a:gd name="csX219" fmla="*/ 126538 w 2341592"/>
              <a:gd name="csY219" fmla="*/ 1119063 h 2052980"/>
              <a:gd name="csX220" fmla="*/ 127184 w 2341592"/>
              <a:gd name="csY220" fmla="*/ 1106536 h 2052980"/>
              <a:gd name="csX221" fmla="*/ 127579 w 2341592"/>
              <a:gd name="csY221" fmla="*/ 1102533 h 2052980"/>
              <a:gd name="csX222" fmla="*/ 128077 w 2341592"/>
              <a:gd name="csY222" fmla="*/ 1100079 h 2052980"/>
              <a:gd name="csX223" fmla="*/ 134108 w 2341592"/>
              <a:gd name="csY223" fmla="*/ 1093886 h 2052980"/>
              <a:gd name="csX224" fmla="*/ 144701 w 2341592"/>
              <a:gd name="csY224" fmla="*/ 1088009 h 2052980"/>
              <a:gd name="csX225" fmla="*/ 155477 w 2341592"/>
              <a:gd name="csY225" fmla="*/ 1081874 h 2052980"/>
              <a:gd name="csX226" fmla="*/ 157484 w 2341592"/>
              <a:gd name="csY226" fmla="*/ 1073994 h 2052980"/>
              <a:gd name="csX227" fmla="*/ 156670 w 2341592"/>
              <a:gd name="csY227" fmla="*/ 1069520 h 2052980"/>
              <a:gd name="csX228" fmla="*/ 149055 w 2341592"/>
              <a:gd name="csY228" fmla="*/ 1067180 h 2052980"/>
              <a:gd name="csX229" fmla="*/ 80566 w 2341592"/>
              <a:gd name="csY229" fmla="*/ 1065997 h 2052980"/>
              <a:gd name="csX230" fmla="*/ 521380 w 2341592"/>
              <a:gd name="csY230" fmla="*/ 1065997 h 2052980"/>
              <a:gd name="csX231" fmla="*/ 414267 w 2341592"/>
              <a:gd name="csY231" fmla="*/ 1067338 h 2052980"/>
              <a:gd name="csX232" fmla="*/ 401706 w 2341592"/>
              <a:gd name="csY232" fmla="*/ 1070205 h 2052980"/>
              <a:gd name="csX233" fmla="*/ 400583 w 2341592"/>
              <a:gd name="csY233" fmla="*/ 1072003 h 2052980"/>
              <a:gd name="csX234" fmla="*/ 400387 w 2341592"/>
              <a:gd name="csY234" fmla="*/ 1075205 h 2052980"/>
              <a:gd name="csX235" fmla="*/ 401693 w 2341592"/>
              <a:gd name="csY235" fmla="*/ 1083542 h 2052980"/>
              <a:gd name="csX236" fmla="*/ 408286 w 2341592"/>
              <a:gd name="csY236" fmla="*/ 1086464 h 2052980"/>
              <a:gd name="csX237" fmla="*/ 424103 w 2341592"/>
              <a:gd name="csY237" fmla="*/ 1095410 h 2052980"/>
              <a:gd name="csX238" fmla="*/ 427699 w 2341592"/>
              <a:gd name="csY238" fmla="*/ 1102779 h 2052980"/>
              <a:gd name="csX239" fmla="*/ 429611 w 2341592"/>
              <a:gd name="csY239" fmla="*/ 1120542 h 2052980"/>
              <a:gd name="csX240" fmla="*/ 431248 w 2341592"/>
              <a:gd name="csY240" fmla="*/ 1227043 h 2052980"/>
              <a:gd name="csX241" fmla="*/ 429425 w 2341592"/>
              <a:gd name="csY241" fmla="*/ 1352146 h 2052980"/>
              <a:gd name="csX242" fmla="*/ 423069 w 2341592"/>
              <a:gd name="csY242" fmla="*/ 1371187 h 2052980"/>
              <a:gd name="csX243" fmla="*/ 410652 w 2341592"/>
              <a:gd name="csY243" fmla="*/ 1378118 h 2052980"/>
              <a:gd name="csX244" fmla="*/ 401984 w 2341592"/>
              <a:gd name="csY244" fmla="*/ 1382474 h 2052980"/>
              <a:gd name="csX245" fmla="*/ 400387 w 2341592"/>
              <a:gd name="csY245" fmla="*/ 1390632 h 2052980"/>
              <a:gd name="csX246" fmla="*/ 400987 w 2341592"/>
              <a:gd name="csY246" fmla="*/ 1398241 h 2052980"/>
              <a:gd name="csX247" fmla="*/ 401596 w 2341592"/>
              <a:gd name="csY247" fmla="*/ 1400890 h 2052980"/>
              <a:gd name="csX248" fmla="*/ 401933 w 2341592"/>
              <a:gd name="csY248" fmla="*/ 1401673 h 2052980"/>
              <a:gd name="csX249" fmla="*/ 402129 w 2341592"/>
              <a:gd name="csY249" fmla="*/ 1401707 h 2052980"/>
              <a:gd name="csX250" fmla="*/ 404365 w 2341592"/>
              <a:gd name="csY250" fmla="*/ 1401938 h 2052980"/>
              <a:gd name="csX251" fmla="*/ 412728 w 2341592"/>
              <a:gd name="csY251" fmla="*/ 1402360 h 2052980"/>
              <a:gd name="csX252" fmla="*/ 439813 w 2341592"/>
              <a:gd name="csY252" fmla="*/ 1402953 h 2052980"/>
              <a:gd name="csX253" fmla="*/ 619664 w 2341592"/>
              <a:gd name="csY253" fmla="*/ 1402745 h 2052980"/>
              <a:gd name="csX254" fmla="*/ 647089 w 2341592"/>
              <a:gd name="csY254" fmla="*/ 1402080 h 2052980"/>
              <a:gd name="csX255" fmla="*/ 655670 w 2341592"/>
              <a:gd name="csY255" fmla="*/ 1401635 h 2052980"/>
              <a:gd name="csX256" fmla="*/ 658042 w 2341592"/>
              <a:gd name="csY256" fmla="*/ 1401395 h 2052980"/>
              <a:gd name="csX257" fmla="*/ 658424 w 2341592"/>
              <a:gd name="csY257" fmla="*/ 1401332 h 2052980"/>
              <a:gd name="csX258" fmla="*/ 658695 w 2341592"/>
              <a:gd name="csY258" fmla="*/ 1400821 h 2052980"/>
              <a:gd name="csX259" fmla="*/ 659603 w 2341592"/>
              <a:gd name="csY259" fmla="*/ 1398241 h 2052980"/>
              <a:gd name="csX260" fmla="*/ 661972 w 2341592"/>
              <a:gd name="csY260" fmla="*/ 1389133 h 2052980"/>
              <a:gd name="csX261" fmla="*/ 667654 w 2341592"/>
              <a:gd name="csY261" fmla="*/ 1361187 h 2052980"/>
              <a:gd name="csX262" fmla="*/ 674840 w 2341592"/>
              <a:gd name="csY262" fmla="*/ 1309512 h 2052980"/>
              <a:gd name="csX263" fmla="*/ 674575 w 2341592"/>
              <a:gd name="csY263" fmla="*/ 1304878 h 2052980"/>
              <a:gd name="csX264" fmla="*/ 673663 w 2341592"/>
              <a:gd name="csY264" fmla="*/ 1303399 h 2052980"/>
              <a:gd name="csX265" fmla="*/ 661966 w 2341592"/>
              <a:gd name="csY265" fmla="*/ 1303197 h 2052980"/>
              <a:gd name="csX266" fmla="*/ 653644 w 2341592"/>
              <a:gd name="csY266" fmla="*/ 1304030 h 2052980"/>
              <a:gd name="csX267" fmla="*/ 649238 w 2341592"/>
              <a:gd name="csY267" fmla="*/ 1306042 h 2052980"/>
              <a:gd name="csX268" fmla="*/ 641086 w 2341592"/>
              <a:gd name="csY268" fmla="*/ 1322449 h 2052980"/>
              <a:gd name="csX269" fmla="*/ 613307 w 2341592"/>
              <a:gd name="csY269" fmla="*/ 1359364 h 2052980"/>
              <a:gd name="csX270" fmla="*/ 560888 w 2341592"/>
              <a:gd name="csY270" fmla="*/ 1369357 h 2052980"/>
              <a:gd name="csX271" fmla="*/ 532248 w 2341592"/>
              <a:gd name="csY271" fmla="*/ 1367238 h 2052980"/>
              <a:gd name="csX272" fmla="*/ 521374 w 2341592"/>
              <a:gd name="csY272" fmla="*/ 1357367 h 2052980"/>
              <a:gd name="csX273" fmla="*/ 520267 w 2341592"/>
              <a:gd name="csY273" fmla="*/ 1350238 h 2052980"/>
              <a:gd name="csX274" fmla="*/ 519507 w 2341592"/>
              <a:gd name="csY274" fmla="*/ 1337749 h 2052980"/>
              <a:gd name="csX275" fmla="*/ 518819 w 2341592"/>
              <a:gd name="csY275" fmla="*/ 1303437 h 2052980"/>
              <a:gd name="csX276" fmla="*/ 519273 w 2341592"/>
              <a:gd name="csY276" fmla="*/ 1269223 h 2052980"/>
              <a:gd name="csX277" fmla="*/ 519951 w 2341592"/>
              <a:gd name="csY277" fmla="*/ 1256860 h 2052980"/>
              <a:gd name="csX278" fmla="*/ 521024 w 2341592"/>
              <a:gd name="csY278" fmla="*/ 1249879 h 2052980"/>
              <a:gd name="csX279" fmla="*/ 523488 w 2341592"/>
              <a:gd name="csY279" fmla="*/ 1245989 h 2052980"/>
              <a:gd name="csX280" fmla="*/ 528563 w 2341592"/>
              <a:gd name="csY280" fmla="*/ 1243958 h 2052980"/>
              <a:gd name="csX281" fmla="*/ 552390 w 2341592"/>
              <a:gd name="csY281" fmla="*/ 1243926 h 2052980"/>
              <a:gd name="csX282" fmla="*/ 577071 w 2341592"/>
              <a:gd name="csY282" fmla="*/ 1246261 h 2052980"/>
              <a:gd name="csX283" fmla="*/ 588200 w 2341592"/>
              <a:gd name="csY283" fmla="*/ 1253888 h 2052980"/>
              <a:gd name="csX284" fmla="*/ 597730 w 2341592"/>
              <a:gd name="csY284" fmla="*/ 1273920 h 2052980"/>
              <a:gd name="csX285" fmla="*/ 599118 w 2341592"/>
              <a:gd name="csY285" fmla="*/ 1279875 h 2052980"/>
              <a:gd name="csX286" fmla="*/ 600787 w 2341592"/>
              <a:gd name="csY286" fmla="*/ 1282402 h 2052980"/>
              <a:gd name="csX287" fmla="*/ 612093 w 2341592"/>
              <a:gd name="csY287" fmla="*/ 1283658 h 2052980"/>
              <a:gd name="csX288" fmla="*/ 619455 w 2341592"/>
              <a:gd name="csY288" fmla="*/ 1282932 h 2052980"/>
              <a:gd name="csX289" fmla="*/ 622676 w 2341592"/>
              <a:gd name="csY289" fmla="*/ 1277954 h 2052980"/>
              <a:gd name="csX290" fmla="*/ 624361 w 2341592"/>
              <a:gd name="csY290" fmla="*/ 1230030 h 2052980"/>
              <a:gd name="csX291" fmla="*/ 623496 w 2341592"/>
              <a:gd name="csY291" fmla="*/ 1183655 h 2052980"/>
              <a:gd name="csX292" fmla="*/ 622048 w 2341592"/>
              <a:gd name="csY292" fmla="*/ 1177069 h 2052980"/>
              <a:gd name="csX293" fmla="*/ 620354 w 2341592"/>
              <a:gd name="csY293" fmla="*/ 1176182 h 2052980"/>
              <a:gd name="csX294" fmla="*/ 606493 w 2341592"/>
              <a:gd name="csY294" fmla="*/ 1174864 h 2052980"/>
              <a:gd name="csX295" fmla="*/ 602455 w 2341592"/>
              <a:gd name="csY295" fmla="*/ 1174721 h 2052980"/>
              <a:gd name="csX296" fmla="*/ 600282 w 2341592"/>
              <a:gd name="csY296" fmla="*/ 1175886 h 2052980"/>
              <a:gd name="csX297" fmla="*/ 595591 w 2341592"/>
              <a:gd name="csY297" fmla="*/ 1187378 h 2052980"/>
              <a:gd name="csX298" fmla="*/ 589654 w 2341592"/>
              <a:gd name="csY298" fmla="*/ 1200643 h 2052980"/>
              <a:gd name="csX299" fmla="*/ 579131 w 2341592"/>
              <a:gd name="csY299" fmla="*/ 1206895 h 2052980"/>
              <a:gd name="csX300" fmla="*/ 544850 w 2341592"/>
              <a:gd name="csY300" fmla="*/ 1210945 h 2052980"/>
              <a:gd name="csX301" fmla="*/ 528529 w 2341592"/>
              <a:gd name="csY301" fmla="*/ 1210015 h 2052980"/>
              <a:gd name="csX302" fmla="*/ 522995 w 2341592"/>
              <a:gd name="csY302" fmla="*/ 1208743 h 2052980"/>
              <a:gd name="csX303" fmla="*/ 519718 w 2341592"/>
              <a:gd name="csY303" fmla="*/ 1206078 h 2052980"/>
              <a:gd name="csX304" fmla="*/ 519396 w 2341592"/>
              <a:gd name="csY304" fmla="*/ 1203854 h 2052980"/>
              <a:gd name="csX305" fmla="*/ 519182 w 2341592"/>
              <a:gd name="csY305" fmla="*/ 1200009 h 2052980"/>
              <a:gd name="csX306" fmla="*/ 518898 w 2341592"/>
              <a:gd name="csY306" fmla="*/ 1187526 h 2052980"/>
              <a:gd name="csX307" fmla="*/ 518948 w 2341592"/>
              <a:gd name="csY307" fmla="*/ 1149573 h 2052980"/>
              <a:gd name="csX308" fmla="*/ 522103 w 2341592"/>
              <a:gd name="csY308" fmla="*/ 1103344 h 2052980"/>
              <a:gd name="csX309" fmla="*/ 529090 w 2341592"/>
              <a:gd name="csY309" fmla="*/ 1096419 h 2052980"/>
              <a:gd name="csX310" fmla="*/ 541122 w 2341592"/>
              <a:gd name="csY310" fmla="*/ 1094927 h 2052980"/>
              <a:gd name="csX311" fmla="*/ 592736 w 2341592"/>
              <a:gd name="csY311" fmla="*/ 1103227 h 2052980"/>
              <a:gd name="csX312" fmla="*/ 617850 w 2341592"/>
              <a:gd name="csY312" fmla="*/ 1137602 h 2052980"/>
              <a:gd name="csX313" fmla="*/ 622673 w 2341592"/>
              <a:gd name="csY313" fmla="*/ 1149659 h 2052980"/>
              <a:gd name="csX314" fmla="*/ 626408 w 2341592"/>
              <a:gd name="csY314" fmla="*/ 1150940 h 2052980"/>
              <a:gd name="csX315" fmla="*/ 634231 w 2341592"/>
              <a:gd name="csY315" fmla="*/ 1151167 h 2052980"/>
              <a:gd name="csX316" fmla="*/ 641916 w 2341592"/>
              <a:gd name="csY316" fmla="*/ 1150835 h 2052980"/>
              <a:gd name="csX317" fmla="*/ 644941 w 2341592"/>
              <a:gd name="csY317" fmla="*/ 1149072 h 2052980"/>
              <a:gd name="csX318" fmla="*/ 646417 w 2341592"/>
              <a:gd name="csY318" fmla="*/ 1129873 h 2052980"/>
              <a:gd name="csX319" fmla="*/ 644392 w 2341592"/>
              <a:gd name="csY319" fmla="*/ 1085858 h 2052980"/>
              <a:gd name="csX320" fmla="*/ 641613 w 2341592"/>
              <a:gd name="csY320" fmla="*/ 1074331 h 2052980"/>
              <a:gd name="csX321" fmla="*/ 628619 w 2341592"/>
              <a:gd name="csY321" fmla="*/ 1068631 h 2052980"/>
              <a:gd name="csX322" fmla="*/ 521383 w 2341592"/>
              <a:gd name="csY322" fmla="*/ 1065994 h 2052980"/>
              <a:gd name="csX323" fmla="*/ 837384 w 2341592"/>
              <a:gd name="csY323" fmla="*/ 1065997 h 2052980"/>
              <a:gd name="csX324" fmla="*/ 713679 w 2341592"/>
              <a:gd name="csY324" fmla="*/ 1068054 h 2052980"/>
              <a:gd name="csX325" fmla="*/ 698571 w 2341592"/>
              <a:gd name="csY325" fmla="*/ 1072552 h 2052980"/>
              <a:gd name="csX326" fmla="*/ 695773 w 2341592"/>
              <a:gd name="csY326" fmla="*/ 1081151 h 2052980"/>
              <a:gd name="csX327" fmla="*/ 693168 w 2341592"/>
              <a:gd name="csY327" fmla="*/ 1125697 h 2052980"/>
              <a:gd name="csX328" fmla="*/ 695521 w 2341592"/>
              <a:gd name="csY328" fmla="*/ 1154138 h 2052980"/>
              <a:gd name="csX329" fmla="*/ 699792 w 2341592"/>
              <a:gd name="csY329" fmla="*/ 1157331 h 2052980"/>
              <a:gd name="csX330" fmla="*/ 708398 w 2341592"/>
              <a:gd name="csY330" fmla="*/ 1156419 h 2052980"/>
              <a:gd name="csX331" fmla="*/ 714669 w 2341592"/>
              <a:gd name="csY331" fmla="*/ 1152425 h 2052980"/>
              <a:gd name="csX332" fmla="*/ 718754 w 2341592"/>
              <a:gd name="csY332" fmla="*/ 1139715 h 2052980"/>
              <a:gd name="csX333" fmla="*/ 735281 w 2341592"/>
              <a:gd name="csY333" fmla="*/ 1107028 h 2052980"/>
              <a:gd name="csX334" fmla="*/ 770417 w 2341592"/>
              <a:gd name="csY334" fmla="*/ 1096561 h 2052980"/>
              <a:gd name="csX335" fmla="*/ 781804 w 2341592"/>
              <a:gd name="csY335" fmla="*/ 1098552 h 2052980"/>
              <a:gd name="csX336" fmla="*/ 787817 w 2341592"/>
              <a:gd name="csY336" fmla="*/ 1113517 h 2052980"/>
              <a:gd name="csX337" fmla="*/ 790798 w 2341592"/>
              <a:gd name="csY337" fmla="*/ 1226576 h 2052980"/>
              <a:gd name="csX338" fmla="*/ 788931 w 2341592"/>
              <a:gd name="csY338" fmla="*/ 1352487 h 2052980"/>
              <a:gd name="csX339" fmla="*/ 781464 w 2341592"/>
              <a:gd name="csY339" fmla="*/ 1370427 h 2052980"/>
              <a:gd name="csX340" fmla="*/ 766732 w 2341592"/>
              <a:gd name="csY340" fmla="*/ 1378253 h 2052980"/>
              <a:gd name="csX341" fmla="*/ 755805 w 2341592"/>
              <a:gd name="csY341" fmla="*/ 1384427 h 2052980"/>
              <a:gd name="csX342" fmla="*/ 753697 w 2341592"/>
              <a:gd name="csY342" fmla="*/ 1391849 h 2052980"/>
              <a:gd name="csX343" fmla="*/ 754300 w 2341592"/>
              <a:gd name="csY343" fmla="*/ 1398578 h 2052980"/>
              <a:gd name="csX344" fmla="*/ 754921 w 2341592"/>
              <a:gd name="csY344" fmla="*/ 1400976 h 2052980"/>
              <a:gd name="csX345" fmla="*/ 755290 w 2341592"/>
              <a:gd name="csY345" fmla="*/ 1401739 h 2052980"/>
              <a:gd name="csX346" fmla="*/ 756518 w 2341592"/>
              <a:gd name="csY346" fmla="*/ 1401906 h 2052980"/>
              <a:gd name="csX347" fmla="*/ 761552 w 2341592"/>
              <a:gd name="csY347" fmla="*/ 1402250 h 2052980"/>
              <a:gd name="csX348" fmla="*/ 779511 w 2341592"/>
              <a:gd name="csY348" fmla="*/ 1402755 h 2052980"/>
              <a:gd name="csX349" fmla="*/ 837063 w 2341592"/>
              <a:gd name="csY349" fmla="*/ 1402793 h 2052980"/>
              <a:gd name="csX350" fmla="*/ 905513 w 2341592"/>
              <a:gd name="csY350" fmla="*/ 1401143 h 2052980"/>
              <a:gd name="csX351" fmla="*/ 915680 w 2341592"/>
              <a:gd name="csY351" fmla="*/ 1397717 h 2052980"/>
              <a:gd name="csX352" fmla="*/ 917109 w 2341592"/>
              <a:gd name="csY352" fmla="*/ 1392023 h 2052980"/>
              <a:gd name="csX353" fmla="*/ 917368 w 2341592"/>
              <a:gd name="csY353" fmla="*/ 1385758 h 2052980"/>
              <a:gd name="csX354" fmla="*/ 916359 w 2341592"/>
              <a:gd name="csY354" fmla="*/ 1382812 h 2052980"/>
              <a:gd name="csX355" fmla="*/ 904722 w 2341592"/>
              <a:gd name="csY355" fmla="*/ 1378247 h 2052980"/>
              <a:gd name="csX356" fmla="*/ 890043 w 2341592"/>
              <a:gd name="csY356" fmla="*/ 1372616 h 2052980"/>
              <a:gd name="csX357" fmla="*/ 882485 w 2341592"/>
              <a:gd name="csY357" fmla="*/ 1355462 h 2052980"/>
              <a:gd name="csX358" fmla="*/ 879879 w 2341592"/>
              <a:gd name="csY358" fmla="*/ 1227302 h 2052980"/>
              <a:gd name="csX359" fmla="*/ 882267 w 2341592"/>
              <a:gd name="csY359" fmla="*/ 1111612 h 2052980"/>
              <a:gd name="csX360" fmla="*/ 888595 w 2341592"/>
              <a:gd name="csY360" fmla="*/ 1096653 h 2052980"/>
              <a:gd name="csX361" fmla="*/ 900624 w 2341592"/>
              <a:gd name="csY361" fmla="*/ 1095482 h 2052980"/>
              <a:gd name="csX362" fmla="*/ 936643 w 2341592"/>
              <a:gd name="csY362" fmla="*/ 1107511 h 2052980"/>
              <a:gd name="csX363" fmla="*/ 953327 w 2341592"/>
              <a:gd name="csY363" fmla="*/ 1139899 h 2052980"/>
              <a:gd name="csX364" fmla="*/ 959074 w 2341592"/>
              <a:gd name="csY364" fmla="*/ 1154514 h 2052980"/>
              <a:gd name="csX365" fmla="*/ 964059 w 2341592"/>
              <a:gd name="csY365" fmla="*/ 1155820 h 2052980"/>
              <a:gd name="csX366" fmla="*/ 973819 w 2341592"/>
              <a:gd name="csY366" fmla="*/ 1155056 h 2052980"/>
              <a:gd name="csX367" fmla="*/ 980503 w 2341592"/>
              <a:gd name="csY367" fmla="*/ 1153933 h 2052980"/>
              <a:gd name="csX368" fmla="*/ 982954 w 2341592"/>
              <a:gd name="csY368" fmla="*/ 1152050 h 2052980"/>
              <a:gd name="csX369" fmla="*/ 982787 w 2341592"/>
              <a:gd name="csY369" fmla="*/ 1134359 h 2052980"/>
              <a:gd name="csX370" fmla="*/ 979084 w 2341592"/>
              <a:gd name="csY370" fmla="*/ 1088990 h 2052980"/>
              <a:gd name="csX371" fmla="*/ 976043 w 2341592"/>
              <a:gd name="csY371" fmla="*/ 1075656 h 2052980"/>
              <a:gd name="csX372" fmla="*/ 966784 w 2341592"/>
              <a:gd name="csY372" fmla="*/ 1070265 h 2052980"/>
              <a:gd name="csX373" fmla="*/ 961018 w 2341592"/>
              <a:gd name="csY373" fmla="*/ 1069025 h 2052980"/>
              <a:gd name="csX374" fmla="*/ 837381 w 2341592"/>
              <a:gd name="csY374" fmla="*/ 1065994 h 2052980"/>
              <a:gd name="csX375" fmla="*/ 1574809 w 2341592"/>
              <a:gd name="csY375" fmla="*/ 1065997 h 2052980"/>
              <a:gd name="csX376" fmla="*/ 1506588 w 2341592"/>
              <a:gd name="csY376" fmla="*/ 1067344 h 2052980"/>
              <a:gd name="csX377" fmla="*/ 1499052 w 2341592"/>
              <a:gd name="csY377" fmla="*/ 1070006 h 2052980"/>
              <a:gd name="csX378" fmla="*/ 1498172 w 2341592"/>
              <a:gd name="csY378" fmla="*/ 1075334 h 2052980"/>
              <a:gd name="csX379" fmla="*/ 1499705 w 2341592"/>
              <a:gd name="csY379" fmla="*/ 1084041 h 2052980"/>
              <a:gd name="csX380" fmla="*/ 1509298 w 2341592"/>
              <a:gd name="csY380" fmla="*/ 1088041 h 2052980"/>
              <a:gd name="csX381" fmla="*/ 1519143 w 2341592"/>
              <a:gd name="csY381" fmla="*/ 1092157 h 2052980"/>
              <a:gd name="csX382" fmla="*/ 1525244 w 2341592"/>
              <a:gd name="csY382" fmla="*/ 1097678 h 2052980"/>
              <a:gd name="csX383" fmla="*/ 1525654 w 2341592"/>
              <a:gd name="csY383" fmla="*/ 1099255 h 2052980"/>
              <a:gd name="csX384" fmla="*/ 1525957 w 2341592"/>
              <a:gd name="csY384" fmla="*/ 1101621 h 2052980"/>
              <a:gd name="csX385" fmla="*/ 1526550 w 2341592"/>
              <a:gd name="csY385" fmla="*/ 1109359 h 2052980"/>
              <a:gd name="csX386" fmla="*/ 1527746 w 2341592"/>
              <a:gd name="csY386" fmla="*/ 1135536 h 2052980"/>
              <a:gd name="csX387" fmla="*/ 1529667 w 2341592"/>
              <a:gd name="csY387" fmla="*/ 1217390 h 2052980"/>
              <a:gd name="csX388" fmla="*/ 1532108 w 2341592"/>
              <a:gd name="csY388" fmla="*/ 1318834 h 2052980"/>
              <a:gd name="csX389" fmla="*/ 1539317 w 2341592"/>
              <a:gd name="csY389" fmla="*/ 1347657 h 2052980"/>
              <a:gd name="csX390" fmla="*/ 1628351 w 2341592"/>
              <a:gd name="csY390" fmla="*/ 1408436 h 2052980"/>
              <a:gd name="csX391" fmla="*/ 1679754 w 2341592"/>
              <a:gd name="csY391" fmla="*/ 1411376 h 2052980"/>
              <a:gd name="csX392" fmla="*/ 1801501 w 2341592"/>
              <a:gd name="csY392" fmla="*/ 1338550 h 2052980"/>
              <a:gd name="csX393" fmla="*/ 1807372 w 2341592"/>
              <a:gd name="csY393" fmla="*/ 1307762 h 2052980"/>
              <a:gd name="csX394" fmla="*/ 1809731 w 2341592"/>
              <a:gd name="csY394" fmla="*/ 1213336 h 2052980"/>
              <a:gd name="csX395" fmla="*/ 1811999 w 2341592"/>
              <a:gd name="csY395" fmla="*/ 1120400 h 2052980"/>
              <a:gd name="csX396" fmla="*/ 1814053 w 2341592"/>
              <a:gd name="csY396" fmla="*/ 1104138 h 2052980"/>
              <a:gd name="csX397" fmla="*/ 1817681 w 2341592"/>
              <a:gd name="csY397" fmla="*/ 1096568 h 2052980"/>
              <a:gd name="csX398" fmla="*/ 1835554 w 2341592"/>
              <a:gd name="csY398" fmla="*/ 1086290 h 2052980"/>
              <a:gd name="csX399" fmla="*/ 1843803 w 2341592"/>
              <a:gd name="csY399" fmla="*/ 1083388 h 2052980"/>
              <a:gd name="csX400" fmla="*/ 1845173 w 2341592"/>
              <a:gd name="csY400" fmla="*/ 1075107 h 2052980"/>
              <a:gd name="csX401" fmla="*/ 1844475 w 2341592"/>
              <a:gd name="csY401" fmla="*/ 1069760 h 2052980"/>
              <a:gd name="csX402" fmla="*/ 1839012 w 2341592"/>
              <a:gd name="csY402" fmla="*/ 1067309 h 2052980"/>
              <a:gd name="csX403" fmla="*/ 1787078 w 2341592"/>
              <a:gd name="csY403" fmla="*/ 1065997 h 2052980"/>
              <a:gd name="csX404" fmla="*/ 1732429 w 2341592"/>
              <a:gd name="csY404" fmla="*/ 1067839 h 2052980"/>
              <a:gd name="csX405" fmla="*/ 1728584 w 2341592"/>
              <a:gd name="csY405" fmla="*/ 1069334 h 2052980"/>
              <a:gd name="csX406" fmla="*/ 1727196 w 2341592"/>
              <a:gd name="csY406" fmla="*/ 1071110 h 2052980"/>
              <a:gd name="csX407" fmla="*/ 1727703 w 2341592"/>
              <a:gd name="csY407" fmla="*/ 1078571 h 2052980"/>
              <a:gd name="csX408" fmla="*/ 1731072 w 2341592"/>
              <a:gd name="csY408" fmla="*/ 1083678 h 2052980"/>
              <a:gd name="csX409" fmla="*/ 1740246 w 2341592"/>
              <a:gd name="csY409" fmla="*/ 1087861 h 2052980"/>
              <a:gd name="csX410" fmla="*/ 1753703 w 2341592"/>
              <a:gd name="csY410" fmla="*/ 1093735 h 2052980"/>
              <a:gd name="csX411" fmla="*/ 1760706 w 2341592"/>
              <a:gd name="csY411" fmla="*/ 1108952 h 2052980"/>
              <a:gd name="csX412" fmla="*/ 1762527 w 2341592"/>
              <a:gd name="csY412" fmla="*/ 1210027 h 2052980"/>
              <a:gd name="csX413" fmla="*/ 1760719 w 2341592"/>
              <a:gd name="csY413" fmla="*/ 1300244 h 2052980"/>
              <a:gd name="csX414" fmla="*/ 1754202 w 2341592"/>
              <a:gd name="csY414" fmla="*/ 1327386 h 2052980"/>
              <a:gd name="csX415" fmla="*/ 1731719 w 2341592"/>
              <a:gd name="csY415" fmla="*/ 1352771 h 2052980"/>
              <a:gd name="csX416" fmla="*/ 1694827 w 2341592"/>
              <a:gd name="csY416" fmla="*/ 1361976 h 2052980"/>
              <a:gd name="csX417" fmla="*/ 1627464 w 2341592"/>
              <a:gd name="csY417" fmla="*/ 1334582 h 2052980"/>
              <a:gd name="csX418" fmla="*/ 1620458 w 2341592"/>
              <a:gd name="csY418" fmla="*/ 1309617 h 2052980"/>
              <a:gd name="csX419" fmla="*/ 1618679 w 2341592"/>
              <a:gd name="csY419" fmla="*/ 1213494 h 2052980"/>
              <a:gd name="csX420" fmla="*/ 1618852 w 2341592"/>
              <a:gd name="csY420" fmla="*/ 1117861 h 2052980"/>
              <a:gd name="csX421" fmla="*/ 1621218 w 2341592"/>
              <a:gd name="csY421" fmla="*/ 1103198 h 2052980"/>
              <a:gd name="csX422" fmla="*/ 1626158 w 2341592"/>
              <a:gd name="csY422" fmla="*/ 1096369 h 2052980"/>
              <a:gd name="csX423" fmla="*/ 1644540 w 2341592"/>
              <a:gd name="csY423" fmla="*/ 1086056 h 2052980"/>
              <a:gd name="csX424" fmla="*/ 1651489 w 2341592"/>
              <a:gd name="csY424" fmla="*/ 1083347 h 2052980"/>
              <a:gd name="csX425" fmla="*/ 1652174 w 2341592"/>
              <a:gd name="csY425" fmla="*/ 1075158 h 2052980"/>
              <a:gd name="csX426" fmla="*/ 1650934 w 2341592"/>
              <a:gd name="csY426" fmla="*/ 1069943 h 2052980"/>
              <a:gd name="csX427" fmla="*/ 1643133 w 2341592"/>
              <a:gd name="csY427" fmla="*/ 1067309 h 2052980"/>
              <a:gd name="csX428" fmla="*/ 1574812 w 2341592"/>
              <a:gd name="csY428" fmla="*/ 1065997 h 2052980"/>
              <a:gd name="csX429" fmla="*/ 1949525 w 2341592"/>
              <a:gd name="csY429" fmla="*/ 1065997 h 2052980"/>
              <a:gd name="csX430" fmla="*/ 1881892 w 2341592"/>
              <a:gd name="csY430" fmla="*/ 1067325 h 2052980"/>
              <a:gd name="csX431" fmla="*/ 1874431 w 2341592"/>
              <a:gd name="csY431" fmla="*/ 1069956 h 2052980"/>
              <a:gd name="csX432" fmla="*/ 1873564 w 2341592"/>
              <a:gd name="csY432" fmla="*/ 1075211 h 2052980"/>
              <a:gd name="csX433" fmla="*/ 1875103 w 2341592"/>
              <a:gd name="csY433" fmla="*/ 1083845 h 2052980"/>
              <a:gd name="csX434" fmla="*/ 1883545 w 2341592"/>
              <a:gd name="csY434" fmla="*/ 1088164 h 2052980"/>
              <a:gd name="csX435" fmla="*/ 1892582 w 2341592"/>
              <a:gd name="csY435" fmla="*/ 1092520 h 2052980"/>
              <a:gd name="csX436" fmla="*/ 1898421 w 2341592"/>
              <a:gd name="csY436" fmla="*/ 1098022 h 2052980"/>
              <a:gd name="csX437" fmla="*/ 1898996 w 2341592"/>
              <a:gd name="csY437" fmla="*/ 1099962 h 2052980"/>
              <a:gd name="csX438" fmla="*/ 1899402 w 2341592"/>
              <a:gd name="csY438" fmla="*/ 1102896 h 2052980"/>
              <a:gd name="csX439" fmla="*/ 1900112 w 2341592"/>
              <a:gd name="csY439" fmla="*/ 1112243 h 2052980"/>
              <a:gd name="csX440" fmla="*/ 1901245 w 2341592"/>
              <a:gd name="csY440" fmla="*/ 1142905 h 2052980"/>
              <a:gd name="csX441" fmla="*/ 1902324 w 2341592"/>
              <a:gd name="csY441" fmla="*/ 1232557 h 2052980"/>
              <a:gd name="csX442" fmla="*/ 1901718 w 2341592"/>
              <a:gd name="csY442" fmla="*/ 1322191 h 2052980"/>
              <a:gd name="csX443" fmla="*/ 1900746 w 2341592"/>
              <a:gd name="csY443" fmla="*/ 1352831 h 2052980"/>
              <a:gd name="csX444" fmla="*/ 1900081 w 2341592"/>
              <a:gd name="csY444" fmla="*/ 1362172 h 2052980"/>
              <a:gd name="csX445" fmla="*/ 1899693 w 2341592"/>
              <a:gd name="csY445" fmla="*/ 1365093 h 2052980"/>
              <a:gd name="csX446" fmla="*/ 1899125 w 2341592"/>
              <a:gd name="csY446" fmla="*/ 1367033 h 2052980"/>
              <a:gd name="csX447" fmla="*/ 1892841 w 2341592"/>
              <a:gd name="csY447" fmla="*/ 1373430 h 2052980"/>
              <a:gd name="csX448" fmla="*/ 1883545 w 2341592"/>
              <a:gd name="csY448" fmla="*/ 1378209 h 2052980"/>
              <a:gd name="csX449" fmla="*/ 1875141 w 2341592"/>
              <a:gd name="csY449" fmla="*/ 1382493 h 2052980"/>
              <a:gd name="csX450" fmla="*/ 1873564 w 2341592"/>
              <a:gd name="csY450" fmla="*/ 1390632 h 2052980"/>
              <a:gd name="csX451" fmla="*/ 1874160 w 2341592"/>
              <a:gd name="csY451" fmla="*/ 1398241 h 2052980"/>
              <a:gd name="csX452" fmla="*/ 1874769 w 2341592"/>
              <a:gd name="csY452" fmla="*/ 1400890 h 2052980"/>
              <a:gd name="csX453" fmla="*/ 1875116 w 2341592"/>
              <a:gd name="csY453" fmla="*/ 1401692 h 2052980"/>
              <a:gd name="csX454" fmla="*/ 1876204 w 2341592"/>
              <a:gd name="csY454" fmla="*/ 1401862 h 2052980"/>
              <a:gd name="csX455" fmla="*/ 1880813 w 2341592"/>
              <a:gd name="csY455" fmla="*/ 1402250 h 2052980"/>
              <a:gd name="csX456" fmla="*/ 1897239 w 2341592"/>
              <a:gd name="csY456" fmla="*/ 1402916 h 2052980"/>
              <a:gd name="csX457" fmla="*/ 1949797 w 2341592"/>
              <a:gd name="csY457" fmla="*/ 1403534 h 2052980"/>
              <a:gd name="csX458" fmla="*/ 2013948 w 2341592"/>
              <a:gd name="csY458" fmla="*/ 1402054 h 2052980"/>
              <a:gd name="csX459" fmla="*/ 2021828 w 2341592"/>
              <a:gd name="csY459" fmla="*/ 1393127 h 2052980"/>
              <a:gd name="csX460" fmla="*/ 2020310 w 2341592"/>
              <a:gd name="csY460" fmla="*/ 1383304 h 2052980"/>
              <a:gd name="csX461" fmla="*/ 2011537 w 2341592"/>
              <a:gd name="csY461" fmla="*/ 1378525 h 2052980"/>
              <a:gd name="csX462" fmla="*/ 1999140 w 2341592"/>
              <a:gd name="csY462" fmla="*/ 1371228 h 2052980"/>
              <a:gd name="csX463" fmla="*/ 1992787 w 2341592"/>
              <a:gd name="csY463" fmla="*/ 1352055 h 2052980"/>
              <a:gd name="csX464" fmla="*/ 1990963 w 2341592"/>
              <a:gd name="csY464" fmla="*/ 1227043 h 2052980"/>
              <a:gd name="csX465" fmla="*/ 1992610 w 2341592"/>
              <a:gd name="csY465" fmla="*/ 1120085 h 2052980"/>
              <a:gd name="csX466" fmla="*/ 1994563 w 2341592"/>
              <a:gd name="csY466" fmla="*/ 1102539 h 2052980"/>
              <a:gd name="csX467" fmla="*/ 1998273 w 2341592"/>
              <a:gd name="csY467" fmla="*/ 1095230 h 2052980"/>
              <a:gd name="csX468" fmla="*/ 2004348 w 2341592"/>
              <a:gd name="csY468" fmla="*/ 1090240 h 2052980"/>
              <a:gd name="csX469" fmla="*/ 2010471 w 2341592"/>
              <a:gd name="csY469" fmla="*/ 1088028 h 2052980"/>
              <a:gd name="csX470" fmla="*/ 2018702 w 2341592"/>
              <a:gd name="csY470" fmla="*/ 1085094 h 2052980"/>
              <a:gd name="csX471" fmla="*/ 2023291 w 2341592"/>
              <a:gd name="csY471" fmla="*/ 1074337 h 2052980"/>
              <a:gd name="csX472" fmla="*/ 2023840 w 2341592"/>
              <a:gd name="csY472" fmla="*/ 1071189 h 2052980"/>
              <a:gd name="csX473" fmla="*/ 2023569 w 2341592"/>
              <a:gd name="csY473" fmla="*/ 1069574 h 2052980"/>
              <a:gd name="csX474" fmla="*/ 2016878 w 2341592"/>
              <a:gd name="csY474" fmla="*/ 1067259 h 2052980"/>
              <a:gd name="csX475" fmla="*/ 1949525 w 2341592"/>
              <a:gd name="csY475" fmla="*/ 1065997 h 2052980"/>
              <a:gd name="csX476" fmla="*/ 2202025 w 2341592"/>
              <a:gd name="csY476" fmla="*/ 1065997 h 2052980"/>
              <a:gd name="csX477" fmla="*/ 2087997 w 2341592"/>
              <a:gd name="csY477" fmla="*/ 1069606 h 2052980"/>
              <a:gd name="csX478" fmla="*/ 2074130 w 2341592"/>
              <a:gd name="csY478" fmla="*/ 1077511 h 2052980"/>
              <a:gd name="csX479" fmla="*/ 2071054 w 2341592"/>
              <a:gd name="csY479" fmla="*/ 1093716 h 2052980"/>
              <a:gd name="csX480" fmla="*/ 2066976 w 2341592"/>
              <a:gd name="csY480" fmla="*/ 1144416 h 2052980"/>
              <a:gd name="csX481" fmla="*/ 2066076 w 2341592"/>
              <a:gd name="csY481" fmla="*/ 1156719 h 2052980"/>
              <a:gd name="csX482" fmla="*/ 2066796 w 2341592"/>
              <a:gd name="csY482" fmla="*/ 1162173 h 2052980"/>
              <a:gd name="csX483" fmla="*/ 2069464 w 2341592"/>
              <a:gd name="csY483" fmla="*/ 1163447 h 2052980"/>
              <a:gd name="csX484" fmla="*/ 2077124 w 2341592"/>
              <a:gd name="csY484" fmla="*/ 1163207 h 2052980"/>
              <a:gd name="csX485" fmla="*/ 2088225 w 2341592"/>
              <a:gd name="csY485" fmla="*/ 1161107 h 2052980"/>
              <a:gd name="csX486" fmla="*/ 2090067 w 2341592"/>
              <a:gd name="csY486" fmla="*/ 1158797 h 2052980"/>
              <a:gd name="csX487" fmla="*/ 2091417 w 2341592"/>
              <a:gd name="csY487" fmla="*/ 1154002 h 2052980"/>
              <a:gd name="csX488" fmla="*/ 2101127 w 2341592"/>
              <a:gd name="csY488" fmla="*/ 1129716 h 2052980"/>
              <a:gd name="csX489" fmla="*/ 2115767 w 2341592"/>
              <a:gd name="csY489" fmla="*/ 1110842 h 2052980"/>
              <a:gd name="csX490" fmla="*/ 2136111 w 2341592"/>
              <a:gd name="csY490" fmla="*/ 1100719 h 2052980"/>
              <a:gd name="csX491" fmla="*/ 2155508 w 2341592"/>
              <a:gd name="csY491" fmla="*/ 1097788 h 2052980"/>
              <a:gd name="csX492" fmla="*/ 2184360 w 2341592"/>
              <a:gd name="csY492" fmla="*/ 1095495 h 2052980"/>
              <a:gd name="csX493" fmla="*/ 2210675 w 2341592"/>
              <a:gd name="csY493" fmla="*/ 1094511 h 2052980"/>
              <a:gd name="csX494" fmla="*/ 2219158 w 2341592"/>
              <a:gd name="csY494" fmla="*/ 1094751 h 2052980"/>
              <a:gd name="csX495" fmla="*/ 2221729 w 2341592"/>
              <a:gd name="csY495" fmla="*/ 1095126 h 2052980"/>
              <a:gd name="csX496" fmla="*/ 2222751 w 2341592"/>
              <a:gd name="csY496" fmla="*/ 1095533 h 2052980"/>
              <a:gd name="csX497" fmla="*/ 2223719 w 2341592"/>
              <a:gd name="csY497" fmla="*/ 1097151 h 2052980"/>
              <a:gd name="csX498" fmla="*/ 2223533 w 2341592"/>
              <a:gd name="csY498" fmla="*/ 1097971 h 2052980"/>
              <a:gd name="csX499" fmla="*/ 2223287 w 2341592"/>
              <a:gd name="csY499" fmla="*/ 1098520 h 2052980"/>
              <a:gd name="csX500" fmla="*/ 2222448 w 2341592"/>
              <a:gd name="csY500" fmla="*/ 1100142 h 2052980"/>
              <a:gd name="csX501" fmla="*/ 2219318 w 2341592"/>
              <a:gd name="csY501" fmla="*/ 1105785 h 2052980"/>
              <a:gd name="csX502" fmla="*/ 2207889 w 2341592"/>
              <a:gd name="csY502" fmla="*/ 1125618 h 2052980"/>
              <a:gd name="csX503" fmla="*/ 2170341 w 2341592"/>
              <a:gd name="csY503" fmla="*/ 1189135 h 2052980"/>
              <a:gd name="csX504" fmla="*/ 2081313 w 2341592"/>
              <a:gd name="csY504" fmla="*/ 1339159 h 2052980"/>
              <a:gd name="csX505" fmla="*/ 2062102 w 2341592"/>
              <a:gd name="csY505" fmla="*/ 1372635 h 2052980"/>
              <a:gd name="csX506" fmla="*/ 2057629 w 2341592"/>
              <a:gd name="csY506" fmla="*/ 1381014 h 2052980"/>
              <a:gd name="csX507" fmla="*/ 2056550 w 2341592"/>
              <a:gd name="csY507" fmla="*/ 1383323 h 2052980"/>
              <a:gd name="csX508" fmla="*/ 2056234 w 2341592"/>
              <a:gd name="csY508" fmla="*/ 1384200 h 2052980"/>
              <a:gd name="csX509" fmla="*/ 2056234 w 2341592"/>
              <a:gd name="csY509" fmla="*/ 1384206 h 2052980"/>
              <a:gd name="csX510" fmla="*/ 2056149 w 2341592"/>
              <a:gd name="csY510" fmla="*/ 1396367 h 2052980"/>
              <a:gd name="csX511" fmla="*/ 2056446 w 2341592"/>
              <a:gd name="csY511" fmla="*/ 1398758 h 2052980"/>
              <a:gd name="csX512" fmla="*/ 2057698 w 2341592"/>
              <a:gd name="csY512" fmla="*/ 1400070 h 2052980"/>
              <a:gd name="csX513" fmla="*/ 2072133 w 2341592"/>
              <a:gd name="csY513" fmla="*/ 1402449 h 2052980"/>
              <a:gd name="csX514" fmla="*/ 2191987 w 2341592"/>
              <a:gd name="csY514" fmla="*/ 1403534 h 2052980"/>
              <a:gd name="csX515" fmla="*/ 2289198 w 2341592"/>
              <a:gd name="csY515" fmla="*/ 1402786 h 2052980"/>
              <a:gd name="csX516" fmla="*/ 2319100 w 2341592"/>
              <a:gd name="csY516" fmla="*/ 1401985 h 2052980"/>
              <a:gd name="csX517" fmla="*/ 2327343 w 2341592"/>
              <a:gd name="csY517" fmla="*/ 1401518 h 2052980"/>
              <a:gd name="csX518" fmla="*/ 2329390 w 2341592"/>
              <a:gd name="csY518" fmla="*/ 1401291 h 2052980"/>
              <a:gd name="csX519" fmla="*/ 2329545 w 2341592"/>
              <a:gd name="csY519" fmla="*/ 1400821 h 2052980"/>
              <a:gd name="csX520" fmla="*/ 2330141 w 2341592"/>
              <a:gd name="csY520" fmla="*/ 1398294 h 2052980"/>
              <a:gd name="csX521" fmla="*/ 2331687 w 2341592"/>
              <a:gd name="csY521" fmla="*/ 1389928 h 2052980"/>
              <a:gd name="csX522" fmla="*/ 2335519 w 2341592"/>
              <a:gd name="csY522" fmla="*/ 1364648 h 2052980"/>
              <a:gd name="csX523" fmla="*/ 2341169 w 2341592"/>
              <a:gd name="csY523" fmla="*/ 1315118 h 2052980"/>
              <a:gd name="csX524" fmla="*/ 2341428 w 2341592"/>
              <a:gd name="csY524" fmla="*/ 1306150 h 2052980"/>
              <a:gd name="csX525" fmla="*/ 2340444 w 2341592"/>
              <a:gd name="csY525" fmla="*/ 1302285 h 2052980"/>
              <a:gd name="csX526" fmla="*/ 2337128 w 2341592"/>
              <a:gd name="csY526" fmla="*/ 1300831 h 2052980"/>
              <a:gd name="csX527" fmla="*/ 2328876 w 2341592"/>
              <a:gd name="csY527" fmla="*/ 1300061 h 2052980"/>
              <a:gd name="csX528" fmla="*/ 2320535 w 2341592"/>
              <a:gd name="csY528" fmla="*/ 1299771 h 2052980"/>
              <a:gd name="csX529" fmla="*/ 2316419 w 2341592"/>
              <a:gd name="csY529" fmla="*/ 1300998 h 2052980"/>
              <a:gd name="csX530" fmla="*/ 2309961 w 2341592"/>
              <a:gd name="csY530" fmla="*/ 1314781 h 2052980"/>
              <a:gd name="csX531" fmla="*/ 2265214 w 2341592"/>
              <a:gd name="csY531" fmla="*/ 1361913 h 2052980"/>
              <a:gd name="csX532" fmla="*/ 2243132 w 2341592"/>
              <a:gd name="csY532" fmla="*/ 1365421 h 2052980"/>
              <a:gd name="csX533" fmla="*/ 2208445 w 2341592"/>
              <a:gd name="csY533" fmla="*/ 1367922 h 2052980"/>
              <a:gd name="csX534" fmla="*/ 2179972 w 2341592"/>
              <a:gd name="csY534" fmla="*/ 1369203 h 2052980"/>
              <a:gd name="csX535" fmla="*/ 2172079 w 2341592"/>
              <a:gd name="csY535" fmla="*/ 1368518 h 2052980"/>
              <a:gd name="csX536" fmla="*/ 2167618 w 2341592"/>
              <a:gd name="csY536" fmla="*/ 1365178 h 2052980"/>
              <a:gd name="csX537" fmla="*/ 2168000 w 2341592"/>
              <a:gd name="csY537" fmla="*/ 1359165 h 2052980"/>
              <a:gd name="csX538" fmla="*/ 2172044 w 2341592"/>
              <a:gd name="csY538" fmla="*/ 1350831 h 2052980"/>
              <a:gd name="csX539" fmla="*/ 2189331 w 2341592"/>
              <a:gd name="csY539" fmla="*/ 1322279 h 2052980"/>
              <a:gd name="csX540" fmla="*/ 2263186 w 2341592"/>
              <a:gd name="csY540" fmla="*/ 1196397 h 2052980"/>
              <a:gd name="csX541" fmla="*/ 2303148 w 2341592"/>
              <a:gd name="csY541" fmla="*/ 1127447 h 2052980"/>
              <a:gd name="csX542" fmla="*/ 2323438 w 2341592"/>
              <a:gd name="csY542" fmla="*/ 1091757 h 2052980"/>
              <a:gd name="csX543" fmla="*/ 2329845 w 2341592"/>
              <a:gd name="csY543" fmla="*/ 1072908 h 2052980"/>
              <a:gd name="csX544" fmla="*/ 2329936 w 2341592"/>
              <a:gd name="csY544" fmla="*/ 1070524 h 2052980"/>
              <a:gd name="csX545" fmla="*/ 2329103 w 2341592"/>
              <a:gd name="csY545" fmla="*/ 1069404 h 2052980"/>
              <a:gd name="csX546" fmla="*/ 2315895 w 2341592"/>
              <a:gd name="csY546" fmla="*/ 1067072 h 2052980"/>
              <a:gd name="csX547" fmla="*/ 2202022 w 2341592"/>
              <a:gd name="csY547" fmla="*/ 1065997 h 2052980"/>
              <a:gd name="csX548" fmla="*/ 1280747 w 2341592"/>
              <a:gd name="csY548" fmla="*/ 1088855 h 2052980"/>
              <a:gd name="csX549" fmla="*/ 1291549 w 2341592"/>
              <a:gd name="csY549" fmla="*/ 1089643 h 2052980"/>
              <a:gd name="csX550" fmla="*/ 1355469 w 2341592"/>
              <a:gd name="csY550" fmla="*/ 1141050 h 2052980"/>
              <a:gd name="csX551" fmla="*/ 1374299 w 2341592"/>
              <a:gd name="csY551" fmla="*/ 1258484 h 2052980"/>
              <a:gd name="csX552" fmla="*/ 1361643 w 2341592"/>
              <a:gd name="csY552" fmla="*/ 1330724 h 2052980"/>
              <a:gd name="csX553" fmla="*/ 1330239 w 2341592"/>
              <a:gd name="csY553" fmla="*/ 1368597 h 2052980"/>
              <a:gd name="csX554" fmla="*/ 1297621 w 2341592"/>
              <a:gd name="csY554" fmla="*/ 1375133 h 2052980"/>
              <a:gd name="csX555" fmla="*/ 1263902 w 2341592"/>
              <a:gd name="csY555" fmla="*/ 1369048 h 2052980"/>
              <a:gd name="csX556" fmla="*/ 1202874 w 2341592"/>
              <a:gd name="csY556" fmla="*/ 1241172 h 2052980"/>
              <a:gd name="csX557" fmla="*/ 1222549 w 2341592"/>
              <a:gd name="csY557" fmla="*/ 1125501 h 2052980"/>
              <a:gd name="csX558" fmla="*/ 1280747 w 2341592"/>
              <a:gd name="csY558" fmla="*/ 1088855 h 2052980"/>
              <a:gd name="csX559" fmla="*/ 339501 w 2341592"/>
              <a:gd name="csY559" fmla="*/ 1305582 h 2052980"/>
              <a:gd name="csX560" fmla="*/ 339728 w 2341592"/>
              <a:gd name="csY560" fmla="*/ 1333213 h 2052980"/>
              <a:gd name="csX561" fmla="*/ 340949 w 2341592"/>
              <a:gd name="csY561" fmla="*/ 1356541 h 2052980"/>
              <a:gd name="csX562" fmla="*/ 341009 w 2341592"/>
              <a:gd name="csY562" fmla="*/ 1356985 h 2052980"/>
              <a:gd name="csX563" fmla="*/ 339501 w 2341592"/>
              <a:gd name="csY563" fmla="*/ 1305582 h 2052980"/>
              <a:gd name="csX564" fmla="*/ 1191710 w 2341592"/>
              <a:gd name="csY564" fmla="*/ 1388357 h 2052980"/>
              <a:gd name="csX565" fmla="*/ 1192022 w 2341592"/>
              <a:gd name="csY565" fmla="*/ 1387711 h 2052980"/>
              <a:gd name="csX566" fmla="*/ 1191710 w 2341592"/>
              <a:gd name="csY566" fmla="*/ 1388357 h 2052980"/>
              <a:gd name="csX567" fmla="*/ 1904393 w 2341592"/>
              <a:gd name="csY567" fmla="*/ 1482918 h 2052980"/>
              <a:gd name="csX568" fmla="*/ 1903999 w 2341592"/>
              <a:gd name="csY568" fmla="*/ 1483240 h 2052980"/>
              <a:gd name="csX569" fmla="*/ 1902447 w 2341592"/>
              <a:gd name="csY569" fmla="*/ 1484855 h 2052980"/>
              <a:gd name="csX570" fmla="*/ 1897488 w 2341592"/>
              <a:gd name="csY570" fmla="*/ 1490647 h 2052980"/>
              <a:gd name="csX571" fmla="*/ 1883093 w 2341592"/>
              <a:gd name="csY571" fmla="*/ 1509057 h 2052980"/>
              <a:gd name="csX572" fmla="*/ 1840557 w 2341592"/>
              <a:gd name="csY572" fmla="*/ 1556577 h 2052980"/>
              <a:gd name="csX573" fmla="*/ 1823643 w 2341592"/>
              <a:gd name="csY573" fmla="*/ 1572924 h 2052980"/>
              <a:gd name="csX574" fmla="*/ 1817993 w 2341592"/>
              <a:gd name="csY574" fmla="*/ 1578744 h 2052980"/>
              <a:gd name="csX575" fmla="*/ 1815473 w 2341592"/>
              <a:gd name="csY575" fmla="*/ 1581671 h 2052980"/>
              <a:gd name="csX576" fmla="*/ 1815801 w 2341592"/>
              <a:gd name="csY576" fmla="*/ 1584858 h 2052980"/>
              <a:gd name="csX577" fmla="*/ 1819406 w 2341592"/>
              <a:gd name="csY577" fmla="*/ 1590044 h 2052980"/>
              <a:gd name="csX578" fmla="*/ 1830217 w 2341592"/>
              <a:gd name="csY578" fmla="*/ 1594400 h 2052980"/>
              <a:gd name="csX579" fmla="*/ 1862046 w 2341592"/>
              <a:gd name="csY579" fmla="*/ 1585848 h 2052980"/>
              <a:gd name="csX580" fmla="*/ 1955304 w 2341592"/>
              <a:gd name="csY580" fmla="*/ 1532202 h 2052980"/>
              <a:gd name="csX581" fmla="*/ 1964626 w 2341592"/>
              <a:gd name="csY581" fmla="*/ 1522517 h 2052980"/>
              <a:gd name="csX582" fmla="*/ 1967386 w 2341592"/>
              <a:gd name="csY582" fmla="*/ 1518827 h 2052980"/>
              <a:gd name="csX583" fmla="*/ 1968093 w 2341592"/>
              <a:gd name="csY583" fmla="*/ 1517385 h 2052980"/>
              <a:gd name="csX584" fmla="*/ 1967945 w 2341592"/>
              <a:gd name="csY584" fmla="*/ 1517202 h 2052980"/>
              <a:gd name="csX585" fmla="*/ 1966159 w 2341592"/>
              <a:gd name="csY585" fmla="*/ 1515666 h 2052980"/>
              <a:gd name="csX586" fmla="*/ 1959257 w 2341592"/>
              <a:gd name="csY586" fmla="*/ 1510965 h 2052980"/>
              <a:gd name="csX587" fmla="*/ 1937730 w 2341592"/>
              <a:gd name="csY587" fmla="*/ 1498489 h 2052980"/>
              <a:gd name="csX588" fmla="*/ 1915371 w 2341592"/>
              <a:gd name="csY588" fmla="*/ 1487104 h 2052980"/>
              <a:gd name="csX589" fmla="*/ 1907431 w 2341592"/>
              <a:gd name="csY589" fmla="*/ 1483732 h 2052980"/>
              <a:gd name="csX590" fmla="*/ 1904989 w 2341592"/>
              <a:gd name="csY590" fmla="*/ 1482981 h 2052980"/>
              <a:gd name="csX591" fmla="*/ 1904393 w 2341592"/>
              <a:gd name="csY591" fmla="*/ 1482918 h 2052980"/>
              <a:gd name="csX592" fmla="*/ 1064105 w 2341592"/>
              <a:gd name="csY592" fmla="*/ 1608589 h 2052980"/>
              <a:gd name="csX593" fmla="*/ 1055295 w 2341592"/>
              <a:gd name="csY593" fmla="*/ 1609501 h 2052980"/>
              <a:gd name="csX594" fmla="*/ 1036166 w 2341592"/>
              <a:gd name="csY594" fmla="*/ 1611879 h 2052980"/>
              <a:gd name="csX595" fmla="*/ 987854 w 2341592"/>
              <a:gd name="csY595" fmla="*/ 1618460 h 2052980"/>
              <a:gd name="csX596" fmla="*/ 967040 w 2341592"/>
              <a:gd name="csY596" fmla="*/ 1622700 h 2052980"/>
              <a:gd name="csX597" fmla="*/ 965630 w 2341592"/>
              <a:gd name="csY597" fmla="*/ 1625028 h 2052980"/>
              <a:gd name="csX598" fmla="*/ 966308 w 2341592"/>
              <a:gd name="csY598" fmla="*/ 1630813 h 2052980"/>
              <a:gd name="csX599" fmla="*/ 970090 w 2341592"/>
              <a:gd name="csY599" fmla="*/ 1652352 h 2052980"/>
              <a:gd name="csX600" fmla="*/ 961478 w 2341592"/>
              <a:gd name="csY600" fmla="*/ 1690813 h 2052980"/>
              <a:gd name="csX601" fmla="*/ 912854 w 2341592"/>
              <a:gd name="csY601" fmla="*/ 1822071 h 2052980"/>
              <a:gd name="csX602" fmla="*/ 877107 w 2341592"/>
              <a:gd name="csY602" fmla="*/ 1917496 h 2052980"/>
              <a:gd name="csX603" fmla="*/ 846817 w 2341592"/>
              <a:gd name="csY603" fmla="*/ 1990211 h 2052980"/>
              <a:gd name="csX604" fmla="*/ 821747 w 2341592"/>
              <a:gd name="csY604" fmla="*/ 2013296 h 2052980"/>
              <a:gd name="csX605" fmla="*/ 809240 w 2341592"/>
              <a:gd name="csY605" fmla="*/ 2020110 h 2052980"/>
              <a:gd name="csX606" fmla="*/ 807675 w 2341592"/>
              <a:gd name="csY606" fmla="*/ 2023618 h 2052980"/>
              <a:gd name="csX607" fmla="*/ 807325 w 2341592"/>
              <a:gd name="csY607" fmla="*/ 2029810 h 2052980"/>
              <a:gd name="csX608" fmla="*/ 807952 w 2341592"/>
              <a:gd name="csY608" fmla="*/ 2038306 h 2052980"/>
              <a:gd name="csX609" fmla="*/ 808599 w 2341592"/>
              <a:gd name="csY609" fmla="*/ 2041252 h 2052980"/>
              <a:gd name="csX610" fmla="*/ 808987 w 2341592"/>
              <a:gd name="csY610" fmla="*/ 2042183 h 2052980"/>
              <a:gd name="csX611" fmla="*/ 810022 w 2341592"/>
              <a:gd name="csY611" fmla="*/ 2042347 h 2052980"/>
              <a:gd name="csX612" fmla="*/ 814451 w 2341592"/>
              <a:gd name="csY612" fmla="*/ 2042728 h 2052980"/>
              <a:gd name="csX613" fmla="*/ 830205 w 2341592"/>
              <a:gd name="csY613" fmla="*/ 2043359 h 2052980"/>
              <a:gd name="csX614" fmla="*/ 880495 w 2341592"/>
              <a:gd name="csY614" fmla="*/ 2043782 h 2052980"/>
              <a:gd name="csX615" fmla="*/ 941756 w 2341592"/>
              <a:gd name="csY615" fmla="*/ 2041829 h 2052980"/>
              <a:gd name="csX616" fmla="*/ 948384 w 2341592"/>
              <a:gd name="csY616" fmla="*/ 2038514 h 2052980"/>
              <a:gd name="csX617" fmla="*/ 948623 w 2341592"/>
              <a:gd name="csY617" fmla="*/ 2023536 h 2052980"/>
              <a:gd name="csX618" fmla="*/ 944393 w 2341592"/>
              <a:gd name="csY618" fmla="*/ 2018085 h 2052980"/>
              <a:gd name="csX619" fmla="*/ 935289 w 2341592"/>
              <a:gd name="csY619" fmla="*/ 2015514 h 2052980"/>
              <a:gd name="csX620" fmla="*/ 919478 w 2341592"/>
              <a:gd name="csY620" fmla="*/ 2006489 h 2052980"/>
              <a:gd name="csX621" fmla="*/ 911425 w 2341592"/>
              <a:gd name="csY621" fmla="*/ 1989170 h 2052980"/>
              <a:gd name="csX622" fmla="*/ 914289 w 2341592"/>
              <a:gd name="csY622" fmla="*/ 1975022 h 2052980"/>
              <a:gd name="csX623" fmla="*/ 920927 w 2341592"/>
              <a:gd name="csY623" fmla="*/ 1953335 h 2052980"/>
              <a:gd name="csX624" fmla="*/ 928602 w 2341592"/>
              <a:gd name="csY624" fmla="*/ 1932048 h 2052980"/>
              <a:gd name="csX625" fmla="*/ 934747 w 2341592"/>
              <a:gd name="csY625" fmla="*/ 1919136 h 2052980"/>
              <a:gd name="csX626" fmla="*/ 940437 w 2341592"/>
              <a:gd name="csY626" fmla="*/ 1916688 h 2052980"/>
              <a:gd name="csX627" fmla="*/ 952434 w 2341592"/>
              <a:gd name="csY627" fmla="*/ 1915445 h 2052980"/>
              <a:gd name="csX628" fmla="*/ 1002964 w 2341592"/>
              <a:gd name="csY628" fmla="*/ 1914568 h 2052980"/>
              <a:gd name="csX629" fmla="*/ 1061235 w 2341592"/>
              <a:gd name="csY629" fmla="*/ 1919319 h 2052980"/>
              <a:gd name="csX630" fmla="*/ 1072806 w 2341592"/>
              <a:gd name="csY630" fmla="*/ 1930896 h 2052980"/>
              <a:gd name="csX631" fmla="*/ 1081452 w 2341592"/>
              <a:gd name="csY631" fmla="*/ 1952382 h 2052980"/>
              <a:gd name="csX632" fmla="*/ 1091752 w 2341592"/>
              <a:gd name="csY632" fmla="*/ 1998369 h 2052980"/>
              <a:gd name="csX633" fmla="*/ 1083029 w 2341592"/>
              <a:gd name="csY633" fmla="*/ 2009501 h 2052980"/>
              <a:gd name="csX634" fmla="*/ 1064200 w 2341592"/>
              <a:gd name="csY634" fmla="*/ 2018214 h 2052980"/>
              <a:gd name="csX635" fmla="*/ 1057878 w 2341592"/>
              <a:gd name="csY635" fmla="*/ 2022514 h 2052980"/>
              <a:gd name="csX636" fmla="*/ 1056534 w 2341592"/>
              <a:gd name="csY636" fmla="*/ 2032842 h 2052980"/>
              <a:gd name="csX637" fmla="*/ 1060159 w 2341592"/>
              <a:gd name="csY637" fmla="*/ 2040555 h 2052980"/>
              <a:gd name="csX638" fmla="*/ 1067660 w 2341592"/>
              <a:gd name="csY638" fmla="*/ 2042309 h 2052980"/>
              <a:gd name="csX639" fmla="*/ 1155102 w 2341592"/>
              <a:gd name="csY639" fmla="*/ 2043161 h 2052980"/>
              <a:gd name="csX640" fmla="*/ 1242653 w 2341592"/>
              <a:gd name="csY640" fmla="*/ 2040782 h 2052980"/>
              <a:gd name="csX641" fmla="*/ 1250915 w 2341592"/>
              <a:gd name="csY641" fmla="*/ 2038454 h 2052980"/>
              <a:gd name="csX642" fmla="*/ 1252931 w 2341592"/>
              <a:gd name="csY642" fmla="*/ 2037246 h 2052980"/>
              <a:gd name="csX643" fmla="*/ 1254650 w 2341592"/>
              <a:gd name="csY643" fmla="*/ 2030476 h 2052980"/>
              <a:gd name="csX644" fmla="*/ 1254987 w 2341592"/>
              <a:gd name="csY644" fmla="*/ 2022902 h 2052980"/>
              <a:gd name="csX645" fmla="*/ 1254063 w 2341592"/>
              <a:gd name="csY645" fmla="*/ 2019457 h 2052980"/>
              <a:gd name="csX646" fmla="*/ 1250688 w 2341592"/>
              <a:gd name="csY646" fmla="*/ 2017463 h 2052980"/>
              <a:gd name="csX647" fmla="*/ 1242691 w 2341592"/>
              <a:gd name="csY647" fmla="*/ 2015246 h 2052980"/>
              <a:gd name="csX648" fmla="*/ 1227010 w 2341592"/>
              <a:gd name="csY648" fmla="*/ 2009448 h 2052980"/>
              <a:gd name="csX649" fmla="*/ 1213202 w 2341592"/>
              <a:gd name="csY649" fmla="*/ 1991098 h 2052980"/>
              <a:gd name="csX650" fmla="*/ 1159155 w 2341592"/>
              <a:gd name="csY650" fmla="*/ 1855187 h 2052980"/>
              <a:gd name="csX651" fmla="*/ 1098339 w 2341592"/>
              <a:gd name="csY651" fmla="*/ 1695895 h 2052980"/>
              <a:gd name="csX652" fmla="*/ 1069437 w 2341592"/>
              <a:gd name="csY652" fmla="*/ 1619318 h 2052980"/>
              <a:gd name="csX653" fmla="*/ 1066042 w 2341592"/>
              <a:gd name="csY653" fmla="*/ 1611239 h 2052980"/>
              <a:gd name="csX654" fmla="*/ 1064544 w 2341592"/>
              <a:gd name="csY654" fmla="*/ 1608962 h 2052980"/>
              <a:gd name="csX655" fmla="*/ 1064096 w 2341592"/>
              <a:gd name="csY655" fmla="*/ 1608589 h 2052980"/>
              <a:gd name="csX656" fmla="*/ 616146 w 2341592"/>
              <a:gd name="csY656" fmla="*/ 1609485 h 2052980"/>
              <a:gd name="csX657" fmla="*/ 591317 w 2341592"/>
              <a:gd name="csY657" fmla="*/ 1609608 h 2052980"/>
              <a:gd name="csX658" fmla="*/ 431327 w 2341592"/>
              <a:gd name="csY658" fmla="*/ 1677491 h 2052980"/>
              <a:gd name="csX659" fmla="*/ 374848 w 2341592"/>
              <a:gd name="csY659" fmla="*/ 1776162 h 2052980"/>
              <a:gd name="csX660" fmla="*/ 373161 w 2341592"/>
              <a:gd name="csY660" fmla="*/ 1893092 h 2052980"/>
              <a:gd name="csX661" fmla="*/ 543677 w 2341592"/>
              <a:gd name="csY661" fmla="*/ 2048454 h 2052980"/>
              <a:gd name="csX662" fmla="*/ 721202 w 2341592"/>
              <a:gd name="csY662" fmla="*/ 2034504 h 2052980"/>
              <a:gd name="csX663" fmla="*/ 745205 w 2341592"/>
              <a:gd name="csY663" fmla="*/ 2025495 h 2052980"/>
              <a:gd name="csX664" fmla="*/ 755224 w 2341592"/>
              <a:gd name="csY664" fmla="*/ 2018460 h 2052980"/>
              <a:gd name="csX665" fmla="*/ 759593 w 2341592"/>
              <a:gd name="csY665" fmla="*/ 2006830 h 2052980"/>
              <a:gd name="csX666" fmla="*/ 765174 w 2341592"/>
              <a:gd name="csY666" fmla="*/ 1985880 h 2052980"/>
              <a:gd name="csX667" fmla="*/ 774256 w 2341592"/>
              <a:gd name="csY667" fmla="*/ 1938827 h 2052980"/>
              <a:gd name="csX668" fmla="*/ 775309 w 2341592"/>
              <a:gd name="csY668" fmla="*/ 1928363 h 2052980"/>
              <a:gd name="csX669" fmla="*/ 773991 w 2341592"/>
              <a:gd name="csY669" fmla="*/ 1923799 h 2052980"/>
              <a:gd name="csX670" fmla="*/ 768032 w 2341592"/>
              <a:gd name="csY670" fmla="*/ 1921395 h 2052980"/>
              <a:gd name="csX671" fmla="*/ 754325 w 2341592"/>
              <a:gd name="csY671" fmla="*/ 1919338 h 2052980"/>
              <a:gd name="csX672" fmla="*/ 745761 w 2341592"/>
              <a:gd name="csY672" fmla="*/ 1918470 h 2052980"/>
              <a:gd name="csX673" fmla="*/ 741300 w 2341592"/>
              <a:gd name="csY673" fmla="*/ 1919524 h 2052980"/>
              <a:gd name="csX674" fmla="*/ 732742 w 2341592"/>
              <a:gd name="csY674" fmla="*/ 1933934 h 2052980"/>
              <a:gd name="csX675" fmla="*/ 679748 w 2341592"/>
              <a:gd name="csY675" fmla="*/ 1990315 h 2052980"/>
              <a:gd name="csX676" fmla="*/ 657335 w 2341592"/>
              <a:gd name="csY676" fmla="*/ 1999804 h 2052980"/>
              <a:gd name="csX677" fmla="*/ 624361 w 2341592"/>
              <a:gd name="csY677" fmla="*/ 2001318 h 2052980"/>
              <a:gd name="csX678" fmla="*/ 570664 w 2341592"/>
              <a:gd name="csY678" fmla="*/ 1992584 h 2052980"/>
              <a:gd name="csX679" fmla="*/ 496447 w 2341592"/>
              <a:gd name="csY679" fmla="*/ 1895512 h 2052980"/>
              <a:gd name="csX680" fmla="*/ 491456 w 2341592"/>
              <a:gd name="csY680" fmla="*/ 1787834 h 2052980"/>
              <a:gd name="csX681" fmla="*/ 579345 w 2341592"/>
              <a:gd name="csY681" fmla="*/ 1654923 h 2052980"/>
              <a:gd name="csX682" fmla="*/ 677635 w 2341592"/>
              <a:gd name="csY682" fmla="*/ 1674447 h 2052980"/>
              <a:gd name="csX683" fmla="*/ 721745 w 2341592"/>
              <a:gd name="csY683" fmla="*/ 1737002 h 2052980"/>
              <a:gd name="csX684" fmla="*/ 725896 w 2341592"/>
              <a:gd name="csY684" fmla="*/ 1749005 h 2052980"/>
              <a:gd name="csX685" fmla="*/ 730332 w 2341592"/>
              <a:gd name="csY685" fmla="*/ 1753929 h 2052980"/>
              <a:gd name="csX686" fmla="*/ 757694 w 2341592"/>
              <a:gd name="csY686" fmla="*/ 1751875 h 2052980"/>
              <a:gd name="csX687" fmla="*/ 763382 w 2341592"/>
              <a:gd name="csY687" fmla="*/ 1750588 h 2052980"/>
              <a:gd name="csX688" fmla="*/ 765426 w 2341592"/>
              <a:gd name="csY688" fmla="*/ 1748229 h 2052980"/>
              <a:gd name="csX689" fmla="*/ 764877 w 2341592"/>
              <a:gd name="csY689" fmla="*/ 1726011 h 2052980"/>
              <a:gd name="csX690" fmla="*/ 759218 w 2341592"/>
              <a:gd name="csY690" fmla="*/ 1673431 h 2052980"/>
              <a:gd name="csX691" fmla="*/ 753032 w 2341592"/>
              <a:gd name="csY691" fmla="*/ 1645990 h 2052980"/>
              <a:gd name="csX692" fmla="*/ 733278 w 2341592"/>
              <a:gd name="csY692" fmla="*/ 1632072 h 2052980"/>
              <a:gd name="csX693" fmla="*/ 692871 w 2341592"/>
              <a:gd name="csY693" fmla="*/ 1619545 h 2052980"/>
              <a:gd name="csX694" fmla="*/ 616146 w 2341592"/>
              <a:gd name="csY694" fmla="*/ 1609485 h 2052980"/>
              <a:gd name="csX695" fmla="*/ 1463617 w 2341592"/>
              <a:gd name="csY695" fmla="*/ 1618040 h 2052980"/>
              <a:gd name="csX696" fmla="*/ 1373006 w 2341592"/>
              <a:gd name="csY696" fmla="*/ 1618602 h 2052980"/>
              <a:gd name="csX697" fmla="*/ 1304303 w 2341592"/>
              <a:gd name="csY697" fmla="*/ 1620230 h 2052980"/>
              <a:gd name="csX698" fmla="*/ 1299586 w 2341592"/>
              <a:gd name="csY698" fmla="*/ 1620889 h 2052980"/>
              <a:gd name="csX699" fmla="*/ 1298479 w 2341592"/>
              <a:gd name="csY699" fmla="*/ 1621233 h 2052980"/>
              <a:gd name="csX700" fmla="*/ 1297974 w 2341592"/>
              <a:gd name="csY700" fmla="*/ 1626040 h 2052980"/>
              <a:gd name="csX701" fmla="*/ 1298526 w 2341592"/>
              <a:gd name="csY701" fmla="*/ 1633791 h 2052980"/>
              <a:gd name="csX702" fmla="*/ 1301571 w 2341592"/>
              <a:gd name="csY702" fmla="*/ 1641425 h 2052980"/>
              <a:gd name="csX703" fmla="*/ 1312101 w 2341592"/>
              <a:gd name="csY703" fmla="*/ 1645725 h 2052980"/>
              <a:gd name="csX704" fmla="*/ 1326082 w 2341592"/>
              <a:gd name="csY704" fmla="*/ 1651595 h 2052980"/>
              <a:gd name="csX705" fmla="*/ 1333167 w 2341592"/>
              <a:gd name="csY705" fmla="*/ 1672027 h 2052980"/>
              <a:gd name="csX706" fmla="*/ 1335712 w 2341592"/>
              <a:gd name="csY706" fmla="*/ 1827506 h 2052980"/>
              <a:gd name="csX707" fmla="*/ 1334848 w 2341592"/>
              <a:gd name="csY707" fmla="*/ 1956669 h 2052980"/>
              <a:gd name="csX708" fmla="*/ 1333555 w 2341592"/>
              <a:gd name="csY708" fmla="*/ 1985142 h 2052980"/>
              <a:gd name="csX709" fmla="*/ 1331375 w 2341592"/>
              <a:gd name="csY709" fmla="*/ 1997716 h 2052980"/>
              <a:gd name="csX710" fmla="*/ 1322883 w 2341592"/>
              <a:gd name="csY710" fmla="*/ 2008634 h 2052980"/>
              <a:gd name="csX711" fmla="*/ 1303858 w 2341592"/>
              <a:gd name="csY711" fmla="*/ 2016618 h 2052980"/>
              <a:gd name="csX712" fmla="*/ 1300536 w 2341592"/>
              <a:gd name="csY712" fmla="*/ 2020104 h 2052980"/>
              <a:gd name="csX713" fmla="*/ 1299435 w 2341592"/>
              <a:gd name="csY713" fmla="*/ 2031189 h 2052980"/>
              <a:gd name="csX714" fmla="*/ 1300432 w 2341592"/>
              <a:gd name="csY714" fmla="*/ 2036896 h 2052980"/>
              <a:gd name="csX715" fmla="*/ 1311085 w 2341592"/>
              <a:gd name="csY715" fmla="*/ 2042132 h 2052980"/>
              <a:gd name="csX716" fmla="*/ 1401958 w 2341592"/>
              <a:gd name="csY716" fmla="*/ 2043905 h 2052980"/>
              <a:gd name="csX717" fmla="*/ 1492834 w 2341592"/>
              <a:gd name="csY717" fmla="*/ 2042164 h 2052980"/>
              <a:gd name="csX718" fmla="*/ 1503210 w 2341592"/>
              <a:gd name="csY718" fmla="*/ 2038558 h 2052980"/>
              <a:gd name="csX719" fmla="*/ 1504481 w 2341592"/>
              <a:gd name="csY719" fmla="*/ 2031441 h 2052980"/>
              <a:gd name="csX720" fmla="*/ 1504191 w 2341592"/>
              <a:gd name="csY720" fmla="*/ 2023530 h 2052980"/>
              <a:gd name="csX721" fmla="*/ 1502594 w 2341592"/>
              <a:gd name="csY721" fmla="*/ 2020101 h 2052980"/>
              <a:gd name="csX722" fmla="*/ 1486216 w 2341592"/>
              <a:gd name="csY722" fmla="*/ 2016747 h 2052980"/>
              <a:gd name="csX723" fmla="*/ 1456888 w 2341592"/>
              <a:gd name="csY723" fmla="*/ 2005344 h 2052980"/>
              <a:gd name="csX724" fmla="*/ 1448800 w 2341592"/>
              <a:gd name="csY724" fmla="*/ 1987820 h 2052980"/>
              <a:gd name="csX725" fmla="*/ 1447696 w 2341592"/>
              <a:gd name="csY725" fmla="*/ 1924010 h 2052980"/>
              <a:gd name="csX726" fmla="*/ 1452588 w 2341592"/>
              <a:gd name="csY726" fmla="*/ 1860849 h 2052980"/>
              <a:gd name="csX727" fmla="*/ 1464876 w 2341592"/>
              <a:gd name="csY727" fmla="*/ 1852537 h 2052980"/>
              <a:gd name="csX728" fmla="*/ 1486976 w 2341592"/>
              <a:gd name="csY728" fmla="*/ 1852001 h 2052980"/>
              <a:gd name="csX729" fmla="*/ 1521181 w 2341592"/>
              <a:gd name="csY729" fmla="*/ 1854196 h 2052980"/>
              <a:gd name="csX730" fmla="*/ 1535377 w 2341592"/>
              <a:gd name="csY730" fmla="*/ 1862789 h 2052980"/>
              <a:gd name="csX731" fmla="*/ 1556411 w 2341592"/>
              <a:gd name="csY731" fmla="*/ 1910748 h 2052980"/>
              <a:gd name="csX732" fmla="*/ 1556411 w 2341592"/>
              <a:gd name="csY732" fmla="*/ 1910748 h 2052980"/>
              <a:gd name="csX733" fmla="*/ 1556411 w 2341592"/>
              <a:gd name="csY733" fmla="*/ 1910748 h 2052980"/>
              <a:gd name="csX734" fmla="*/ 1557030 w 2341592"/>
              <a:gd name="csY734" fmla="*/ 1911089 h 2052980"/>
              <a:gd name="csX735" fmla="*/ 1560367 w 2341592"/>
              <a:gd name="csY735" fmla="*/ 1911773 h 2052980"/>
              <a:gd name="csX736" fmla="*/ 1571834 w 2341592"/>
              <a:gd name="csY736" fmla="*/ 1911896 h 2052980"/>
              <a:gd name="csX737" fmla="*/ 1584490 w 2341592"/>
              <a:gd name="csY737" fmla="*/ 1902723 h 2052980"/>
              <a:gd name="csX738" fmla="*/ 1585752 w 2341592"/>
              <a:gd name="csY738" fmla="*/ 1836537 h 2052980"/>
              <a:gd name="csX739" fmla="*/ 1583077 w 2341592"/>
              <a:gd name="csY739" fmla="*/ 1770490 h 2052980"/>
              <a:gd name="csX740" fmla="*/ 1579105 w 2341592"/>
              <a:gd name="csY740" fmla="*/ 1763251 h 2052980"/>
              <a:gd name="csX741" fmla="*/ 1570711 w 2341592"/>
              <a:gd name="csY741" fmla="*/ 1762244 h 2052980"/>
              <a:gd name="csX742" fmla="*/ 1557607 w 2341592"/>
              <a:gd name="csY742" fmla="*/ 1763427 h 2052980"/>
              <a:gd name="csX743" fmla="*/ 1555951 w 2341592"/>
              <a:gd name="csY743" fmla="*/ 1765787 h 2052980"/>
              <a:gd name="csX744" fmla="*/ 1554711 w 2341592"/>
              <a:gd name="csY744" fmla="*/ 1771635 h 2052980"/>
              <a:gd name="csX745" fmla="*/ 1538613 w 2341592"/>
              <a:gd name="csY745" fmla="*/ 1802206 h 2052980"/>
              <a:gd name="csX746" fmla="*/ 1524954 w 2341592"/>
              <a:gd name="csY746" fmla="*/ 1807970 h 2052980"/>
              <a:gd name="csX747" fmla="*/ 1489989 w 2341592"/>
              <a:gd name="csY747" fmla="*/ 1809995 h 2052980"/>
              <a:gd name="csX748" fmla="*/ 1466144 w 2341592"/>
              <a:gd name="csY748" fmla="*/ 1809433 h 2052980"/>
              <a:gd name="csX749" fmla="*/ 1452964 w 2341592"/>
              <a:gd name="csY749" fmla="*/ 1800739 h 2052980"/>
              <a:gd name="csX750" fmla="*/ 1447680 w 2341592"/>
              <a:gd name="csY750" fmla="*/ 1734286 h 2052980"/>
              <a:gd name="csX751" fmla="*/ 1453525 w 2341592"/>
              <a:gd name="csY751" fmla="*/ 1667756 h 2052980"/>
              <a:gd name="csX752" fmla="*/ 1467961 w 2341592"/>
              <a:gd name="csY752" fmla="*/ 1659075 h 2052980"/>
              <a:gd name="csX753" fmla="*/ 1494244 w 2341592"/>
              <a:gd name="csY753" fmla="*/ 1658434 h 2052980"/>
              <a:gd name="csX754" fmla="*/ 1529506 w 2341592"/>
              <a:gd name="csY754" fmla="*/ 1660018 h 2052980"/>
              <a:gd name="csX755" fmla="*/ 1551254 w 2341592"/>
              <a:gd name="csY755" fmla="*/ 1662513 h 2052980"/>
              <a:gd name="csX756" fmla="*/ 1598837 w 2341592"/>
              <a:gd name="csY756" fmla="*/ 1719380 h 2052980"/>
              <a:gd name="csX757" fmla="*/ 1601136 w 2341592"/>
              <a:gd name="csY757" fmla="*/ 1726929 h 2052980"/>
              <a:gd name="csX758" fmla="*/ 1603521 w 2341592"/>
              <a:gd name="csY758" fmla="*/ 1730169 h 2052980"/>
              <a:gd name="csX759" fmla="*/ 1618603 w 2341592"/>
              <a:gd name="csY759" fmla="*/ 1731604 h 2052980"/>
              <a:gd name="csX760" fmla="*/ 1628259 w 2341592"/>
              <a:gd name="csY760" fmla="*/ 1730822 h 2052980"/>
              <a:gd name="csX761" fmla="*/ 1632262 w 2341592"/>
              <a:gd name="csY761" fmla="*/ 1725771 h 2052980"/>
              <a:gd name="csX762" fmla="*/ 1632417 w 2341592"/>
              <a:gd name="csY762" fmla="*/ 1677324 h 2052980"/>
              <a:gd name="csX763" fmla="*/ 1630367 w 2341592"/>
              <a:gd name="csY763" fmla="*/ 1637147 h 2052980"/>
              <a:gd name="csX764" fmla="*/ 1629398 w 2341592"/>
              <a:gd name="csY764" fmla="*/ 1624406 h 2052980"/>
              <a:gd name="csX765" fmla="*/ 1628991 w 2341592"/>
              <a:gd name="csY765" fmla="*/ 1620753 h 2052980"/>
              <a:gd name="csX766" fmla="*/ 1628900 w 2341592"/>
              <a:gd name="csY766" fmla="*/ 1620211 h 2052980"/>
              <a:gd name="csX767" fmla="*/ 1626423 w 2341592"/>
              <a:gd name="csY767" fmla="*/ 1619984 h 2052980"/>
              <a:gd name="csX768" fmla="*/ 1616540 w 2341592"/>
              <a:gd name="csY768" fmla="*/ 1619532 h 2052980"/>
              <a:gd name="csX769" fmla="*/ 1580622 w 2341592"/>
              <a:gd name="csY769" fmla="*/ 1618756 h 2052980"/>
              <a:gd name="csX770" fmla="*/ 1463607 w 2341592"/>
              <a:gd name="csY770" fmla="*/ 1618040 h 2052980"/>
              <a:gd name="csX771" fmla="*/ 1744609 w 2341592"/>
              <a:gd name="csY771" fmla="*/ 1618040 h 2052980"/>
              <a:gd name="csX772" fmla="*/ 1698855 w 2341592"/>
              <a:gd name="csY772" fmla="*/ 1619630 h 2052980"/>
              <a:gd name="csX773" fmla="*/ 1689820 w 2341592"/>
              <a:gd name="csY773" fmla="*/ 1621684 h 2052980"/>
              <a:gd name="csX774" fmla="*/ 1686820 w 2341592"/>
              <a:gd name="csY774" fmla="*/ 1624356 h 2052980"/>
              <a:gd name="csX775" fmla="*/ 1686391 w 2341592"/>
              <a:gd name="csY775" fmla="*/ 1636028 h 2052980"/>
              <a:gd name="csX776" fmla="*/ 1688565 w 2341592"/>
              <a:gd name="csY776" fmla="*/ 1641195 h 2052980"/>
              <a:gd name="csX777" fmla="*/ 1700622 w 2341592"/>
              <a:gd name="csY777" fmla="*/ 1646274 h 2052980"/>
              <a:gd name="csX778" fmla="*/ 1717215 w 2341592"/>
              <a:gd name="csY778" fmla="*/ 1653529 h 2052980"/>
              <a:gd name="csX779" fmla="*/ 1725574 w 2341592"/>
              <a:gd name="csY779" fmla="*/ 1674964 h 2052980"/>
              <a:gd name="csX780" fmla="*/ 1727732 w 2341592"/>
              <a:gd name="csY780" fmla="*/ 1834856 h 2052980"/>
              <a:gd name="csX781" fmla="*/ 1725946 w 2341592"/>
              <a:gd name="csY781" fmla="*/ 1975984 h 2052980"/>
              <a:gd name="csX782" fmla="*/ 1723322 w 2341592"/>
              <a:gd name="csY782" fmla="*/ 1996341 h 2052980"/>
              <a:gd name="csX783" fmla="*/ 1718139 w 2341592"/>
              <a:gd name="csY783" fmla="*/ 2004259 h 2052980"/>
              <a:gd name="csX784" fmla="*/ 1698521 w 2341592"/>
              <a:gd name="csY784" fmla="*/ 2015113 h 2052980"/>
              <a:gd name="csX785" fmla="*/ 1690303 w 2341592"/>
              <a:gd name="csY785" fmla="*/ 2018473 h 2052980"/>
              <a:gd name="csX786" fmla="*/ 1686833 w 2341592"/>
              <a:gd name="csY786" fmla="*/ 2026993 h 2052980"/>
              <a:gd name="csX787" fmla="*/ 1685603 w 2341592"/>
              <a:gd name="csY787" fmla="*/ 2035656 h 2052980"/>
              <a:gd name="csX788" fmla="*/ 1685789 w 2341592"/>
              <a:gd name="csY788" fmla="*/ 2040763 h 2052980"/>
              <a:gd name="csX789" fmla="*/ 1686817 w 2341592"/>
              <a:gd name="csY789" fmla="*/ 2041097 h 2052980"/>
              <a:gd name="csX790" fmla="*/ 1691155 w 2341592"/>
              <a:gd name="csY790" fmla="*/ 2041694 h 2052980"/>
              <a:gd name="csX791" fmla="*/ 1763302 w 2341592"/>
              <a:gd name="csY791" fmla="*/ 2043038 h 2052980"/>
              <a:gd name="csX792" fmla="*/ 1853403 w 2341592"/>
              <a:gd name="csY792" fmla="*/ 2043142 h 2052980"/>
              <a:gd name="csX793" fmla="*/ 1998150 w 2341592"/>
              <a:gd name="csY793" fmla="*/ 2040744 h 2052980"/>
              <a:gd name="csX794" fmla="*/ 2019487 w 2341592"/>
              <a:gd name="csY794" fmla="*/ 2036593 h 2052980"/>
              <a:gd name="csX795" fmla="*/ 2023910 w 2341592"/>
              <a:gd name="csY795" fmla="*/ 2029255 h 2052980"/>
              <a:gd name="csX796" fmla="*/ 2034503 w 2341592"/>
              <a:gd name="csY796" fmla="*/ 1977394 h 2052980"/>
              <a:gd name="csX797" fmla="*/ 2042313 w 2341592"/>
              <a:gd name="csY797" fmla="*/ 1930865 h 2052980"/>
              <a:gd name="csX798" fmla="*/ 2042824 w 2341592"/>
              <a:gd name="csY798" fmla="*/ 1926253 h 2052980"/>
              <a:gd name="csX799" fmla="*/ 2041969 w 2341592"/>
              <a:gd name="csY799" fmla="*/ 1924969 h 2052980"/>
              <a:gd name="csX800" fmla="*/ 2025260 w 2341592"/>
              <a:gd name="csY800" fmla="*/ 1924032 h 2052980"/>
              <a:gd name="csX801" fmla="*/ 2013689 w 2341592"/>
              <a:gd name="csY801" fmla="*/ 1924354 h 2052980"/>
              <a:gd name="csX802" fmla="*/ 2007503 w 2341592"/>
              <a:gd name="csY802" fmla="*/ 1926388 h 2052980"/>
              <a:gd name="csX803" fmla="*/ 1997651 w 2341592"/>
              <a:gd name="csY803" fmla="*/ 1944360 h 2052980"/>
              <a:gd name="csX804" fmla="*/ 1943137 w 2341592"/>
              <a:gd name="csY804" fmla="*/ 1999145 h 2052980"/>
              <a:gd name="csX805" fmla="*/ 1871141 w 2341592"/>
              <a:gd name="csY805" fmla="*/ 2003546 h 2052980"/>
              <a:gd name="csX806" fmla="*/ 1852873 w 2341592"/>
              <a:gd name="csY806" fmla="*/ 2001602 h 2052980"/>
              <a:gd name="csX807" fmla="*/ 1842756 w 2341592"/>
              <a:gd name="csY807" fmla="*/ 1991486 h 2052980"/>
              <a:gd name="csX808" fmla="*/ 1838863 w 2341592"/>
              <a:gd name="csY808" fmla="*/ 1919300 h 2052980"/>
              <a:gd name="csX809" fmla="*/ 1842633 w 2341592"/>
              <a:gd name="csY809" fmla="*/ 1857966 h 2052980"/>
              <a:gd name="csX810" fmla="*/ 1852349 w 2341592"/>
              <a:gd name="csY810" fmla="*/ 1849465 h 2052980"/>
              <a:gd name="csX811" fmla="*/ 1869620 w 2341592"/>
              <a:gd name="csY811" fmla="*/ 1848342 h 2052980"/>
              <a:gd name="csX812" fmla="*/ 1893876 w 2341592"/>
              <a:gd name="csY812" fmla="*/ 1849335 h 2052980"/>
              <a:gd name="csX813" fmla="*/ 1911216 w 2341592"/>
              <a:gd name="csY813" fmla="*/ 1851742 h 2052980"/>
              <a:gd name="csX814" fmla="*/ 1938576 w 2341592"/>
              <a:gd name="csY814" fmla="*/ 1887830 h 2052980"/>
              <a:gd name="csX815" fmla="*/ 1940216 w 2341592"/>
              <a:gd name="csY815" fmla="*/ 1894288 h 2052980"/>
              <a:gd name="csX816" fmla="*/ 1943191 w 2341592"/>
              <a:gd name="csY816" fmla="*/ 1896881 h 2052980"/>
              <a:gd name="csX817" fmla="*/ 1965389 w 2341592"/>
              <a:gd name="csY817" fmla="*/ 1896117 h 2052980"/>
              <a:gd name="csX818" fmla="*/ 1965468 w 2341592"/>
              <a:gd name="csY818" fmla="*/ 1895982 h 2052980"/>
              <a:gd name="csX819" fmla="*/ 1966178 w 2341592"/>
              <a:gd name="csY819" fmla="*/ 1893622 h 2052980"/>
              <a:gd name="csX820" fmla="*/ 1967367 w 2341592"/>
              <a:gd name="csY820" fmla="*/ 1881811 h 2052980"/>
              <a:gd name="csX821" fmla="*/ 1968200 w 2341592"/>
              <a:gd name="csY821" fmla="*/ 1824519 h 2052980"/>
              <a:gd name="csX822" fmla="*/ 1966380 w 2341592"/>
              <a:gd name="csY822" fmla="*/ 1761333 h 2052980"/>
              <a:gd name="csX823" fmla="*/ 1962850 w 2341592"/>
              <a:gd name="csY823" fmla="*/ 1754765 h 2052980"/>
              <a:gd name="csX824" fmla="*/ 1955093 w 2341592"/>
              <a:gd name="csY824" fmla="*/ 1754323 h 2052980"/>
              <a:gd name="csX825" fmla="*/ 1942844 w 2341592"/>
              <a:gd name="csY825" fmla="*/ 1756446 h 2052980"/>
              <a:gd name="csX826" fmla="*/ 1940800 w 2341592"/>
              <a:gd name="csY826" fmla="*/ 1759191 h 2052980"/>
              <a:gd name="csX827" fmla="*/ 1939043 w 2341592"/>
              <a:gd name="csY827" fmla="*/ 1765099 h 2052980"/>
              <a:gd name="csX828" fmla="*/ 1919456 w 2341592"/>
              <a:gd name="csY828" fmla="*/ 1799251 h 2052980"/>
              <a:gd name="csX829" fmla="*/ 1870986 w 2341592"/>
              <a:gd name="csY829" fmla="*/ 1807313 h 2052980"/>
              <a:gd name="csX830" fmla="*/ 1852923 w 2341592"/>
              <a:gd name="csY830" fmla="*/ 1806124 h 2052980"/>
              <a:gd name="csX831" fmla="*/ 1842807 w 2341592"/>
              <a:gd name="csY831" fmla="*/ 1797279 h 2052980"/>
              <a:gd name="csX832" fmla="*/ 1838863 w 2341592"/>
              <a:gd name="csY832" fmla="*/ 1733181 h 2052980"/>
              <a:gd name="csX833" fmla="*/ 1844296 w 2341592"/>
              <a:gd name="csY833" fmla="*/ 1668914 h 2052980"/>
              <a:gd name="csX834" fmla="*/ 1857778 w 2341592"/>
              <a:gd name="csY834" fmla="*/ 1660239 h 2052980"/>
              <a:gd name="csX835" fmla="*/ 1882239 w 2341592"/>
              <a:gd name="csY835" fmla="*/ 1659119 h 2052980"/>
              <a:gd name="csX836" fmla="*/ 1937885 w 2341592"/>
              <a:gd name="csY836" fmla="*/ 1665324 h 2052980"/>
              <a:gd name="csX837" fmla="*/ 1972954 w 2341592"/>
              <a:gd name="csY837" fmla="*/ 1713245 h 2052980"/>
              <a:gd name="csX838" fmla="*/ 1975333 w 2341592"/>
              <a:gd name="csY838" fmla="*/ 1721661 h 2052980"/>
              <a:gd name="csX839" fmla="*/ 1977762 w 2341592"/>
              <a:gd name="csY839" fmla="*/ 1725469 h 2052980"/>
              <a:gd name="csX840" fmla="*/ 1991989 w 2341592"/>
              <a:gd name="csY840" fmla="*/ 1727847 h 2052980"/>
              <a:gd name="csX841" fmla="*/ 2001105 w 2341592"/>
              <a:gd name="csY841" fmla="*/ 1727680 h 2052980"/>
              <a:gd name="csX842" fmla="*/ 2004742 w 2341592"/>
              <a:gd name="csY842" fmla="*/ 1723585 h 2052980"/>
              <a:gd name="csX843" fmla="*/ 2004897 w 2341592"/>
              <a:gd name="csY843" fmla="*/ 1680592 h 2052980"/>
              <a:gd name="csX844" fmla="*/ 2002831 w 2341592"/>
              <a:gd name="csY844" fmla="*/ 1643334 h 2052980"/>
              <a:gd name="csX845" fmla="*/ 2001777 w 2341592"/>
              <a:gd name="csY845" fmla="*/ 1630406 h 2052980"/>
              <a:gd name="csX846" fmla="*/ 2000929 w 2341592"/>
              <a:gd name="csY846" fmla="*/ 1623961 h 2052980"/>
              <a:gd name="csX847" fmla="*/ 2000251 w 2341592"/>
              <a:gd name="csY847" fmla="*/ 1622138 h 2052980"/>
              <a:gd name="csX848" fmla="*/ 1998370 w 2341592"/>
              <a:gd name="csY848" fmla="*/ 1620936 h 2052980"/>
              <a:gd name="csX849" fmla="*/ 1981077 w 2341592"/>
              <a:gd name="csY849" fmla="*/ 1618930 h 2052980"/>
              <a:gd name="csX850" fmla="*/ 1843226 w 2341592"/>
              <a:gd name="csY850" fmla="*/ 1618040 h 2052980"/>
              <a:gd name="csX851" fmla="*/ 1744609 w 2341592"/>
              <a:gd name="csY851" fmla="*/ 1618040 h 2052980"/>
              <a:gd name="csX852" fmla="*/ 1000090 w 2341592"/>
              <a:gd name="csY852" fmla="*/ 1727027 h 2052980"/>
              <a:gd name="csX853" fmla="*/ 1000853 w 2341592"/>
              <a:gd name="csY853" fmla="*/ 1727182 h 2052980"/>
              <a:gd name="csX854" fmla="*/ 1002800 w 2341592"/>
              <a:gd name="csY854" fmla="*/ 1729115 h 2052980"/>
              <a:gd name="csX855" fmla="*/ 1005443 w 2341592"/>
              <a:gd name="csY855" fmla="*/ 1736386 h 2052980"/>
              <a:gd name="csX856" fmla="*/ 1021834 w 2341592"/>
              <a:gd name="csY856" fmla="*/ 1783976 h 2052980"/>
              <a:gd name="csX857" fmla="*/ 1045023 w 2341592"/>
              <a:gd name="csY857" fmla="*/ 1847351 h 2052980"/>
              <a:gd name="csX858" fmla="*/ 1052664 w 2341592"/>
              <a:gd name="csY858" fmla="*/ 1869124 h 2052980"/>
              <a:gd name="csX859" fmla="*/ 1053168 w 2341592"/>
              <a:gd name="csY859" fmla="*/ 1870998 h 2052980"/>
              <a:gd name="csX860" fmla="*/ 1053377 w 2341592"/>
              <a:gd name="csY860" fmla="*/ 1872357 h 2052980"/>
              <a:gd name="csX861" fmla="*/ 1052872 w 2341592"/>
              <a:gd name="csY861" fmla="*/ 1873591 h 2052980"/>
              <a:gd name="csX862" fmla="*/ 1052257 w 2341592"/>
              <a:gd name="csY862" fmla="*/ 1874042 h 2052980"/>
              <a:gd name="csX863" fmla="*/ 1051134 w 2341592"/>
              <a:gd name="csY863" fmla="*/ 1874442 h 2052980"/>
              <a:gd name="csX864" fmla="*/ 1047888 w 2341592"/>
              <a:gd name="csY864" fmla="*/ 1875001 h 2052980"/>
              <a:gd name="csX865" fmla="*/ 1036595 w 2341592"/>
              <a:gd name="csY865" fmla="*/ 1875897 h 2052980"/>
              <a:gd name="csX866" fmla="*/ 999749 w 2341592"/>
              <a:gd name="csY866" fmla="*/ 1876714 h 2052980"/>
              <a:gd name="csX867" fmla="*/ 962942 w 2341592"/>
              <a:gd name="csY867" fmla="*/ 1876278 h 2052980"/>
              <a:gd name="csX868" fmla="*/ 951699 w 2341592"/>
              <a:gd name="csY868" fmla="*/ 1875802 h 2052980"/>
              <a:gd name="csX869" fmla="*/ 948545 w 2341592"/>
              <a:gd name="csY869" fmla="*/ 1875512 h 2052980"/>
              <a:gd name="csX870" fmla="*/ 947545 w 2341592"/>
              <a:gd name="csY870" fmla="*/ 1875329 h 2052980"/>
              <a:gd name="csX871" fmla="*/ 946996 w 2341592"/>
              <a:gd name="csY871" fmla="*/ 1875108 h 2052980"/>
              <a:gd name="csX872" fmla="*/ 946542 w 2341592"/>
              <a:gd name="csY872" fmla="*/ 1874748 h 2052980"/>
              <a:gd name="csX873" fmla="*/ 946122 w 2341592"/>
              <a:gd name="csY873" fmla="*/ 1873654 h 2052980"/>
              <a:gd name="csX874" fmla="*/ 946185 w 2341592"/>
              <a:gd name="csY874" fmla="*/ 1873158 h 2052980"/>
              <a:gd name="csX875" fmla="*/ 946276 w 2341592"/>
              <a:gd name="csY875" fmla="*/ 1872808 h 2052980"/>
              <a:gd name="csX876" fmla="*/ 946573 w 2341592"/>
              <a:gd name="csY876" fmla="*/ 1871811 h 2052980"/>
              <a:gd name="csX877" fmla="*/ 947677 w 2341592"/>
              <a:gd name="csY877" fmla="*/ 1868408 h 2052980"/>
              <a:gd name="csX878" fmla="*/ 951693 w 2341592"/>
              <a:gd name="csY878" fmla="*/ 1856550 h 2052980"/>
              <a:gd name="csX879" fmla="*/ 964879 w 2341592"/>
              <a:gd name="csY879" fmla="*/ 1818714 h 2052980"/>
              <a:gd name="csX880" fmla="*/ 989636 w 2341592"/>
              <a:gd name="csY880" fmla="*/ 1747614 h 2052980"/>
              <a:gd name="csX881" fmla="*/ 994396 w 2341592"/>
              <a:gd name="csY881" fmla="*/ 1734216 h 2052980"/>
              <a:gd name="csX882" fmla="*/ 997976 w 2341592"/>
              <a:gd name="csY882" fmla="*/ 1727797 h 2052980"/>
              <a:gd name="csX883" fmla="*/ 1000090 w 2341592"/>
              <a:gd name="csY883" fmla="*/ 1727027 h 20529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Lst>
            <a:rect l="l" t="t" r="r" b="b"/>
            <a:pathLst>
              <a:path w="2341592" h="2052980">
                <a:moveTo>
                  <a:pt x="1488257" y="45"/>
                </a:moveTo>
                <a:cubicBezTo>
                  <a:pt x="1483809" y="-261"/>
                  <a:pt x="1477484" y="171"/>
                  <a:pt x="1469021" y="767"/>
                </a:cubicBezTo>
                <a:cubicBezTo>
                  <a:pt x="1437567" y="2985"/>
                  <a:pt x="1421321" y="7474"/>
                  <a:pt x="1392986" y="21777"/>
                </a:cubicBezTo>
                <a:cubicBezTo>
                  <a:pt x="1341173" y="47931"/>
                  <a:pt x="1309347" y="87518"/>
                  <a:pt x="1297350" y="140634"/>
                </a:cubicBezTo>
                <a:cubicBezTo>
                  <a:pt x="1296113" y="146116"/>
                  <a:pt x="1295019" y="150836"/>
                  <a:pt x="1290258" y="154243"/>
                </a:cubicBezTo>
                <a:cubicBezTo>
                  <a:pt x="1285498" y="157653"/>
                  <a:pt x="1277586" y="159665"/>
                  <a:pt x="1262738" y="161044"/>
                </a:cubicBezTo>
                <a:cubicBezTo>
                  <a:pt x="1233038" y="163807"/>
                  <a:pt x="1175297" y="163795"/>
                  <a:pt x="1059730" y="163795"/>
                </a:cubicBezTo>
                <a:cubicBezTo>
                  <a:pt x="1008853" y="163795"/>
                  <a:pt x="995055" y="164082"/>
                  <a:pt x="963775" y="164198"/>
                </a:cubicBezTo>
                <a:cubicBezTo>
                  <a:pt x="914740" y="164769"/>
                  <a:pt x="831202" y="164599"/>
                  <a:pt x="828646" y="167003"/>
                </a:cubicBezTo>
                <a:cubicBezTo>
                  <a:pt x="826826" y="167460"/>
                  <a:pt x="825937" y="167896"/>
                  <a:pt x="825769" y="168094"/>
                </a:cubicBezTo>
                <a:cubicBezTo>
                  <a:pt x="825034" y="168981"/>
                  <a:pt x="824675" y="169681"/>
                  <a:pt x="824561" y="170526"/>
                </a:cubicBezTo>
                <a:cubicBezTo>
                  <a:pt x="824448" y="171375"/>
                  <a:pt x="824596" y="172482"/>
                  <a:pt x="825227" y="174101"/>
                </a:cubicBezTo>
                <a:cubicBezTo>
                  <a:pt x="826492" y="177340"/>
                  <a:pt x="829681" y="182422"/>
                  <a:pt x="835381" y="190637"/>
                </a:cubicBezTo>
                <a:cubicBezTo>
                  <a:pt x="858293" y="223668"/>
                  <a:pt x="915444" y="308242"/>
                  <a:pt x="1007427" y="445244"/>
                </a:cubicBezTo>
                <a:cubicBezTo>
                  <a:pt x="1027702" y="475439"/>
                  <a:pt x="1031402" y="480427"/>
                  <a:pt x="1044919" y="500449"/>
                </a:cubicBezTo>
                <a:cubicBezTo>
                  <a:pt x="1080604" y="552858"/>
                  <a:pt x="1115610" y="604725"/>
                  <a:pt x="1130260" y="619946"/>
                </a:cubicBezTo>
                <a:cubicBezTo>
                  <a:pt x="1133010" y="622918"/>
                  <a:pt x="1135591" y="625924"/>
                  <a:pt x="1138780" y="629195"/>
                </a:cubicBezTo>
                <a:cubicBezTo>
                  <a:pt x="1148117" y="638769"/>
                  <a:pt x="1153171" y="644110"/>
                  <a:pt x="1155426" y="657845"/>
                </a:cubicBezTo>
                <a:cubicBezTo>
                  <a:pt x="1157685" y="671580"/>
                  <a:pt x="1157408" y="693659"/>
                  <a:pt x="1156906" y="737860"/>
                </a:cubicBezTo>
                <a:cubicBezTo>
                  <a:pt x="1156404" y="782062"/>
                  <a:pt x="1156158" y="804153"/>
                  <a:pt x="1154928" y="817569"/>
                </a:cubicBezTo>
                <a:cubicBezTo>
                  <a:pt x="1153698" y="830983"/>
                  <a:pt x="1151370" y="835841"/>
                  <a:pt x="1146998" y="844740"/>
                </a:cubicBezTo>
                <a:cubicBezTo>
                  <a:pt x="1127991" y="883446"/>
                  <a:pt x="1091824" y="904909"/>
                  <a:pt x="1029276" y="915014"/>
                </a:cubicBezTo>
                <a:cubicBezTo>
                  <a:pt x="1018661" y="916730"/>
                  <a:pt x="1008213" y="918799"/>
                  <a:pt x="999961" y="920752"/>
                </a:cubicBezTo>
                <a:cubicBezTo>
                  <a:pt x="995834" y="921726"/>
                  <a:pt x="992257" y="922676"/>
                  <a:pt x="989500" y="923525"/>
                </a:cubicBezTo>
                <a:cubicBezTo>
                  <a:pt x="986740" y="924370"/>
                  <a:pt x="984724" y="925196"/>
                  <a:pt x="984096" y="925607"/>
                </a:cubicBezTo>
                <a:cubicBezTo>
                  <a:pt x="983115" y="926241"/>
                  <a:pt x="976276" y="929565"/>
                  <a:pt x="973980" y="940979"/>
                </a:cubicBezTo>
                <a:cubicBezTo>
                  <a:pt x="973961" y="941647"/>
                  <a:pt x="972686" y="952357"/>
                  <a:pt x="982065" y="955736"/>
                </a:cubicBezTo>
                <a:cubicBezTo>
                  <a:pt x="981986" y="955714"/>
                  <a:pt x="983529" y="956079"/>
                  <a:pt x="984472" y="956152"/>
                </a:cubicBezTo>
                <a:cubicBezTo>
                  <a:pt x="985412" y="956225"/>
                  <a:pt x="986712" y="956294"/>
                  <a:pt x="988333" y="956370"/>
                </a:cubicBezTo>
                <a:cubicBezTo>
                  <a:pt x="991579" y="956515"/>
                  <a:pt x="996125" y="956654"/>
                  <a:pt x="1001815" y="956792"/>
                </a:cubicBezTo>
                <a:cubicBezTo>
                  <a:pt x="1013197" y="957070"/>
                  <a:pt x="1029153" y="957332"/>
                  <a:pt x="1048519" y="957556"/>
                </a:cubicBezTo>
                <a:cubicBezTo>
                  <a:pt x="1087244" y="958010"/>
                  <a:pt x="1139584" y="958338"/>
                  <a:pt x="1196183" y="958426"/>
                </a:cubicBezTo>
                <a:cubicBezTo>
                  <a:pt x="1297107" y="958581"/>
                  <a:pt x="1348608" y="958628"/>
                  <a:pt x="1375580" y="957865"/>
                </a:cubicBezTo>
                <a:cubicBezTo>
                  <a:pt x="1389068" y="957483"/>
                  <a:pt x="1396409" y="956755"/>
                  <a:pt x="1400646" y="956048"/>
                </a:cubicBezTo>
                <a:cubicBezTo>
                  <a:pt x="1409475" y="954575"/>
                  <a:pt x="1411797" y="948985"/>
                  <a:pt x="1412551" y="945143"/>
                </a:cubicBezTo>
                <a:cubicBezTo>
                  <a:pt x="1412497" y="942849"/>
                  <a:pt x="1412018" y="939739"/>
                  <a:pt x="1409586" y="934398"/>
                </a:cubicBezTo>
                <a:cubicBezTo>
                  <a:pt x="1407589" y="930020"/>
                  <a:pt x="1404952" y="927367"/>
                  <a:pt x="1397472" y="924663"/>
                </a:cubicBezTo>
                <a:cubicBezTo>
                  <a:pt x="1389993" y="921957"/>
                  <a:pt x="1377797" y="919477"/>
                  <a:pt x="1357589" y="916067"/>
                </a:cubicBezTo>
                <a:cubicBezTo>
                  <a:pt x="1341078" y="913282"/>
                  <a:pt x="1321249" y="909474"/>
                  <a:pt x="1313321" y="907559"/>
                </a:cubicBezTo>
                <a:cubicBezTo>
                  <a:pt x="1277489" y="898903"/>
                  <a:pt x="1248514" y="876020"/>
                  <a:pt x="1233915" y="844746"/>
                </a:cubicBezTo>
                <a:cubicBezTo>
                  <a:pt x="1229767" y="835856"/>
                  <a:pt x="1227552" y="830926"/>
                  <a:pt x="1226366" y="817131"/>
                </a:cubicBezTo>
                <a:cubicBezTo>
                  <a:pt x="1225180" y="803336"/>
                  <a:pt x="1224918" y="780548"/>
                  <a:pt x="1224394" y="735106"/>
                </a:cubicBezTo>
                <a:cubicBezTo>
                  <a:pt x="1223871" y="689526"/>
                  <a:pt x="1223590" y="666763"/>
                  <a:pt x="1225442" y="653100"/>
                </a:cubicBezTo>
                <a:cubicBezTo>
                  <a:pt x="1227297" y="639438"/>
                  <a:pt x="1231593" y="634782"/>
                  <a:pt x="1239398" y="626735"/>
                </a:cubicBezTo>
                <a:cubicBezTo>
                  <a:pt x="1256505" y="609101"/>
                  <a:pt x="1383968" y="422348"/>
                  <a:pt x="1418295" y="371112"/>
                </a:cubicBezTo>
                <a:cubicBezTo>
                  <a:pt x="1450529" y="322999"/>
                  <a:pt x="1472232" y="289844"/>
                  <a:pt x="1492834" y="258283"/>
                </a:cubicBezTo>
                <a:cubicBezTo>
                  <a:pt x="1505516" y="238368"/>
                  <a:pt x="1532550" y="197930"/>
                  <a:pt x="1535629" y="191832"/>
                </a:cubicBezTo>
                <a:cubicBezTo>
                  <a:pt x="1536402" y="190567"/>
                  <a:pt x="1537995" y="188119"/>
                  <a:pt x="1538686" y="186971"/>
                </a:cubicBezTo>
                <a:cubicBezTo>
                  <a:pt x="1541503" y="182290"/>
                  <a:pt x="1543632" y="178593"/>
                  <a:pt x="1545045" y="175943"/>
                </a:cubicBezTo>
                <a:cubicBezTo>
                  <a:pt x="1545752" y="174618"/>
                  <a:pt x="1546279" y="173545"/>
                  <a:pt x="1546616" y="172776"/>
                </a:cubicBezTo>
                <a:cubicBezTo>
                  <a:pt x="1546869" y="172198"/>
                  <a:pt x="1546976" y="171700"/>
                  <a:pt x="1547017" y="171605"/>
                </a:cubicBezTo>
                <a:lnTo>
                  <a:pt x="1547017" y="171599"/>
                </a:lnTo>
                <a:lnTo>
                  <a:pt x="1547017" y="171593"/>
                </a:lnTo>
                <a:lnTo>
                  <a:pt x="1547017" y="171593"/>
                </a:lnTo>
                <a:lnTo>
                  <a:pt x="1547017" y="171599"/>
                </a:lnTo>
                <a:lnTo>
                  <a:pt x="1547017" y="171605"/>
                </a:lnTo>
                <a:lnTo>
                  <a:pt x="1547017" y="171605"/>
                </a:lnTo>
                <a:cubicBezTo>
                  <a:pt x="1547049" y="169681"/>
                  <a:pt x="1546982" y="168735"/>
                  <a:pt x="1546468" y="168142"/>
                </a:cubicBezTo>
                <a:cubicBezTo>
                  <a:pt x="1545948" y="167545"/>
                  <a:pt x="1544361" y="166760"/>
                  <a:pt x="1540534" y="166233"/>
                </a:cubicBezTo>
                <a:cubicBezTo>
                  <a:pt x="1532878" y="165176"/>
                  <a:pt x="1516973" y="164940"/>
                  <a:pt x="1485285" y="164514"/>
                </a:cubicBezTo>
                <a:cubicBezTo>
                  <a:pt x="1469443" y="164299"/>
                  <a:pt x="1457560" y="164142"/>
                  <a:pt x="1448942" y="163656"/>
                </a:cubicBezTo>
                <a:cubicBezTo>
                  <a:pt x="1440324" y="163173"/>
                  <a:pt x="1435043" y="162517"/>
                  <a:pt x="1431898" y="160662"/>
                </a:cubicBezTo>
                <a:cubicBezTo>
                  <a:pt x="1430327" y="159735"/>
                  <a:pt x="1429264" y="158183"/>
                  <a:pt x="1429257" y="156492"/>
                </a:cubicBezTo>
                <a:cubicBezTo>
                  <a:pt x="1429257" y="154801"/>
                  <a:pt x="1430027" y="153217"/>
                  <a:pt x="1431216" y="151463"/>
                </a:cubicBezTo>
                <a:cubicBezTo>
                  <a:pt x="1433589" y="147956"/>
                  <a:pt x="1437869" y="143647"/>
                  <a:pt x="1443557" y="137867"/>
                </a:cubicBezTo>
                <a:cubicBezTo>
                  <a:pt x="1472576" y="108372"/>
                  <a:pt x="1486651" y="80644"/>
                  <a:pt x="1493960" y="38546"/>
                </a:cubicBezTo>
                <a:cubicBezTo>
                  <a:pt x="1495784" y="28048"/>
                  <a:pt x="1497147" y="20184"/>
                  <a:pt x="1497632" y="14439"/>
                </a:cubicBezTo>
                <a:cubicBezTo>
                  <a:pt x="1498118" y="8692"/>
                  <a:pt x="1497664" y="5174"/>
                  <a:pt x="1496352" y="3237"/>
                </a:cubicBezTo>
                <a:cubicBezTo>
                  <a:pt x="1495052" y="1300"/>
                  <a:pt x="1492746" y="354"/>
                  <a:pt x="1488298" y="45"/>
                </a:cubicBezTo>
                <a:close/>
                <a:moveTo>
                  <a:pt x="1186843" y="208230"/>
                </a:moveTo>
                <a:cubicBezTo>
                  <a:pt x="1224070" y="207264"/>
                  <a:pt x="1261703" y="214021"/>
                  <a:pt x="1289139" y="228955"/>
                </a:cubicBezTo>
                <a:cubicBezTo>
                  <a:pt x="1310501" y="240583"/>
                  <a:pt x="1334242" y="265113"/>
                  <a:pt x="1345321" y="286993"/>
                </a:cubicBezTo>
                <a:cubicBezTo>
                  <a:pt x="1353532" y="303204"/>
                  <a:pt x="1354630" y="308879"/>
                  <a:pt x="1354633" y="335718"/>
                </a:cubicBezTo>
                <a:cubicBezTo>
                  <a:pt x="1354637" y="361408"/>
                  <a:pt x="1353365" y="368752"/>
                  <a:pt x="1346346" y="383705"/>
                </a:cubicBezTo>
                <a:cubicBezTo>
                  <a:pt x="1336356" y="404979"/>
                  <a:pt x="1314940" y="431093"/>
                  <a:pt x="1275176" y="470789"/>
                </a:cubicBezTo>
                <a:cubicBezTo>
                  <a:pt x="1240685" y="505225"/>
                  <a:pt x="1223524" y="530269"/>
                  <a:pt x="1216145" y="556559"/>
                </a:cubicBezTo>
                <a:cubicBezTo>
                  <a:pt x="1212578" y="569278"/>
                  <a:pt x="1207937" y="578265"/>
                  <a:pt x="1202067" y="582880"/>
                </a:cubicBezTo>
                <a:cubicBezTo>
                  <a:pt x="1197038" y="586836"/>
                  <a:pt x="1192912" y="589063"/>
                  <a:pt x="1188180" y="589233"/>
                </a:cubicBezTo>
                <a:cubicBezTo>
                  <a:pt x="1183448" y="589401"/>
                  <a:pt x="1178420" y="587580"/>
                  <a:pt x="1171341" y="584095"/>
                </a:cubicBezTo>
                <a:cubicBezTo>
                  <a:pt x="1161480" y="579237"/>
                  <a:pt x="1154480" y="569076"/>
                  <a:pt x="1150922" y="556609"/>
                </a:cubicBezTo>
                <a:cubicBezTo>
                  <a:pt x="1147367" y="544142"/>
                  <a:pt x="1147231" y="529303"/>
                  <a:pt x="1151269" y="514767"/>
                </a:cubicBezTo>
                <a:cubicBezTo>
                  <a:pt x="1155840" y="498310"/>
                  <a:pt x="1174161" y="471477"/>
                  <a:pt x="1207108" y="432159"/>
                </a:cubicBezTo>
                <a:cubicBezTo>
                  <a:pt x="1226038" y="409563"/>
                  <a:pt x="1236912" y="395292"/>
                  <a:pt x="1243009" y="382787"/>
                </a:cubicBezTo>
                <a:cubicBezTo>
                  <a:pt x="1249107" y="370285"/>
                  <a:pt x="1250539" y="359503"/>
                  <a:pt x="1250539" y="343355"/>
                </a:cubicBezTo>
                <a:cubicBezTo>
                  <a:pt x="1250539" y="320576"/>
                  <a:pt x="1249738" y="317033"/>
                  <a:pt x="1241309" y="303462"/>
                </a:cubicBezTo>
                <a:cubicBezTo>
                  <a:pt x="1234817" y="293008"/>
                  <a:pt x="1228070" y="286179"/>
                  <a:pt x="1219234" y="281873"/>
                </a:cubicBezTo>
                <a:cubicBezTo>
                  <a:pt x="1210398" y="277570"/>
                  <a:pt x="1199360" y="275781"/>
                  <a:pt x="1184294" y="275781"/>
                </a:cubicBezTo>
                <a:cubicBezTo>
                  <a:pt x="1166029" y="275781"/>
                  <a:pt x="1157840" y="277336"/>
                  <a:pt x="1146512" y="282914"/>
                </a:cubicBezTo>
                <a:cubicBezTo>
                  <a:pt x="1128991" y="291545"/>
                  <a:pt x="1114405" y="312052"/>
                  <a:pt x="1111455" y="332320"/>
                </a:cubicBezTo>
                <a:cubicBezTo>
                  <a:pt x="1108853" y="350175"/>
                  <a:pt x="1103982" y="363222"/>
                  <a:pt x="1096124" y="371882"/>
                </a:cubicBezTo>
                <a:cubicBezTo>
                  <a:pt x="1088269" y="380544"/>
                  <a:pt x="1077455" y="384613"/>
                  <a:pt x="1063686" y="384613"/>
                </a:cubicBezTo>
                <a:cubicBezTo>
                  <a:pt x="1045850" y="384613"/>
                  <a:pt x="1033516" y="375919"/>
                  <a:pt x="1028087" y="359468"/>
                </a:cubicBezTo>
                <a:cubicBezTo>
                  <a:pt x="1021929" y="340809"/>
                  <a:pt x="1026339" y="316153"/>
                  <a:pt x="1037348" y="292822"/>
                </a:cubicBezTo>
                <a:cubicBezTo>
                  <a:pt x="1048355" y="269488"/>
                  <a:pt x="1066030" y="247447"/>
                  <a:pt x="1086988" y="234192"/>
                </a:cubicBezTo>
                <a:cubicBezTo>
                  <a:pt x="1112796" y="217867"/>
                  <a:pt x="1149616" y="209192"/>
                  <a:pt x="1186843" y="208230"/>
                </a:cubicBezTo>
                <a:close/>
                <a:moveTo>
                  <a:pt x="1286810" y="1058416"/>
                </a:moveTo>
                <a:cubicBezTo>
                  <a:pt x="1233486" y="1058158"/>
                  <a:pt x="1197325" y="1071438"/>
                  <a:pt x="1161057" y="1104552"/>
                </a:cubicBezTo>
                <a:cubicBezTo>
                  <a:pt x="1121323" y="1140835"/>
                  <a:pt x="1103982" y="1188791"/>
                  <a:pt x="1107947" y="1251825"/>
                </a:cubicBezTo>
                <a:cubicBezTo>
                  <a:pt x="1110846" y="1297853"/>
                  <a:pt x="1125521" y="1332348"/>
                  <a:pt x="1153938" y="1360153"/>
                </a:cubicBezTo>
                <a:cubicBezTo>
                  <a:pt x="1164676" y="1370660"/>
                  <a:pt x="1189890" y="1385913"/>
                  <a:pt x="1192180" y="1387761"/>
                </a:cubicBezTo>
                <a:cubicBezTo>
                  <a:pt x="1192209" y="1387783"/>
                  <a:pt x="1192108" y="1387749"/>
                  <a:pt x="1192076" y="1387736"/>
                </a:cubicBezTo>
                <a:cubicBezTo>
                  <a:pt x="1213041" y="1399354"/>
                  <a:pt x="1235139" y="1406685"/>
                  <a:pt x="1254678" y="1406685"/>
                </a:cubicBezTo>
                <a:cubicBezTo>
                  <a:pt x="1259413" y="1406685"/>
                  <a:pt x="1262833" y="1407149"/>
                  <a:pt x="1265788" y="1408947"/>
                </a:cubicBezTo>
                <a:cubicBezTo>
                  <a:pt x="1268741" y="1410748"/>
                  <a:pt x="1271009" y="1413698"/>
                  <a:pt x="1273845" y="1418288"/>
                </a:cubicBezTo>
                <a:cubicBezTo>
                  <a:pt x="1277303" y="1423881"/>
                  <a:pt x="1288331" y="1436171"/>
                  <a:pt x="1297974" y="1444985"/>
                </a:cubicBezTo>
                <a:cubicBezTo>
                  <a:pt x="1328116" y="1472533"/>
                  <a:pt x="1362693" y="1489202"/>
                  <a:pt x="1405384" y="1496738"/>
                </a:cubicBezTo>
                <a:cubicBezTo>
                  <a:pt x="1424119" y="1500047"/>
                  <a:pt x="1444342" y="1500246"/>
                  <a:pt x="1460816" y="1498025"/>
                </a:cubicBezTo>
                <a:cubicBezTo>
                  <a:pt x="1469052" y="1496918"/>
                  <a:pt x="1476352" y="1495199"/>
                  <a:pt x="1482030" y="1493007"/>
                </a:cubicBezTo>
                <a:cubicBezTo>
                  <a:pt x="1487705" y="1490811"/>
                  <a:pt x="1491699" y="1488101"/>
                  <a:pt x="1493465" y="1485360"/>
                </a:cubicBezTo>
                <a:cubicBezTo>
                  <a:pt x="1495680" y="1481918"/>
                  <a:pt x="1498727" y="1473499"/>
                  <a:pt x="1499853" y="1467332"/>
                </a:cubicBezTo>
                <a:cubicBezTo>
                  <a:pt x="1500471" y="1463937"/>
                  <a:pt x="1501169" y="1461521"/>
                  <a:pt x="1501147" y="1460202"/>
                </a:cubicBezTo>
                <a:cubicBezTo>
                  <a:pt x="1501147" y="1459543"/>
                  <a:pt x="1501030" y="1459221"/>
                  <a:pt x="1500752" y="1458871"/>
                </a:cubicBezTo>
                <a:cubicBezTo>
                  <a:pt x="1500475" y="1458521"/>
                  <a:pt x="1499907" y="1458098"/>
                  <a:pt x="1498806" y="1457660"/>
                </a:cubicBezTo>
                <a:cubicBezTo>
                  <a:pt x="1494402" y="1455896"/>
                  <a:pt x="1482428" y="1454578"/>
                  <a:pt x="1456503" y="1451281"/>
                </a:cubicBezTo>
                <a:cubicBezTo>
                  <a:pt x="1425359" y="1447319"/>
                  <a:pt x="1387690" y="1433307"/>
                  <a:pt x="1361822" y="1416051"/>
                </a:cubicBezTo>
                <a:cubicBezTo>
                  <a:pt x="1353936" y="1410789"/>
                  <a:pt x="1349504" y="1407670"/>
                  <a:pt x="1347362" y="1405196"/>
                </a:cubicBezTo>
                <a:cubicBezTo>
                  <a:pt x="1346826" y="1404578"/>
                  <a:pt x="1346419" y="1403982"/>
                  <a:pt x="1346173" y="1403291"/>
                </a:cubicBezTo>
                <a:cubicBezTo>
                  <a:pt x="1345927" y="1402600"/>
                  <a:pt x="1345905" y="1401742"/>
                  <a:pt x="1346230" y="1401035"/>
                </a:cubicBezTo>
                <a:cubicBezTo>
                  <a:pt x="1346876" y="1399625"/>
                  <a:pt x="1348157" y="1399140"/>
                  <a:pt x="1349577" y="1398657"/>
                </a:cubicBezTo>
                <a:cubicBezTo>
                  <a:pt x="1351043" y="1398162"/>
                  <a:pt x="1355498" y="1396244"/>
                  <a:pt x="1361173" y="1393654"/>
                </a:cubicBezTo>
                <a:cubicBezTo>
                  <a:pt x="1366845" y="1391067"/>
                  <a:pt x="1373835" y="1387774"/>
                  <a:pt x="1380763" y="1384414"/>
                </a:cubicBezTo>
                <a:cubicBezTo>
                  <a:pt x="1422800" y="1364020"/>
                  <a:pt x="1454210" y="1327487"/>
                  <a:pt x="1465140" y="1286405"/>
                </a:cubicBezTo>
                <a:cubicBezTo>
                  <a:pt x="1483229" y="1218440"/>
                  <a:pt x="1467828" y="1153731"/>
                  <a:pt x="1423232" y="1109627"/>
                </a:cubicBezTo>
                <a:cubicBezTo>
                  <a:pt x="1387340" y="1074132"/>
                  <a:pt x="1346346" y="1058707"/>
                  <a:pt x="1286810" y="1058416"/>
                </a:cubicBezTo>
                <a:close/>
                <a:moveTo>
                  <a:pt x="80569" y="1065997"/>
                </a:moveTo>
                <a:cubicBezTo>
                  <a:pt x="42046" y="1065997"/>
                  <a:pt x="22317" y="1065473"/>
                  <a:pt x="12327" y="1066864"/>
                </a:cubicBezTo>
                <a:cubicBezTo>
                  <a:pt x="9037" y="1067322"/>
                  <a:pt x="3592" y="1068981"/>
                  <a:pt x="2841" y="1071012"/>
                </a:cubicBezTo>
                <a:cubicBezTo>
                  <a:pt x="1135" y="1075612"/>
                  <a:pt x="974" y="1079202"/>
                  <a:pt x="2160" y="1081429"/>
                </a:cubicBezTo>
                <a:cubicBezTo>
                  <a:pt x="2993" y="1082997"/>
                  <a:pt x="2873" y="1084003"/>
                  <a:pt x="11210" y="1086076"/>
                </a:cubicBezTo>
                <a:cubicBezTo>
                  <a:pt x="16705" y="1087173"/>
                  <a:pt x="23715" y="1090877"/>
                  <a:pt x="27589" y="1094751"/>
                </a:cubicBezTo>
                <a:cubicBezTo>
                  <a:pt x="29197" y="1096363"/>
                  <a:pt x="30668" y="1098170"/>
                  <a:pt x="31623" y="1101615"/>
                </a:cubicBezTo>
                <a:cubicBezTo>
                  <a:pt x="32579" y="1105056"/>
                  <a:pt x="33175" y="1110151"/>
                  <a:pt x="33589" y="1118993"/>
                </a:cubicBezTo>
                <a:cubicBezTo>
                  <a:pt x="34415" y="1136684"/>
                  <a:pt x="34456" y="1169384"/>
                  <a:pt x="34456" y="1232958"/>
                </a:cubicBezTo>
                <a:cubicBezTo>
                  <a:pt x="34456" y="1298301"/>
                  <a:pt x="34459" y="1330944"/>
                  <a:pt x="33434" y="1348200"/>
                </a:cubicBezTo>
                <a:cubicBezTo>
                  <a:pt x="32923" y="1356828"/>
                  <a:pt x="32179" y="1361629"/>
                  <a:pt x="30914" y="1364878"/>
                </a:cubicBezTo>
                <a:cubicBezTo>
                  <a:pt x="29649" y="1368127"/>
                  <a:pt x="27746" y="1369689"/>
                  <a:pt x="25709" y="1371291"/>
                </a:cubicBezTo>
                <a:cubicBezTo>
                  <a:pt x="21062" y="1374947"/>
                  <a:pt x="14403" y="1378790"/>
                  <a:pt x="10220" y="1380096"/>
                </a:cubicBezTo>
                <a:cubicBezTo>
                  <a:pt x="8491" y="1380635"/>
                  <a:pt x="6617" y="1381518"/>
                  <a:pt x="5068" y="1382474"/>
                </a:cubicBezTo>
                <a:cubicBezTo>
                  <a:pt x="3523" y="1383430"/>
                  <a:pt x="2295" y="1384531"/>
                  <a:pt x="1914" y="1385111"/>
                </a:cubicBezTo>
                <a:cubicBezTo>
                  <a:pt x="368" y="1387458"/>
                  <a:pt x="-354" y="1391471"/>
                  <a:pt x="-70" y="1394963"/>
                </a:cubicBezTo>
                <a:cubicBezTo>
                  <a:pt x="71" y="1396708"/>
                  <a:pt x="450" y="1398319"/>
                  <a:pt x="983" y="1399502"/>
                </a:cubicBezTo>
                <a:cubicBezTo>
                  <a:pt x="1491" y="1400632"/>
                  <a:pt x="2116" y="1401294"/>
                  <a:pt x="2639" y="1401550"/>
                </a:cubicBezTo>
                <a:lnTo>
                  <a:pt x="2646" y="1401550"/>
                </a:lnTo>
                <a:lnTo>
                  <a:pt x="2652" y="1401550"/>
                </a:lnTo>
                <a:cubicBezTo>
                  <a:pt x="2693" y="1401556"/>
                  <a:pt x="2898" y="1401616"/>
                  <a:pt x="3135" y="1401648"/>
                </a:cubicBezTo>
                <a:cubicBezTo>
                  <a:pt x="3485" y="1401692"/>
                  <a:pt x="3986" y="1401742"/>
                  <a:pt x="4614" y="1401789"/>
                </a:cubicBezTo>
                <a:cubicBezTo>
                  <a:pt x="5866" y="1401884"/>
                  <a:pt x="7627" y="1401972"/>
                  <a:pt x="9813" y="1402054"/>
                </a:cubicBezTo>
                <a:cubicBezTo>
                  <a:pt x="14185" y="1402218"/>
                  <a:pt x="20276" y="1402354"/>
                  <a:pt x="27630" y="1402449"/>
                </a:cubicBezTo>
                <a:cubicBezTo>
                  <a:pt x="42339" y="1402638"/>
                  <a:pt x="62096" y="1402679"/>
                  <a:pt x="83342" y="1402521"/>
                </a:cubicBezTo>
                <a:cubicBezTo>
                  <a:pt x="121986" y="1402237"/>
                  <a:pt x="141329" y="1401774"/>
                  <a:pt x="150887" y="1400767"/>
                </a:cubicBezTo>
                <a:cubicBezTo>
                  <a:pt x="153515" y="1400490"/>
                  <a:pt x="156152" y="1400389"/>
                  <a:pt x="158692" y="1398159"/>
                </a:cubicBezTo>
                <a:cubicBezTo>
                  <a:pt x="159708" y="1397269"/>
                  <a:pt x="159809" y="1395733"/>
                  <a:pt x="160055" y="1393181"/>
                </a:cubicBezTo>
                <a:cubicBezTo>
                  <a:pt x="160275" y="1390884"/>
                  <a:pt x="160361" y="1389130"/>
                  <a:pt x="160228" y="1387821"/>
                </a:cubicBezTo>
                <a:cubicBezTo>
                  <a:pt x="160092" y="1386512"/>
                  <a:pt x="159790" y="1385679"/>
                  <a:pt x="159175" y="1384887"/>
                </a:cubicBezTo>
                <a:cubicBezTo>
                  <a:pt x="157944" y="1383307"/>
                  <a:pt x="154966" y="1381777"/>
                  <a:pt x="149086" y="1379424"/>
                </a:cubicBezTo>
                <a:cubicBezTo>
                  <a:pt x="143957" y="1377370"/>
                  <a:pt x="139859" y="1375376"/>
                  <a:pt x="136604" y="1372455"/>
                </a:cubicBezTo>
                <a:cubicBezTo>
                  <a:pt x="133348" y="1369531"/>
                  <a:pt x="131036" y="1365695"/>
                  <a:pt x="129478" y="1360298"/>
                </a:cubicBezTo>
                <a:cubicBezTo>
                  <a:pt x="126355" y="1349509"/>
                  <a:pt x="125941" y="1332364"/>
                  <a:pt x="125941" y="1301349"/>
                </a:cubicBezTo>
                <a:cubicBezTo>
                  <a:pt x="125941" y="1286588"/>
                  <a:pt x="126206" y="1273068"/>
                  <a:pt x="126635" y="1263144"/>
                </a:cubicBezTo>
                <a:cubicBezTo>
                  <a:pt x="126850" y="1258179"/>
                  <a:pt x="127105" y="1254118"/>
                  <a:pt x="127392" y="1251226"/>
                </a:cubicBezTo>
                <a:cubicBezTo>
                  <a:pt x="127538" y="1249781"/>
                  <a:pt x="127689" y="1248636"/>
                  <a:pt x="127862" y="1247765"/>
                </a:cubicBezTo>
                <a:cubicBezTo>
                  <a:pt x="127948" y="1247327"/>
                  <a:pt x="128030" y="1246964"/>
                  <a:pt x="128159" y="1246611"/>
                </a:cubicBezTo>
                <a:cubicBezTo>
                  <a:pt x="128285" y="1246261"/>
                  <a:pt x="128235" y="1245750"/>
                  <a:pt x="129279" y="1245317"/>
                </a:cubicBezTo>
                <a:cubicBezTo>
                  <a:pt x="129802" y="1245103"/>
                  <a:pt x="129932" y="1245150"/>
                  <a:pt x="130254" y="1245115"/>
                </a:cubicBezTo>
                <a:cubicBezTo>
                  <a:pt x="130575" y="1245081"/>
                  <a:pt x="130970" y="1245052"/>
                  <a:pt x="131449" y="1245027"/>
                </a:cubicBezTo>
                <a:cubicBezTo>
                  <a:pt x="132402" y="1244977"/>
                  <a:pt x="133698" y="1244932"/>
                  <a:pt x="135310" y="1244898"/>
                </a:cubicBezTo>
                <a:cubicBezTo>
                  <a:pt x="138537" y="1244828"/>
                  <a:pt x="143026" y="1244784"/>
                  <a:pt x="148465" y="1244781"/>
                </a:cubicBezTo>
                <a:cubicBezTo>
                  <a:pt x="159342" y="1244772"/>
                  <a:pt x="174004" y="1244898"/>
                  <a:pt x="189843" y="1245150"/>
                </a:cubicBezTo>
                <a:cubicBezTo>
                  <a:pt x="204237" y="1245384"/>
                  <a:pt x="215048" y="1245551"/>
                  <a:pt x="223294" y="1246576"/>
                </a:cubicBezTo>
                <a:cubicBezTo>
                  <a:pt x="231537" y="1247598"/>
                  <a:pt x="237338" y="1249497"/>
                  <a:pt x="241303" y="1253415"/>
                </a:cubicBezTo>
                <a:cubicBezTo>
                  <a:pt x="245269" y="1257333"/>
                  <a:pt x="247139" y="1263027"/>
                  <a:pt x="248054" y="1271065"/>
                </a:cubicBezTo>
                <a:cubicBezTo>
                  <a:pt x="248972" y="1279103"/>
                  <a:pt x="248966" y="1289610"/>
                  <a:pt x="248966" y="1303598"/>
                </a:cubicBezTo>
                <a:cubicBezTo>
                  <a:pt x="248966" y="1334844"/>
                  <a:pt x="248726" y="1351525"/>
                  <a:pt x="245893" y="1361623"/>
                </a:cubicBezTo>
                <a:cubicBezTo>
                  <a:pt x="244477" y="1366673"/>
                  <a:pt x="242310" y="1370134"/>
                  <a:pt x="239215" y="1372623"/>
                </a:cubicBezTo>
                <a:cubicBezTo>
                  <a:pt x="236120" y="1375108"/>
                  <a:pt x="232247" y="1376607"/>
                  <a:pt x="227373" y="1378216"/>
                </a:cubicBezTo>
                <a:cubicBezTo>
                  <a:pt x="222357" y="1379872"/>
                  <a:pt x="219991" y="1380979"/>
                  <a:pt x="218865" y="1382622"/>
                </a:cubicBezTo>
                <a:cubicBezTo>
                  <a:pt x="217736" y="1384266"/>
                  <a:pt x="217420" y="1387133"/>
                  <a:pt x="217420" y="1392793"/>
                </a:cubicBezTo>
                <a:cubicBezTo>
                  <a:pt x="217420" y="1395900"/>
                  <a:pt x="217518" y="1397881"/>
                  <a:pt x="218338" y="1399070"/>
                </a:cubicBezTo>
                <a:cubicBezTo>
                  <a:pt x="219161" y="1400263"/>
                  <a:pt x="221026" y="1401307"/>
                  <a:pt x="225641" y="1402004"/>
                </a:cubicBezTo>
                <a:cubicBezTo>
                  <a:pt x="234871" y="1403401"/>
                  <a:pt x="254076" y="1403222"/>
                  <a:pt x="292325" y="1402799"/>
                </a:cubicBezTo>
                <a:cubicBezTo>
                  <a:pt x="330574" y="1402376"/>
                  <a:pt x="349760" y="1402136"/>
                  <a:pt x="359148" y="1400666"/>
                </a:cubicBezTo>
                <a:cubicBezTo>
                  <a:pt x="363842" y="1399931"/>
                  <a:pt x="365896" y="1398906"/>
                  <a:pt x="366832" y="1397777"/>
                </a:cubicBezTo>
                <a:cubicBezTo>
                  <a:pt x="367766" y="1396651"/>
                  <a:pt x="367974" y="1394938"/>
                  <a:pt x="368211" y="1392114"/>
                </a:cubicBezTo>
                <a:cubicBezTo>
                  <a:pt x="368435" y="1389455"/>
                  <a:pt x="368558" y="1387446"/>
                  <a:pt x="368451" y="1385991"/>
                </a:cubicBezTo>
                <a:cubicBezTo>
                  <a:pt x="368347" y="1384534"/>
                  <a:pt x="368060" y="1383701"/>
                  <a:pt x="367520" y="1383010"/>
                </a:cubicBezTo>
                <a:cubicBezTo>
                  <a:pt x="366444" y="1381629"/>
                  <a:pt x="363571" y="1380468"/>
                  <a:pt x="357552" y="1378666"/>
                </a:cubicBezTo>
                <a:cubicBezTo>
                  <a:pt x="353880" y="1377566"/>
                  <a:pt x="350148" y="1375768"/>
                  <a:pt x="346993" y="1373730"/>
                </a:cubicBezTo>
                <a:cubicBezTo>
                  <a:pt x="343836" y="1371692"/>
                  <a:pt x="341262" y="1369484"/>
                  <a:pt x="339918" y="1367137"/>
                </a:cubicBezTo>
                <a:cubicBezTo>
                  <a:pt x="338833" y="1365241"/>
                  <a:pt x="338334" y="1362222"/>
                  <a:pt x="337811" y="1356843"/>
                </a:cubicBezTo>
                <a:cubicBezTo>
                  <a:pt x="337287" y="1351465"/>
                  <a:pt x="336883" y="1343840"/>
                  <a:pt x="336574" y="1333314"/>
                </a:cubicBezTo>
                <a:cubicBezTo>
                  <a:pt x="335953" y="1312260"/>
                  <a:pt x="335716" y="1279629"/>
                  <a:pt x="335716" y="1230545"/>
                </a:cubicBezTo>
                <a:cubicBezTo>
                  <a:pt x="335716" y="1166132"/>
                  <a:pt x="335710" y="1133949"/>
                  <a:pt x="336678" y="1116955"/>
                </a:cubicBezTo>
                <a:cubicBezTo>
                  <a:pt x="337161" y="1108457"/>
                  <a:pt x="337867" y="1103738"/>
                  <a:pt x="339063" y="1100549"/>
                </a:cubicBezTo>
                <a:cubicBezTo>
                  <a:pt x="340255" y="1097359"/>
                  <a:pt x="342069" y="1095820"/>
                  <a:pt x="343990" y="1094262"/>
                </a:cubicBezTo>
                <a:cubicBezTo>
                  <a:pt x="348505" y="1090605"/>
                  <a:pt x="355930" y="1087000"/>
                  <a:pt x="361236" y="1085940"/>
                </a:cubicBezTo>
                <a:cubicBezTo>
                  <a:pt x="364949" y="1085195"/>
                  <a:pt x="366665" y="1084463"/>
                  <a:pt x="367558" y="1083214"/>
                </a:cubicBezTo>
                <a:cubicBezTo>
                  <a:pt x="368451" y="1081968"/>
                  <a:pt x="368839" y="1079568"/>
                  <a:pt x="368839" y="1075063"/>
                </a:cubicBezTo>
                <a:cubicBezTo>
                  <a:pt x="368839" y="1072404"/>
                  <a:pt x="368760" y="1070864"/>
                  <a:pt x="367984" y="1069902"/>
                </a:cubicBezTo>
                <a:cubicBezTo>
                  <a:pt x="367205" y="1068937"/>
                  <a:pt x="365230" y="1067953"/>
                  <a:pt x="360539" y="1067306"/>
                </a:cubicBezTo>
                <a:cubicBezTo>
                  <a:pt x="351161" y="1066016"/>
                  <a:pt x="331773" y="1065994"/>
                  <a:pt x="293129" y="1065994"/>
                </a:cubicBezTo>
                <a:cubicBezTo>
                  <a:pt x="254486" y="1065994"/>
                  <a:pt x="235095" y="1066016"/>
                  <a:pt x="225726" y="1067356"/>
                </a:cubicBezTo>
                <a:cubicBezTo>
                  <a:pt x="221042" y="1068025"/>
                  <a:pt x="219086" y="1069028"/>
                  <a:pt x="218297" y="1070044"/>
                </a:cubicBezTo>
                <a:cubicBezTo>
                  <a:pt x="217505" y="1071060"/>
                  <a:pt x="217420" y="1072697"/>
                  <a:pt x="217420" y="1075457"/>
                </a:cubicBezTo>
                <a:cubicBezTo>
                  <a:pt x="217420" y="1080271"/>
                  <a:pt x="217821" y="1082789"/>
                  <a:pt x="218480" y="1083697"/>
                </a:cubicBezTo>
                <a:cubicBezTo>
                  <a:pt x="218811" y="1084151"/>
                  <a:pt x="219174" y="1084400"/>
                  <a:pt x="220023" y="1084615"/>
                </a:cubicBezTo>
                <a:cubicBezTo>
                  <a:pt x="220868" y="1084829"/>
                  <a:pt x="222152" y="1084924"/>
                  <a:pt x="223871" y="1084924"/>
                </a:cubicBezTo>
                <a:cubicBezTo>
                  <a:pt x="229127" y="1084924"/>
                  <a:pt x="236228" y="1088590"/>
                  <a:pt x="240840" y="1093205"/>
                </a:cubicBezTo>
                <a:cubicBezTo>
                  <a:pt x="244735" y="1097101"/>
                  <a:pt x="247105" y="1099820"/>
                  <a:pt x="248007" y="1107681"/>
                </a:cubicBezTo>
                <a:cubicBezTo>
                  <a:pt x="248906" y="1115545"/>
                  <a:pt x="248682" y="1128753"/>
                  <a:pt x="248253" y="1155069"/>
                </a:cubicBezTo>
                <a:cubicBezTo>
                  <a:pt x="248035" y="1168296"/>
                  <a:pt x="247881" y="1178236"/>
                  <a:pt x="246928" y="1185838"/>
                </a:cubicBezTo>
                <a:cubicBezTo>
                  <a:pt x="245972" y="1193441"/>
                  <a:pt x="244202" y="1198829"/>
                  <a:pt x="240537" y="1202554"/>
                </a:cubicBezTo>
                <a:cubicBezTo>
                  <a:pt x="236874" y="1206280"/>
                  <a:pt x="231556" y="1208094"/>
                  <a:pt x="224070" y="1209065"/>
                </a:cubicBezTo>
                <a:cubicBezTo>
                  <a:pt x="216581" y="1210040"/>
                  <a:pt x="206799" y="1210201"/>
                  <a:pt x="193786" y="1210428"/>
                </a:cubicBezTo>
                <a:cubicBezTo>
                  <a:pt x="179458" y="1210674"/>
                  <a:pt x="165632" y="1210706"/>
                  <a:pt x="154891" y="1210551"/>
                </a:cubicBezTo>
                <a:cubicBezTo>
                  <a:pt x="149518" y="1210472"/>
                  <a:pt x="144922" y="1210352"/>
                  <a:pt x="141405" y="1210188"/>
                </a:cubicBezTo>
                <a:cubicBezTo>
                  <a:pt x="137884" y="1210021"/>
                  <a:pt x="135594" y="1209870"/>
                  <a:pt x="134238" y="1209532"/>
                </a:cubicBezTo>
                <a:cubicBezTo>
                  <a:pt x="132465" y="1209097"/>
                  <a:pt x="130730" y="1208643"/>
                  <a:pt x="129389" y="1207173"/>
                </a:cubicBezTo>
                <a:cubicBezTo>
                  <a:pt x="128049" y="1205706"/>
                  <a:pt x="127351" y="1203564"/>
                  <a:pt x="126881" y="1200138"/>
                </a:cubicBezTo>
                <a:cubicBezTo>
                  <a:pt x="125944" y="1193289"/>
                  <a:pt x="125938" y="1180794"/>
                  <a:pt x="125938" y="1156097"/>
                </a:cubicBezTo>
                <a:cubicBezTo>
                  <a:pt x="125938" y="1142286"/>
                  <a:pt x="126168" y="1129138"/>
                  <a:pt x="126538" y="1119063"/>
                </a:cubicBezTo>
                <a:cubicBezTo>
                  <a:pt x="126721" y="1114025"/>
                  <a:pt x="126938" y="1109750"/>
                  <a:pt x="127184" y="1106536"/>
                </a:cubicBezTo>
                <a:cubicBezTo>
                  <a:pt x="127307" y="1104930"/>
                  <a:pt x="127440" y="1103593"/>
                  <a:pt x="127579" y="1102533"/>
                </a:cubicBezTo>
                <a:cubicBezTo>
                  <a:pt x="127714" y="1101473"/>
                  <a:pt x="127815" y="1100760"/>
                  <a:pt x="128077" y="1100079"/>
                </a:cubicBezTo>
                <a:cubicBezTo>
                  <a:pt x="128926" y="1097864"/>
                  <a:pt x="131143" y="1095990"/>
                  <a:pt x="134108" y="1093886"/>
                </a:cubicBezTo>
                <a:cubicBezTo>
                  <a:pt x="137074" y="1091785"/>
                  <a:pt x="140815" y="1089675"/>
                  <a:pt x="144701" y="1088009"/>
                </a:cubicBezTo>
                <a:cubicBezTo>
                  <a:pt x="150610" y="1085476"/>
                  <a:pt x="153856" y="1083694"/>
                  <a:pt x="155477" y="1081874"/>
                </a:cubicBezTo>
                <a:cubicBezTo>
                  <a:pt x="157096" y="1080050"/>
                  <a:pt x="157484" y="1078025"/>
                  <a:pt x="157484" y="1073994"/>
                </a:cubicBezTo>
                <a:cubicBezTo>
                  <a:pt x="157484" y="1071599"/>
                  <a:pt x="157427" y="1070350"/>
                  <a:pt x="156670" y="1069520"/>
                </a:cubicBezTo>
                <a:cubicBezTo>
                  <a:pt x="155916" y="1068688"/>
                  <a:pt x="153837" y="1067760"/>
                  <a:pt x="149055" y="1067180"/>
                </a:cubicBezTo>
                <a:cubicBezTo>
                  <a:pt x="139496" y="1066012"/>
                  <a:pt x="119815" y="1065997"/>
                  <a:pt x="80566" y="1065997"/>
                </a:cubicBezTo>
                <a:close/>
                <a:moveTo>
                  <a:pt x="521380" y="1065997"/>
                </a:moveTo>
                <a:cubicBezTo>
                  <a:pt x="460094" y="1065997"/>
                  <a:pt x="429406" y="1066006"/>
                  <a:pt x="414267" y="1067338"/>
                </a:cubicBezTo>
                <a:cubicBezTo>
                  <a:pt x="406700" y="1068006"/>
                  <a:pt x="403085" y="1069110"/>
                  <a:pt x="401706" y="1070205"/>
                </a:cubicBezTo>
                <a:cubicBezTo>
                  <a:pt x="401015" y="1070751"/>
                  <a:pt x="400763" y="1071227"/>
                  <a:pt x="400583" y="1072003"/>
                </a:cubicBezTo>
                <a:cubicBezTo>
                  <a:pt x="400406" y="1072779"/>
                  <a:pt x="400387" y="1073858"/>
                  <a:pt x="400387" y="1075205"/>
                </a:cubicBezTo>
                <a:cubicBezTo>
                  <a:pt x="400387" y="1079807"/>
                  <a:pt x="400769" y="1082249"/>
                  <a:pt x="401693" y="1083542"/>
                </a:cubicBezTo>
                <a:cubicBezTo>
                  <a:pt x="402618" y="1084836"/>
                  <a:pt x="404422" y="1085615"/>
                  <a:pt x="408286" y="1086464"/>
                </a:cubicBezTo>
                <a:cubicBezTo>
                  <a:pt x="413766" y="1087665"/>
                  <a:pt x="420526" y="1091460"/>
                  <a:pt x="424103" y="1095410"/>
                </a:cubicBezTo>
                <a:cubicBezTo>
                  <a:pt x="425586" y="1097047"/>
                  <a:pt x="426835" y="1099113"/>
                  <a:pt x="427699" y="1102779"/>
                </a:cubicBezTo>
                <a:cubicBezTo>
                  <a:pt x="428567" y="1106444"/>
                  <a:pt x="429160" y="1111788"/>
                  <a:pt x="429611" y="1120542"/>
                </a:cubicBezTo>
                <a:cubicBezTo>
                  <a:pt x="430513" y="1138047"/>
                  <a:pt x="430832" y="1169182"/>
                  <a:pt x="431248" y="1227043"/>
                </a:cubicBezTo>
                <a:cubicBezTo>
                  <a:pt x="431753" y="1297188"/>
                  <a:pt x="431942" y="1332866"/>
                  <a:pt x="429425" y="1352146"/>
                </a:cubicBezTo>
                <a:cubicBezTo>
                  <a:pt x="428166" y="1361790"/>
                  <a:pt x="426226" y="1367449"/>
                  <a:pt x="423069" y="1371187"/>
                </a:cubicBezTo>
                <a:cubicBezTo>
                  <a:pt x="419908" y="1374922"/>
                  <a:pt x="415725" y="1376443"/>
                  <a:pt x="410652" y="1378118"/>
                </a:cubicBezTo>
                <a:cubicBezTo>
                  <a:pt x="405744" y="1379739"/>
                  <a:pt x="403208" y="1380960"/>
                  <a:pt x="401984" y="1382474"/>
                </a:cubicBezTo>
                <a:cubicBezTo>
                  <a:pt x="400757" y="1383988"/>
                  <a:pt x="400387" y="1386215"/>
                  <a:pt x="400387" y="1390632"/>
                </a:cubicBezTo>
                <a:cubicBezTo>
                  <a:pt x="400387" y="1393367"/>
                  <a:pt x="400621" y="1396105"/>
                  <a:pt x="400987" y="1398241"/>
                </a:cubicBezTo>
                <a:cubicBezTo>
                  <a:pt x="401170" y="1399307"/>
                  <a:pt x="401378" y="1400225"/>
                  <a:pt x="401596" y="1400890"/>
                </a:cubicBezTo>
                <a:cubicBezTo>
                  <a:pt x="401766" y="1401411"/>
                  <a:pt x="401886" y="1401575"/>
                  <a:pt x="401933" y="1401673"/>
                </a:cubicBezTo>
                <a:cubicBezTo>
                  <a:pt x="402009" y="1401689"/>
                  <a:pt x="402034" y="1401695"/>
                  <a:pt x="402129" y="1401707"/>
                </a:cubicBezTo>
                <a:cubicBezTo>
                  <a:pt x="402621" y="1401783"/>
                  <a:pt x="403387" y="1401862"/>
                  <a:pt x="404365" y="1401938"/>
                </a:cubicBezTo>
                <a:cubicBezTo>
                  <a:pt x="406324" y="1402089"/>
                  <a:pt x="409160" y="1402231"/>
                  <a:pt x="412728" y="1402360"/>
                </a:cubicBezTo>
                <a:cubicBezTo>
                  <a:pt x="419343" y="1402603"/>
                  <a:pt x="428939" y="1402793"/>
                  <a:pt x="439813" y="1402953"/>
                </a:cubicBezTo>
                <a:cubicBezTo>
                  <a:pt x="486033" y="1404304"/>
                  <a:pt x="571989" y="1404193"/>
                  <a:pt x="619664" y="1402745"/>
                </a:cubicBezTo>
                <a:cubicBezTo>
                  <a:pt x="630635" y="1402556"/>
                  <a:pt x="640342" y="1402338"/>
                  <a:pt x="647089" y="1402080"/>
                </a:cubicBezTo>
                <a:cubicBezTo>
                  <a:pt x="650723" y="1401941"/>
                  <a:pt x="653629" y="1401793"/>
                  <a:pt x="655670" y="1401635"/>
                </a:cubicBezTo>
                <a:cubicBezTo>
                  <a:pt x="656692" y="1401556"/>
                  <a:pt x="657499" y="1401471"/>
                  <a:pt x="658042" y="1401395"/>
                </a:cubicBezTo>
                <a:cubicBezTo>
                  <a:pt x="658206" y="1401373"/>
                  <a:pt x="658323" y="1401351"/>
                  <a:pt x="658424" y="1401332"/>
                </a:cubicBezTo>
                <a:cubicBezTo>
                  <a:pt x="658465" y="1401260"/>
                  <a:pt x="658578" y="1401095"/>
                  <a:pt x="658695" y="1400821"/>
                </a:cubicBezTo>
                <a:cubicBezTo>
                  <a:pt x="658947" y="1400234"/>
                  <a:pt x="659260" y="1399351"/>
                  <a:pt x="659603" y="1398241"/>
                </a:cubicBezTo>
                <a:cubicBezTo>
                  <a:pt x="660288" y="1396020"/>
                  <a:pt x="661099" y="1392887"/>
                  <a:pt x="661972" y="1389133"/>
                </a:cubicBezTo>
                <a:cubicBezTo>
                  <a:pt x="663726" y="1381629"/>
                  <a:pt x="665745" y="1371632"/>
                  <a:pt x="667654" y="1361187"/>
                </a:cubicBezTo>
                <a:cubicBezTo>
                  <a:pt x="671474" y="1340295"/>
                  <a:pt x="674846" y="1317396"/>
                  <a:pt x="674840" y="1309512"/>
                </a:cubicBezTo>
                <a:cubicBezTo>
                  <a:pt x="674837" y="1307389"/>
                  <a:pt x="674783" y="1305831"/>
                  <a:pt x="674575" y="1304878"/>
                </a:cubicBezTo>
                <a:cubicBezTo>
                  <a:pt x="674367" y="1303929"/>
                  <a:pt x="674196" y="1303689"/>
                  <a:pt x="673663" y="1303399"/>
                </a:cubicBezTo>
                <a:cubicBezTo>
                  <a:pt x="672594" y="1302822"/>
                  <a:pt x="668988" y="1302733"/>
                  <a:pt x="661966" y="1303197"/>
                </a:cubicBezTo>
                <a:cubicBezTo>
                  <a:pt x="658332" y="1303437"/>
                  <a:pt x="655641" y="1303626"/>
                  <a:pt x="653644" y="1304030"/>
                </a:cubicBezTo>
                <a:cubicBezTo>
                  <a:pt x="651648" y="1304431"/>
                  <a:pt x="650395" y="1304992"/>
                  <a:pt x="649238" y="1306042"/>
                </a:cubicBezTo>
                <a:cubicBezTo>
                  <a:pt x="646928" y="1308147"/>
                  <a:pt x="644935" y="1312812"/>
                  <a:pt x="641086" y="1322449"/>
                </a:cubicBezTo>
                <a:cubicBezTo>
                  <a:pt x="633969" y="1340279"/>
                  <a:pt x="625758" y="1352102"/>
                  <a:pt x="613307" y="1359364"/>
                </a:cubicBezTo>
                <a:cubicBezTo>
                  <a:pt x="600853" y="1366626"/>
                  <a:pt x="584402" y="1369263"/>
                  <a:pt x="560888" y="1369357"/>
                </a:cubicBezTo>
                <a:cubicBezTo>
                  <a:pt x="547014" y="1369411"/>
                  <a:pt x="538232" y="1368960"/>
                  <a:pt x="532248" y="1367238"/>
                </a:cubicBezTo>
                <a:cubicBezTo>
                  <a:pt x="526267" y="1365515"/>
                  <a:pt x="523071" y="1362175"/>
                  <a:pt x="521374" y="1357367"/>
                </a:cubicBezTo>
                <a:cubicBezTo>
                  <a:pt x="520850" y="1355881"/>
                  <a:pt x="520566" y="1353579"/>
                  <a:pt x="520267" y="1350238"/>
                </a:cubicBezTo>
                <a:cubicBezTo>
                  <a:pt x="519967" y="1346900"/>
                  <a:pt x="519715" y="1342638"/>
                  <a:pt x="519507" y="1337749"/>
                </a:cubicBezTo>
                <a:cubicBezTo>
                  <a:pt x="519090" y="1327973"/>
                  <a:pt x="518860" y="1315698"/>
                  <a:pt x="518819" y="1303437"/>
                </a:cubicBezTo>
                <a:cubicBezTo>
                  <a:pt x="518778" y="1291175"/>
                  <a:pt x="518926" y="1278935"/>
                  <a:pt x="519273" y="1269223"/>
                </a:cubicBezTo>
                <a:cubicBezTo>
                  <a:pt x="519447" y="1264368"/>
                  <a:pt x="519674" y="1260150"/>
                  <a:pt x="519951" y="1256860"/>
                </a:cubicBezTo>
                <a:cubicBezTo>
                  <a:pt x="520229" y="1253566"/>
                  <a:pt x="520481" y="1251342"/>
                  <a:pt x="521024" y="1249879"/>
                </a:cubicBezTo>
                <a:cubicBezTo>
                  <a:pt x="521570" y="1248399"/>
                  <a:pt x="522254" y="1247036"/>
                  <a:pt x="523488" y="1245989"/>
                </a:cubicBezTo>
                <a:cubicBezTo>
                  <a:pt x="524721" y="1244945"/>
                  <a:pt x="526361" y="1244321"/>
                  <a:pt x="528563" y="1243958"/>
                </a:cubicBezTo>
                <a:cubicBezTo>
                  <a:pt x="532970" y="1243229"/>
                  <a:pt x="539913" y="1243403"/>
                  <a:pt x="552390" y="1243926"/>
                </a:cubicBezTo>
                <a:cubicBezTo>
                  <a:pt x="564967" y="1244453"/>
                  <a:pt x="572061" y="1244901"/>
                  <a:pt x="577071" y="1246261"/>
                </a:cubicBezTo>
                <a:cubicBezTo>
                  <a:pt x="582083" y="1247620"/>
                  <a:pt x="584900" y="1250052"/>
                  <a:pt x="588200" y="1253888"/>
                </a:cubicBezTo>
                <a:cubicBezTo>
                  <a:pt x="592396" y="1258768"/>
                  <a:pt x="596515" y="1267440"/>
                  <a:pt x="597730" y="1273920"/>
                </a:cubicBezTo>
                <a:cubicBezTo>
                  <a:pt x="598225" y="1276560"/>
                  <a:pt x="598635" y="1278519"/>
                  <a:pt x="599118" y="1279875"/>
                </a:cubicBezTo>
                <a:cubicBezTo>
                  <a:pt x="599597" y="1281232"/>
                  <a:pt x="600080" y="1281913"/>
                  <a:pt x="600787" y="1282402"/>
                </a:cubicBezTo>
                <a:cubicBezTo>
                  <a:pt x="602197" y="1283380"/>
                  <a:pt x="605449" y="1283658"/>
                  <a:pt x="612093" y="1283658"/>
                </a:cubicBezTo>
                <a:cubicBezTo>
                  <a:pt x="614569" y="1283711"/>
                  <a:pt x="617026" y="1283276"/>
                  <a:pt x="619455" y="1282932"/>
                </a:cubicBezTo>
                <a:cubicBezTo>
                  <a:pt x="620929" y="1282279"/>
                  <a:pt x="621872" y="1281162"/>
                  <a:pt x="622676" y="1277954"/>
                </a:cubicBezTo>
                <a:cubicBezTo>
                  <a:pt x="624288" y="1271535"/>
                  <a:pt x="624361" y="1257633"/>
                  <a:pt x="624361" y="1230030"/>
                </a:cubicBezTo>
                <a:cubicBezTo>
                  <a:pt x="624361" y="1204841"/>
                  <a:pt x="624231" y="1191015"/>
                  <a:pt x="623496" y="1183655"/>
                </a:cubicBezTo>
                <a:cubicBezTo>
                  <a:pt x="623130" y="1179977"/>
                  <a:pt x="622559" y="1177930"/>
                  <a:pt x="622048" y="1177069"/>
                </a:cubicBezTo>
                <a:cubicBezTo>
                  <a:pt x="621537" y="1176207"/>
                  <a:pt x="621364" y="1176223"/>
                  <a:pt x="620354" y="1176182"/>
                </a:cubicBezTo>
                <a:cubicBezTo>
                  <a:pt x="617200" y="1176059"/>
                  <a:pt x="611052" y="1175472"/>
                  <a:pt x="606493" y="1174864"/>
                </a:cubicBezTo>
                <a:cubicBezTo>
                  <a:pt x="604717" y="1174627"/>
                  <a:pt x="603396" y="1174564"/>
                  <a:pt x="602455" y="1174721"/>
                </a:cubicBezTo>
                <a:cubicBezTo>
                  <a:pt x="601519" y="1174879"/>
                  <a:pt x="600944" y="1175173"/>
                  <a:pt x="600282" y="1175886"/>
                </a:cubicBezTo>
                <a:cubicBezTo>
                  <a:pt x="598957" y="1177318"/>
                  <a:pt x="597560" y="1180835"/>
                  <a:pt x="595591" y="1187378"/>
                </a:cubicBezTo>
                <a:cubicBezTo>
                  <a:pt x="593711" y="1193646"/>
                  <a:pt x="592134" y="1197677"/>
                  <a:pt x="589654" y="1200643"/>
                </a:cubicBezTo>
                <a:cubicBezTo>
                  <a:pt x="587172" y="1203611"/>
                  <a:pt x="583888" y="1205274"/>
                  <a:pt x="579131" y="1206895"/>
                </a:cubicBezTo>
                <a:cubicBezTo>
                  <a:pt x="571124" y="1209627"/>
                  <a:pt x="557197" y="1210907"/>
                  <a:pt x="544850" y="1210945"/>
                </a:cubicBezTo>
                <a:cubicBezTo>
                  <a:pt x="538674" y="1210964"/>
                  <a:pt x="532929" y="1210661"/>
                  <a:pt x="528529" y="1210015"/>
                </a:cubicBezTo>
                <a:cubicBezTo>
                  <a:pt x="526327" y="1209690"/>
                  <a:pt x="524465" y="1209286"/>
                  <a:pt x="522995" y="1208743"/>
                </a:cubicBezTo>
                <a:cubicBezTo>
                  <a:pt x="521522" y="1208204"/>
                  <a:pt x="520219" y="1207608"/>
                  <a:pt x="519718" y="1206078"/>
                </a:cubicBezTo>
                <a:cubicBezTo>
                  <a:pt x="519494" y="1205393"/>
                  <a:pt x="519475" y="1204841"/>
                  <a:pt x="519396" y="1203854"/>
                </a:cubicBezTo>
                <a:cubicBezTo>
                  <a:pt x="519317" y="1202863"/>
                  <a:pt x="519241" y="1201576"/>
                  <a:pt x="519182" y="1200009"/>
                </a:cubicBezTo>
                <a:cubicBezTo>
                  <a:pt x="519055" y="1196870"/>
                  <a:pt x="518961" y="1192608"/>
                  <a:pt x="518898" y="1187526"/>
                </a:cubicBezTo>
                <a:cubicBezTo>
                  <a:pt x="518772" y="1177359"/>
                  <a:pt x="518778" y="1163898"/>
                  <a:pt x="518948" y="1149573"/>
                </a:cubicBezTo>
                <a:cubicBezTo>
                  <a:pt x="519254" y="1123548"/>
                  <a:pt x="519273" y="1110612"/>
                  <a:pt x="522103" y="1103344"/>
                </a:cubicBezTo>
                <a:cubicBezTo>
                  <a:pt x="523519" y="1099713"/>
                  <a:pt x="525917" y="1097495"/>
                  <a:pt x="529090" y="1096419"/>
                </a:cubicBezTo>
                <a:cubicBezTo>
                  <a:pt x="532263" y="1095344"/>
                  <a:pt x="536106" y="1095186"/>
                  <a:pt x="541122" y="1094927"/>
                </a:cubicBezTo>
                <a:cubicBezTo>
                  <a:pt x="563298" y="1093785"/>
                  <a:pt x="580175" y="1096284"/>
                  <a:pt x="592736" y="1103227"/>
                </a:cubicBezTo>
                <a:cubicBezTo>
                  <a:pt x="605298" y="1110170"/>
                  <a:pt x="613364" y="1121583"/>
                  <a:pt x="617850" y="1137602"/>
                </a:cubicBezTo>
                <a:cubicBezTo>
                  <a:pt x="619900" y="1144924"/>
                  <a:pt x="621033" y="1148308"/>
                  <a:pt x="622673" y="1149659"/>
                </a:cubicBezTo>
                <a:cubicBezTo>
                  <a:pt x="623493" y="1150334"/>
                  <a:pt x="624559" y="1150722"/>
                  <a:pt x="626408" y="1150940"/>
                </a:cubicBezTo>
                <a:cubicBezTo>
                  <a:pt x="628253" y="1151157"/>
                  <a:pt x="630802" y="1151167"/>
                  <a:pt x="634231" y="1151167"/>
                </a:cubicBezTo>
                <a:cubicBezTo>
                  <a:pt x="637679" y="1151167"/>
                  <a:pt x="640222" y="1151144"/>
                  <a:pt x="641916" y="1150835"/>
                </a:cubicBezTo>
                <a:cubicBezTo>
                  <a:pt x="643607" y="1150523"/>
                  <a:pt x="644320" y="1150104"/>
                  <a:pt x="644941" y="1149072"/>
                </a:cubicBezTo>
                <a:cubicBezTo>
                  <a:pt x="646181" y="1147012"/>
                  <a:pt x="646427" y="1141309"/>
                  <a:pt x="646417" y="1129873"/>
                </a:cubicBezTo>
                <a:cubicBezTo>
                  <a:pt x="646417" y="1117372"/>
                  <a:pt x="645490" y="1097486"/>
                  <a:pt x="644392" y="1085858"/>
                </a:cubicBezTo>
                <a:cubicBezTo>
                  <a:pt x="643887" y="1080536"/>
                  <a:pt x="643465" y="1076855"/>
                  <a:pt x="641613" y="1074331"/>
                </a:cubicBezTo>
                <a:cubicBezTo>
                  <a:pt x="639758" y="1071807"/>
                  <a:pt x="636234" y="1069934"/>
                  <a:pt x="628619" y="1068631"/>
                </a:cubicBezTo>
                <a:cubicBezTo>
                  <a:pt x="613386" y="1066028"/>
                  <a:pt x="582667" y="1065994"/>
                  <a:pt x="521383" y="1065994"/>
                </a:cubicBezTo>
                <a:close/>
                <a:moveTo>
                  <a:pt x="837384" y="1065997"/>
                </a:moveTo>
                <a:cubicBezTo>
                  <a:pt x="766722" y="1065997"/>
                  <a:pt x="731341" y="1066012"/>
                  <a:pt x="713679" y="1068054"/>
                </a:cubicBezTo>
                <a:cubicBezTo>
                  <a:pt x="704849" y="1069076"/>
                  <a:pt x="700584" y="1070650"/>
                  <a:pt x="698571" y="1072552"/>
                </a:cubicBezTo>
                <a:cubicBezTo>
                  <a:pt x="696559" y="1074451"/>
                  <a:pt x="696237" y="1077012"/>
                  <a:pt x="695773" y="1081151"/>
                </a:cubicBezTo>
                <a:cubicBezTo>
                  <a:pt x="694767" y="1090139"/>
                  <a:pt x="693584" y="1110277"/>
                  <a:pt x="693168" y="1125697"/>
                </a:cubicBezTo>
                <a:cubicBezTo>
                  <a:pt x="692748" y="1141160"/>
                  <a:pt x="693389" y="1150135"/>
                  <a:pt x="695521" y="1154138"/>
                </a:cubicBezTo>
                <a:cubicBezTo>
                  <a:pt x="696587" y="1156141"/>
                  <a:pt x="697789" y="1156977"/>
                  <a:pt x="699792" y="1157331"/>
                </a:cubicBezTo>
                <a:cubicBezTo>
                  <a:pt x="701792" y="1157684"/>
                  <a:pt x="704663" y="1157356"/>
                  <a:pt x="708398" y="1156419"/>
                </a:cubicBezTo>
                <a:cubicBezTo>
                  <a:pt x="711559" y="1155624"/>
                  <a:pt x="713196" y="1154719"/>
                  <a:pt x="714669" y="1152425"/>
                </a:cubicBezTo>
                <a:cubicBezTo>
                  <a:pt x="716146" y="1150129"/>
                  <a:pt x="717363" y="1146214"/>
                  <a:pt x="718754" y="1139715"/>
                </a:cubicBezTo>
                <a:cubicBezTo>
                  <a:pt x="722007" y="1124561"/>
                  <a:pt x="727003" y="1113943"/>
                  <a:pt x="735281" y="1107028"/>
                </a:cubicBezTo>
                <a:cubicBezTo>
                  <a:pt x="743555" y="1100116"/>
                  <a:pt x="754906" y="1097079"/>
                  <a:pt x="770417" y="1096561"/>
                </a:cubicBezTo>
                <a:cubicBezTo>
                  <a:pt x="774899" y="1096413"/>
                  <a:pt x="778713" y="1096192"/>
                  <a:pt x="781804" y="1098552"/>
                </a:cubicBezTo>
                <a:cubicBezTo>
                  <a:pt x="784896" y="1100908"/>
                  <a:pt x="786625" y="1105347"/>
                  <a:pt x="787817" y="1113517"/>
                </a:cubicBezTo>
                <a:cubicBezTo>
                  <a:pt x="790202" y="1129857"/>
                  <a:pt x="790388" y="1162053"/>
                  <a:pt x="790798" y="1226576"/>
                </a:cubicBezTo>
                <a:cubicBezTo>
                  <a:pt x="791265" y="1299320"/>
                  <a:pt x="791757" y="1334127"/>
                  <a:pt x="788931" y="1352487"/>
                </a:cubicBezTo>
                <a:cubicBezTo>
                  <a:pt x="787520" y="1361667"/>
                  <a:pt x="785199" y="1366906"/>
                  <a:pt x="781464" y="1370427"/>
                </a:cubicBezTo>
                <a:cubicBezTo>
                  <a:pt x="777732" y="1373950"/>
                  <a:pt x="772928" y="1375597"/>
                  <a:pt x="766732" y="1378253"/>
                </a:cubicBezTo>
                <a:cubicBezTo>
                  <a:pt x="760827" y="1380787"/>
                  <a:pt x="757495" y="1382607"/>
                  <a:pt x="755805" y="1384427"/>
                </a:cubicBezTo>
                <a:cubicBezTo>
                  <a:pt x="754111" y="1386247"/>
                  <a:pt x="753697" y="1388143"/>
                  <a:pt x="753697" y="1391849"/>
                </a:cubicBezTo>
                <a:cubicBezTo>
                  <a:pt x="753697" y="1394237"/>
                  <a:pt x="753934" y="1396667"/>
                  <a:pt x="754300" y="1398578"/>
                </a:cubicBezTo>
                <a:cubicBezTo>
                  <a:pt x="754483" y="1399537"/>
                  <a:pt x="754704" y="1400367"/>
                  <a:pt x="754921" y="1400976"/>
                </a:cubicBezTo>
                <a:cubicBezTo>
                  <a:pt x="755095" y="1401455"/>
                  <a:pt x="755224" y="1401629"/>
                  <a:pt x="755290" y="1401739"/>
                </a:cubicBezTo>
                <a:cubicBezTo>
                  <a:pt x="755562" y="1401789"/>
                  <a:pt x="755969" y="1401846"/>
                  <a:pt x="756518" y="1401906"/>
                </a:cubicBezTo>
                <a:cubicBezTo>
                  <a:pt x="757682" y="1402029"/>
                  <a:pt x="759391" y="1402143"/>
                  <a:pt x="761552" y="1402250"/>
                </a:cubicBezTo>
                <a:cubicBezTo>
                  <a:pt x="765874" y="1402464"/>
                  <a:pt x="772016" y="1402638"/>
                  <a:pt x="779511" y="1402755"/>
                </a:cubicBezTo>
                <a:cubicBezTo>
                  <a:pt x="794498" y="1402995"/>
                  <a:pt x="814896" y="1403023"/>
                  <a:pt x="837063" y="1402793"/>
                </a:cubicBezTo>
                <a:cubicBezTo>
                  <a:pt x="877390" y="1402373"/>
                  <a:pt x="895595" y="1402628"/>
                  <a:pt x="905513" y="1401143"/>
                </a:cubicBezTo>
                <a:cubicBezTo>
                  <a:pt x="907069" y="1400777"/>
                  <a:pt x="910740" y="1400922"/>
                  <a:pt x="915680" y="1397717"/>
                </a:cubicBezTo>
                <a:cubicBezTo>
                  <a:pt x="916949" y="1396894"/>
                  <a:pt x="916873" y="1394865"/>
                  <a:pt x="917109" y="1392023"/>
                </a:cubicBezTo>
                <a:cubicBezTo>
                  <a:pt x="917340" y="1389269"/>
                  <a:pt x="917479" y="1387219"/>
                  <a:pt x="917368" y="1385758"/>
                </a:cubicBezTo>
                <a:cubicBezTo>
                  <a:pt x="917258" y="1384294"/>
                  <a:pt x="916968" y="1383506"/>
                  <a:pt x="916359" y="1382812"/>
                </a:cubicBezTo>
                <a:cubicBezTo>
                  <a:pt x="915144" y="1381427"/>
                  <a:pt x="911753" y="1380215"/>
                  <a:pt x="904722" y="1378247"/>
                </a:cubicBezTo>
                <a:cubicBezTo>
                  <a:pt x="898608" y="1376534"/>
                  <a:pt x="893829" y="1375651"/>
                  <a:pt x="890043" y="1372616"/>
                </a:cubicBezTo>
                <a:cubicBezTo>
                  <a:pt x="886258" y="1369578"/>
                  <a:pt x="883930" y="1364575"/>
                  <a:pt x="882485" y="1355462"/>
                </a:cubicBezTo>
                <a:cubicBezTo>
                  <a:pt x="879596" y="1337235"/>
                  <a:pt x="879879" y="1301689"/>
                  <a:pt x="879879" y="1227302"/>
                </a:cubicBezTo>
                <a:cubicBezTo>
                  <a:pt x="879879" y="1161182"/>
                  <a:pt x="879848" y="1128195"/>
                  <a:pt x="882267" y="1111612"/>
                </a:cubicBezTo>
                <a:cubicBezTo>
                  <a:pt x="883479" y="1103321"/>
                  <a:pt x="885302" y="1098858"/>
                  <a:pt x="888595" y="1096653"/>
                </a:cubicBezTo>
                <a:cubicBezTo>
                  <a:pt x="891892" y="1094451"/>
                  <a:pt x="895870" y="1094987"/>
                  <a:pt x="900624" y="1095482"/>
                </a:cubicBezTo>
                <a:cubicBezTo>
                  <a:pt x="916977" y="1097192"/>
                  <a:pt x="928393" y="1100564"/>
                  <a:pt x="936643" y="1107511"/>
                </a:cubicBezTo>
                <a:cubicBezTo>
                  <a:pt x="944889" y="1114454"/>
                  <a:pt x="949740" y="1124801"/>
                  <a:pt x="953327" y="1139899"/>
                </a:cubicBezTo>
                <a:cubicBezTo>
                  <a:pt x="955399" y="1148633"/>
                  <a:pt x="956822" y="1152857"/>
                  <a:pt x="959074" y="1154514"/>
                </a:cubicBezTo>
                <a:cubicBezTo>
                  <a:pt x="960201" y="1155343"/>
                  <a:pt x="961683" y="1155756"/>
                  <a:pt x="964059" y="1155820"/>
                </a:cubicBezTo>
                <a:cubicBezTo>
                  <a:pt x="966434" y="1155883"/>
                  <a:pt x="969623" y="1155567"/>
                  <a:pt x="973819" y="1155056"/>
                </a:cubicBezTo>
                <a:cubicBezTo>
                  <a:pt x="976847" y="1154687"/>
                  <a:pt x="979071" y="1154391"/>
                  <a:pt x="980503" y="1153933"/>
                </a:cubicBezTo>
                <a:cubicBezTo>
                  <a:pt x="981935" y="1153476"/>
                  <a:pt x="982494" y="1153047"/>
                  <a:pt x="982954" y="1152050"/>
                </a:cubicBezTo>
                <a:cubicBezTo>
                  <a:pt x="983879" y="1150053"/>
                  <a:pt x="983667" y="1144816"/>
                  <a:pt x="982787" y="1134359"/>
                </a:cubicBezTo>
                <a:cubicBezTo>
                  <a:pt x="981822" y="1122851"/>
                  <a:pt x="980156" y="1102438"/>
                  <a:pt x="979084" y="1088990"/>
                </a:cubicBezTo>
                <a:cubicBezTo>
                  <a:pt x="978598" y="1082877"/>
                  <a:pt x="978178" y="1078615"/>
                  <a:pt x="976043" y="1075656"/>
                </a:cubicBezTo>
                <a:cubicBezTo>
                  <a:pt x="973301" y="1071861"/>
                  <a:pt x="968589" y="1070896"/>
                  <a:pt x="966784" y="1070265"/>
                </a:cubicBezTo>
                <a:cubicBezTo>
                  <a:pt x="964936" y="1069700"/>
                  <a:pt x="963614" y="1069470"/>
                  <a:pt x="961018" y="1069025"/>
                </a:cubicBezTo>
                <a:cubicBezTo>
                  <a:pt x="943450" y="1066028"/>
                  <a:pt x="908043" y="1065994"/>
                  <a:pt x="837381" y="1065994"/>
                </a:cubicBezTo>
                <a:close/>
                <a:moveTo>
                  <a:pt x="1574809" y="1065997"/>
                </a:moveTo>
                <a:cubicBezTo>
                  <a:pt x="1535702" y="1065997"/>
                  <a:pt x="1516080" y="1066022"/>
                  <a:pt x="1506588" y="1067344"/>
                </a:cubicBezTo>
                <a:cubicBezTo>
                  <a:pt x="1501841" y="1068006"/>
                  <a:pt x="1499847" y="1069006"/>
                  <a:pt x="1499052" y="1070006"/>
                </a:cubicBezTo>
                <a:cubicBezTo>
                  <a:pt x="1498254" y="1071006"/>
                  <a:pt x="1498172" y="1072606"/>
                  <a:pt x="1498172" y="1075334"/>
                </a:cubicBezTo>
                <a:cubicBezTo>
                  <a:pt x="1498172" y="1080293"/>
                  <a:pt x="1498487" y="1082628"/>
                  <a:pt x="1499705" y="1084041"/>
                </a:cubicBezTo>
                <a:cubicBezTo>
                  <a:pt x="1500926" y="1085454"/>
                  <a:pt x="1503692" y="1086530"/>
                  <a:pt x="1509298" y="1088041"/>
                </a:cubicBezTo>
                <a:cubicBezTo>
                  <a:pt x="1512828" y="1088990"/>
                  <a:pt x="1516301" y="1090482"/>
                  <a:pt x="1519143" y="1092157"/>
                </a:cubicBezTo>
                <a:cubicBezTo>
                  <a:pt x="1521986" y="1093829"/>
                  <a:pt x="1524222" y="1095555"/>
                  <a:pt x="1525244" y="1097678"/>
                </a:cubicBezTo>
                <a:cubicBezTo>
                  <a:pt x="1525519" y="1098246"/>
                  <a:pt x="1525553" y="1098628"/>
                  <a:pt x="1525654" y="1099255"/>
                </a:cubicBezTo>
                <a:cubicBezTo>
                  <a:pt x="1525758" y="1099880"/>
                  <a:pt x="1525856" y="1100662"/>
                  <a:pt x="1525957" y="1101621"/>
                </a:cubicBezTo>
                <a:cubicBezTo>
                  <a:pt x="1526153" y="1103533"/>
                  <a:pt x="1526351" y="1106135"/>
                  <a:pt x="1526550" y="1109359"/>
                </a:cubicBezTo>
                <a:cubicBezTo>
                  <a:pt x="1526951" y="1115804"/>
                  <a:pt x="1527358" y="1124741"/>
                  <a:pt x="1527746" y="1135536"/>
                </a:cubicBezTo>
                <a:cubicBezTo>
                  <a:pt x="1528519" y="1157132"/>
                  <a:pt x="1529222" y="1186151"/>
                  <a:pt x="1529667" y="1217390"/>
                </a:cubicBezTo>
                <a:cubicBezTo>
                  <a:pt x="1530481" y="1274172"/>
                  <a:pt x="1530891" y="1302579"/>
                  <a:pt x="1532108" y="1318834"/>
                </a:cubicBezTo>
                <a:cubicBezTo>
                  <a:pt x="1533323" y="1335090"/>
                  <a:pt x="1535228" y="1338982"/>
                  <a:pt x="1539317" y="1347657"/>
                </a:cubicBezTo>
                <a:cubicBezTo>
                  <a:pt x="1554793" y="1380506"/>
                  <a:pt x="1584156" y="1400635"/>
                  <a:pt x="1628351" y="1408436"/>
                </a:cubicBezTo>
                <a:cubicBezTo>
                  <a:pt x="1642423" y="1410922"/>
                  <a:pt x="1664256" y="1412171"/>
                  <a:pt x="1679754" y="1411376"/>
                </a:cubicBezTo>
                <a:cubicBezTo>
                  <a:pt x="1742265" y="1408162"/>
                  <a:pt x="1784574" y="1382698"/>
                  <a:pt x="1801501" y="1338550"/>
                </a:cubicBezTo>
                <a:cubicBezTo>
                  <a:pt x="1804618" y="1330424"/>
                  <a:pt x="1806264" y="1324478"/>
                  <a:pt x="1807372" y="1307762"/>
                </a:cubicBezTo>
                <a:cubicBezTo>
                  <a:pt x="1808482" y="1291049"/>
                  <a:pt x="1808993" y="1263708"/>
                  <a:pt x="1809731" y="1213336"/>
                </a:cubicBezTo>
                <a:cubicBezTo>
                  <a:pt x="1810469" y="1163189"/>
                  <a:pt x="1810974" y="1136015"/>
                  <a:pt x="1811999" y="1120400"/>
                </a:cubicBezTo>
                <a:cubicBezTo>
                  <a:pt x="1812514" y="1112589"/>
                  <a:pt x="1813148" y="1107668"/>
                  <a:pt x="1814053" y="1104138"/>
                </a:cubicBezTo>
                <a:cubicBezTo>
                  <a:pt x="1814955" y="1100612"/>
                  <a:pt x="1816198" y="1098451"/>
                  <a:pt x="1817681" y="1096568"/>
                </a:cubicBezTo>
                <a:cubicBezTo>
                  <a:pt x="1821390" y="1091848"/>
                  <a:pt x="1829069" y="1087508"/>
                  <a:pt x="1835554" y="1086290"/>
                </a:cubicBezTo>
                <a:cubicBezTo>
                  <a:pt x="1840447" y="1085372"/>
                  <a:pt x="1842785" y="1084580"/>
                  <a:pt x="1843803" y="1083388"/>
                </a:cubicBezTo>
                <a:cubicBezTo>
                  <a:pt x="1844822" y="1082199"/>
                  <a:pt x="1845173" y="1079899"/>
                  <a:pt x="1845173" y="1075107"/>
                </a:cubicBezTo>
                <a:cubicBezTo>
                  <a:pt x="1845173" y="1072435"/>
                  <a:pt x="1845078" y="1070729"/>
                  <a:pt x="1844475" y="1069760"/>
                </a:cubicBezTo>
                <a:cubicBezTo>
                  <a:pt x="1843876" y="1068792"/>
                  <a:pt x="1842561" y="1067943"/>
                  <a:pt x="1839012" y="1067309"/>
                </a:cubicBezTo>
                <a:cubicBezTo>
                  <a:pt x="1831911" y="1066035"/>
                  <a:pt x="1816914" y="1065997"/>
                  <a:pt x="1787078" y="1065997"/>
                </a:cubicBezTo>
                <a:cubicBezTo>
                  <a:pt x="1755706" y="1065997"/>
                  <a:pt x="1739687" y="1066117"/>
                  <a:pt x="1732429" y="1067839"/>
                </a:cubicBezTo>
                <a:cubicBezTo>
                  <a:pt x="1730612" y="1068268"/>
                  <a:pt x="1729369" y="1068792"/>
                  <a:pt x="1728584" y="1069334"/>
                </a:cubicBezTo>
                <a:cubicBezTo>
                  <a:pt x="1727798" y="1069880"/>
                  <a:pt x="1727435" y="1070397"/>
                  <a:pt x="1727196" y="1071110"/>
                </a:cubicBezTo>
                <a:cubicBezTo>
                  <a:pt x="1726719" y="1072530"/>
                  <a:pt x="1727022" y="1075028"/>
                  <a:pt x="1727703" y="1078571"/>
                </a:cubicBezTo>
                <a:cubicBezTo>
                  <a:pt x="1728079" y="1080546"/>
                  <a:pt x="1729076" y="1082142"/>
                  <a:pt x="1731072" y="1083678"/>
                </a:cubicBezTo>
                <a:cubicBezTo>
                  <a:pt x="1733066" y="1085214"/>
                  <a:pt x="1736082" y="1086615"/>
                  <a:pt x="1740246" y="1087861"/>
                </a:cubicBezTo>
                <a:cubicBezTo>
                  <a:pt x="1745826" y="1089533"/>
                  <a:pt x="1750240" y="1090763"/>
                  <a:pt x="1753703" y="1093735"/>
                </a:cubicBezTo>
                <a:cubicBezTo>
                  <a:pt x="1757167" y="1096703"/>
                  <a:pt x="1759362" y="1101274"/>
                  <a:pt x="1760706" y="1108952"/>
                </a:cubicBezTo>
                <a:cubicBezTo>
                  <a:pt x="1763400" y="1124302"/>
                  <a:pt x="1763060" y="1152725"/>
                  <a:pt x="1762527" y="1210027"/>
                </a:cubicBezTo>
                <a:cubicBezTo>
                  <a:pt x="1762063" y="1259503"/>
                  <a:pt x="1761779" y="1285115"/>
                  <a:pt x="1760719" y="1300244"/>
                </a:cubicBezTo>
                <a:cubicBezTo>
                  <a:pt x="1759662" y="1315377"/>
                  <a:pt x="1757719" y="1320247"/>
                  <a:pt x="1754202" y="1327386"/>
                </a:cubicBezTo>
                <a:cubicBezTo>
                  <a:pt x="1748571" y="1338815"/>
                  <a:pt x="1741369" y="1347165"/>
                  <a:pt x="1731719" y="1352771"/>
                </a:cubicBezTo>
                <a:cubicBezTo>
                  <a:pt x="1722072" y="1358373"/>
                  <a:pt x="1710063" y="1361222"/>
                  <a:pt x="1694827" y="1361976"/>
                </a:cubicBezTo>
                <a:cubicBezTo>
                  <a:pt x="1663281" y="1363534"/>
                  <a:pt x="1639575" y="1354061"/>
                  <a:pt x="1627464" y="1334582"/>
                </a:cubicBezTo>
                <a:cubicBezTo>
                  <a:pt x="1623663" y="1328468"/>
                  <a:pt x="1621537" y="1324784"/>
                  <a:pt x="1620458" y="1309617"/>
                </a:cubicBezTo>
                <a:cubicBezTo>
                  <a:pt x="1619382" y="1294450"/>
                  <a:pt x="1619149" y="1267456"/>
                  <a:pt x="1618679" y="1213494"/>
                </a:cubicBezTo>
                <a:cubicBezTo>
                  <a:pt x="1618209" y="1159479"/>
                  <a:pt x="1617966" y="1132495"/>
                  <a:pt x="1618852" y="1117861"/>
                </a:cubicBezTo>
                <a:cubicBezTo>
                  <a:pt x="1619294" y="1110542"/>
                  <a:pt x="1620007" y="1106277"/>
                  <a:pt x="1621218" y="1103198"/>
                </a:cubicBezTo>
                <a:cubicBezTo>
                  <a:pt x="1622430" y="1100116"/>
                  <a:pt x="1624171" y="1098359"/>
                  <a:pt x="1626158" y="1096369"/>
                </a:cubicBezTo>
                <a:cubicBezTo>
                  <a:pt x="1630830" y="1091697"/>
                  <a:pt x="1638713" y="1087221"/>
                  <a:pt x="1644540" y="1086056"/>
                </a:cubicBezTo>
                <a:cubicBezTo>
                  <a:pt x="1648792" y="1085205"/>
                  <a:pt x="1650694" y="1084463"/>
                  <a:pt x="1651489" y="1083347"/>
                </a:cubicBezTo>
                <a:cubicBezTo>
                  <a:pt x="1652281" y="1082227"/>
                  <a:pt x="1652489" y="1079877"/>
                  <a:pt x="1652174" y="1075158"/>
                </a:cubicBezTo>
                <a:cubicBezTo>
                  <a:pt x="1651994" y="1072498"/>
                  <a:pt x="1651830" y="1070959"/>
                  <a:pt x="1650934" y="1069943"/>
                </a:cubicBezTo>
                <a:cubicBezTo>
                  <a:pt x="1650038" y="1068931"/>
                  <a:pt x="1647931" y="1067953"/>
                  <a:pt x="1643133" y="1067309"/>
                </a:cubicBezTo>
                <a:cubicBezTo>
                  <a:pt x="1633540" y="1066016"/>
                  <a:pt x="1613922" y="1065997"/>
                  <a:pt x="1574812" y="1065997"/>
                </a:cubicBezTo>
                <a:close/>
                <a:moveTo>
                  <a:pt x="1949525" y="1065997"/>
                </a:moveTo>
                <a:cubicBezTo>
                  <a:pt x="1910756" y="1065997"/>
                  <a:pt x="1891299" y="1066019"/>
                  <a:pt x="1881892" y="1067325"/>
                </a:cubicBezTo>
                <a:cubicBezTo>
                  <a:pt x="1877188" y="1067981"/>
                  <a:pt x="1875217" y="1068975"/>
                  <a:pt x="1874431" y="1069956"/>
                </a:cubicBezTo>
                <a:cubicBezTo>
                  <a:pt x="1873646" y="1070940"/>
                  <a:pt x="1873564" y="1072514"/>
                  <a:pt x="1873564" y="1075211"/>
                </a:cubicBezTo>
                <a:cubicBezTo>
                  <a:pt x="1873564" y="1079915"/>
                  <a:pt x="1873923" y="1082306"/>
                  <a:pt x="1875103" y="1083845"/>
                </a:cubicBezTo>
                <a:cubicBezTo>
                  <a:pt x="1876280" y="1085381"/>
                  <a:pt x="1878709" y="1086568"/>
                  <a:pt x="1883545" y="1088164"/>
                </a:cubicBezTo>
                <a:cubicBezTo>
                  <a:pt x="1886737" y="1089217"/>
                  <a:pt x="1889929" y="1090792"/>
                  <a:pt x="1892582" y="1092520"/>
                </a:cubicBezTo>
                <a:cubicBezTo>
                  <a:pt x="1895235" y="1094249"/>
                  <a:pt x="1897355" y="1096028"/>
                  <a:pt x="1898421" y="1098022"/>
                </a:cubicBezTo>
                <a:cubicBezTo>
                  <a:pt x="1898756" y="1098643"/>
                  <a:pt x="1898850" y="1099180"/>
                  <a:pt x="1898996" y="1099962"/>
                </a:cubicBezTo>
                <a:cubicBezTo>
                  <a:pt x="1899141" y="1100744"/>
                  <a:pt x="1899273" y="1101722"/>
                  <a:pt x="1899402" y="1102896"/>
                </a:cubicBezTo>
                <a:cubicBezTo>
                  <a:pt x="1899658" y="1105243"/>
                  <a:pt x="1899892" y="1108388"/>
                  <a:pt x="1900112" y="1112243"/>
                </a:cubicBezTo>
                <a:cubicBezTo>
                  <a:pt x="1900554" y="1119952"/>
                  <a:pt x="1900933" y="1130485"/>
                  <a:pt x="1901245" y="1142905"/>
                </a:cubicBezTo>
                <a:cubicBezTo>
                  <a:pt x="1901869" y="1167750"/>
                  <a:pt x="1902239" y="1200154"/>
                  <a:pt x="1902324" y="1232557"/>
                </a:cubicBezTo>
                <a:cubicBezTo>
                  <a:pt x="1902409" y="1264961"/>
                  <a:pt x="1902213" y="1297358"/>
                  <a:pt x="1901718" y="1322191"/>
                </a:cubicBezTo>
                <a:cubicBezTo>
                  <a:pt x="1901472" y="1334607"/>
                  <a:pt x="1901147" y="1345130"/>
                  <a:pt x="1900746" y="1352831"/>
                </a:cubicBezTo>
                <a:cubicBezTo>
                  <a:pt x="1900544" y="1356682"/>
                  <a:pt x="1900324" y="1359828"/>
                  <a:pt x="1900081" y="1362172"/>
                </a:cubicBezTo>
                <a:cubicBezTo>
                  <a:pt x="1899958" y="1363345"/>
                  <a:pt x="1899835" y="1364310"/>
                  <a:pt x="1899693" y="1365093"/>
                </a:cubicBezTo>
                <a:cubicBezTo>
                  <a:pt x="1899551" y="1365875"/>
                  <a:pt x="1899459" y="1366408"/>
                  <a:pt x="1899125" y="1367033"/>
                </a:cubicBezTo>
                <a:cubicBezTo>
                  <a:pt x="1897917" y="1369291"/>
                  <a:pt x="1895627" y="1371452"/>
                  <a:pt x="1892841" y="1373430"/>
                </a:cubicBezTo>
                <a:cubicBezTo>
                  <a:pt x="1890056" y="1375405"/>
                  <a:pt x="1886772" y="1377143"/>
                  <a:pt x="1883545" y="1378209"/>
                </a:cubicBezTo>
                <a:cubicBezTo>
                  <a:pt x="1878788" y="1379780"/>
                  <a:pt x="1876340" y="1380982"/>
                  <a:pt x="1875141" y="1382493"/>
                </a:cubicBezTo>
                <a:cubicBezTo>
                  <a:pt x="1873939" y="1384001"/>
                  <a:pt x="1873564" y="1386244"/>
                  <a:pt x="1873564" y="1390632"/>
                </a:cubicBezTo>
                <a:cubicBezTo>
                  <a:pt x="1873564" y="1393367"/>
                  <a:pt x="1873797" y="1396105"/>
                  <a:pt x="1874160" y="1398241"/>
                </a:cubicBezTo>
                <a:cubicBezTo>
                  <a:pt x="1874343" y="1399307"/>
                  <a:pt x="1874554" y="1400225"/>
                  <a:pt x="1874769" y="1400890"/>
                </a:cubicBezTo>
                <a:cubicBezTo>
                  <a:pt x="1874942" y="1401424"/>
                  <a:pt x="1875075" y="1401606"/>
                  <a:pt x="1875116" y="1401692"/>
                </a:cubicBezTo>
                <a:cubicBezTo>
                  <a:pt x="1875362" y="1401739"/>
                  <a:pt x="1875715" y="1401802"/>
                  <a:pt x="1876204" y="1401862"/>
                </a:cubicBezTo>
                <a:cubicBezTo>
                  <a:pt x="1877270" y="1401991"/>
                  <a:pt x="1878835" y="1402127"/>
                  <a:pt x="1880813" y="1402250"/>
                </a:cubicBezTo>
                <a:cubicBezTo>
                  <a:pt x="1884769" y="1402499"/>
                  <a:pt x="1890390" y="1402726"/>
                  <a:pt x="1897239" y="1402916"/>
                </a:cubicBezTo>
                <a:cubicBezTo>
                  <a:pt x="1910942" y="1403297"/>
                  <a:pt x="1929566" y="1403534"/>
                  <a:pt x="1949797" y="1403534"/>
                </a:cubicBezTo>
                <a:cubicBezTo>
                  <a:pt x="1986598" y="1403534"/>
                  <a:pt x="2005121" y="1403755"/>
                  <a:pt x="2013948" y="1402054"/>
                </a:cubicBezTo>
                <a:cubicBezTo>
                  <a:pt x="2020130" y="1400862"/>
                  <a:pt x="2021828" y="1394638"/>
                  <a:pt x="2021828" y="1393127"/>
                </a:cubicBezTo>
                <a:cubicBezTo>
                  <a:pt x="2021828" y="1387730"/>
                  <a:pt x="2021503" y="1384998"/>
                  <a:pt x="2020310" y="1383304"/>
                </a:cubicBezTo>
                <a:cubicBezTo>
                  <a:pt x="2019118" y="1381613"/>
                  <a:pt x="2016638" y="1380370"/>
                  <a:pt x="2011537" y="1378525"/>
                </a:cubicBezTo>
                <a:cubicBezTo>
                  <a:pt x="2006459" y="1376689"/>
                  <a:pt x="2002291" y="1375042"/>
                  <a:pt x="1999140" y="1371228"/>
                </a:cubicBezTo>
                <a:cubicBezTo>
                  <a:pt x="1995992" y="1367417"/>
                  <a:pt x="1994045" y="1361720"/>
                  <a:pt x="1992787" y="1352055"/>
                </a:cubicBezTo>
                <a:cubicBezTo>
                  <a:pt x="1990273" y="1332727"/>
                  <a:pt x="1990462" y="1297099"/>
                  <a:pt x="1990963" y="1227043"/>
                </a:cubicBezTo>
                <a:cubicBezTo>
                  <a:pt x="1991386" y="1168573"/>
                  <a:pt x="1991692" y="1137457"/>
                  <a:pt x="1992610" y="1120085"/>
                </a:cubicBezTo>
                <a:cubicBezTo>
                  <a:pt x="1993067" y="1111397"/>
                  <a:pt x="1993670" y="1106145"/>
                  <a:pt x="1994563" y="1102539"/>
                </a:cubicBezTo>
                <a:cubicBezTo>
                  <a:pt x="1995456" y="1098930"/>
                  <a:pt x="1996755" y="1096905"/>
                  <a:pt x="1998273" y="1095230"/>
                </a:cubicBezTo>
                <a:cubicBezTo>
                  <a:pt x="2000042" y="1093274"/>
                  <a:pt x="2002209" y="1091533"/>
                  <a:pt x="2004348" y="1090240"/>
                </a:cubicBezTo>
                <a:cubicBezTo>
                  <a:pt x="2006484" y="1088946"/>
                  <a:pt x="2008525" y="1088047"/>
                  <a:pt x="2010471" y="1088028"/>
                </a:cubicBezTo>
                <a:cubicBezTo>
                  <a:pt x="2014304" y="1087990"/>
                  <a:pt x="2016755" y="1087120"/>
                  <a:pt x="2018702" y="1085094"/>
                </a:cubicBezTo>
                <a:cubicBezTo>
                  <a:pt x="2020648" y="1083069"/>
                  <a:pt x="2022140" y="1079646"/>
                  <a:pt x="2023291" y="1074337"/>
                </a:cubicBezTo>
                <a:cubicBezTo>
                  <a:pt x="2023569" y="1073057"/>
                  <a:pt x="2023790" y="1071987"/>
                  <a:pt x="2023840" y="1071189"/>
                </a:cubicBezTo>
                <a:cubicBezTo>
                  <a:pt x="2023891" y="1070391"/>
                  <a:pt x="2023793" y="1069937"/>
                  <a:pt x="2023569" y="1069574"/>
                </a:cubicBezTo>
                <a:cubicBezTo>
                  <a:pt x="2023121" y="1068855"/>
                  <a:pt x="2021443" y="1067880"/>
                  <a:pt x="2016878" y="1067259"/>
                </a:cubicBezTo>
                <a:cubicBezTo>
                  <a:pt x="2007752" y="1066019"/>
                  <a:pt x="1988292" y="1065997"/>
                  <a:pt x="1949525" y="1065997"/>
                </a:cubicBezTo>
                <a:close/>
                <a:moveTo>
                  <a:pt x="2202025" y="1065997"/>
                </a:moveTo>
                <a:cubicBezTo>
                  <a:pt x="2136824" y="1065997"/>
                  <a:pt x="2104143" y="1066050"/>
                  <a:pt x="2087997" y="1069606"/>
                </a:cubicBezTo>
                <a:cubicBezTo>
                  <a:pt x="2079925" y="1071382"/>
                  <a:pt x="2076209" y="1073864"/>
                  <a:pt x="2074130" y="1077511"/>
                </a:cubicBezTo>
                <a:cubicBezTo>
                  <a:pt x="2072051" y="1081158"/>
                  <a:pt x="2071591" y="1086419"/>
                  <a:pt x="2071054" y="1093716"/>
                </a:cubicBezTo>
                <a:cubicBezTo>
                  <a:pt x="2069875" y="1109772"/>
                  <a:pt x="2068042" y="1132574"/>
                  <a:pt x="2066976" y="1144416"/>
                </a:cubicBezTo>
                <a:cubicBezTo>
                  <a:pt x="2066493" y="1149791"/>
                  <a:pt x="2066133" y="1153813"/>
                  <a:pt x="2066076" y="1156719"/>
                </a:cubicBezTo>
                <a:cubicBezTo>
                  <a:pt x="2066020" y="1159627"/>
                  <a:pt x="2066335" y="1161368"/>
                  <a:pt x="2066796" y="1162173"/>
                </a:cubicBezTo>
                <a:cubicBezTo>
                  <a:pt x="2067259" y="1162977"/>
                  <a:pt x="2067805" y="1163277"/>
                  <a:pt x="2069464" y="1163447"/>
                </a:cubicBezTo>
                <a:cubicBezTo>
                  <a:pt x="2071124" y="1163618"/>
                  <a:pt x="2073682" y="1163457"/>
                  <a:pt x="2077124" y="1163207"/>
                </a:cubicBezTo>
                <a:cubicBezTo>
                  <a:pt x="2083310" y="1162759"/>
                  <a:pt x="2086591" y="1162192"/>
                  <a:pt x="2088225" y="1161107"/>
                </a:cubicBezTo>
                <a:cubicBezTo>
                  <a:pt x="2089042" y="1160564"/>
                  <a:pt x="2089568" y="1159914"/>
                  <a:pt x="2090067" y="1158797"/>
                </a:cubicBezTo>
                <a:cubicBezTo>
                  <a:pt x="2090565" y="1157678"/>
                  <a:pt x="2090982" y="1156103"/>
                  <a:pt x="2091417" y="1154002"/>
                </a:cubicBezTo>
                <a:cubicBezTo>
                  <a:pt x="2092972" y="1146495"/>
                  <a:pt x="2096654" y="1137665"/>
                  <a:pt x="2101127" y="1129716"/>
                </a:cubicBezTo>
                <a:cubicBezTo>
                  <a:pt x="2105603" y="1121766"/>
                  <a:pt x="2110821" y="1114735"/>
                  <a:pt x="2115767" y="1110842"/>
                </a:cubicBezTo>
                <a:cubicBezTo>
                  <a:pt x="2120641" y="1107009"/>
                  <a:pt x="2129527" y="1102605"/>
                  <a:pt x="2136111" y="1100719"/>
                </a:cubicBezTo>
                <a:cubicBezTo>
                  <a:pt x="2139799" y="1099662"/>
                  <a:pt x="2146811" y="1098694"/>
                  <a:pt x="2155508" y="1097788"/>
                </a:cubicBezTo>
                <a:cubicBezTo>
                  <a:pt x="2164202" y="1096883"/>
                  <a:pt x="2174492" y="1096082"/>
                  <a:pt x="2184360" y="1095495"/>
                </a:cubicBezTo>
                <a:cubicBezTo>
                  <a:pt x="2194227" y="1094908"/>
                  <a:pt x="2203666" y="1094536"/>
                  <a:pt x="2210675" y="1094511"/>
                </a:cubicBezTo>
                <a:cubicBezTo>
                  <a:pt x="2214180" y="1094498"/>
                  <a:pt x="2217072" y="1094571"/>
                  <a:pt x="2219158" y="1094751"/>
                </a:cubicBezTo>
                <a:cubicBezTo>
                  <a:pt x="2220202" y="1094839"/>
                  <a:pt x="2221031" y="1094946"/>
                  <a:pt x="2221729" y="1095126"/>
                </a:cubicBezTo>
                <a:cubicBezTo>
                  <a:pt x="2222075" y="1095217"/>
                  <a:pt x="2222388" y="1095312"/>
                  <a:pt x="2222751" y="1095533"/>
                </a:cubicBezTo>
                <a:cubicBezTo>
                  <a:pt x="2223113" y="1095754"/>
                  <a:pt x="2223719" y="1096293"/>
                  <a:pt x="2223719" y="1097151"/>
                </a:cubicBezTo>
                <a:cubicBezTo>
                  <a:pt x="2223719" y="1097855"/>
                  <a:pt x="2223602" y="1097804"/>
                  <a:pt x="2223533" y="1097971"/>
                </a:cubicBezTo>
                <a:cubicBezTo>
                  <a:pt x="2223463" y="1098142"/>
                  <a:pt x="2223388" y="1098315"/>
                  <a:pt x="2223287" y="1098520"/>
                </a:cubicBezTo>
                <a:cubicBezTo>
                  <a:pt x="2223088" y="1098933"/>
                  <a:pt x="2222807" y="1099467"/>
                  <a:pt x="2222448" y="1100142"/>
                </a:cubicBezTo>
                <a:cubicBezTo>
                  <a:pt x="2221725" y="1101492"/>
                  <a:pt x="2220672" y="1103391"/>
                  <a:pt x="2219318" y="1105785"/>
                </a:cubicBezTo>
                <a:cubicBezTo>
                  <a:pt x="2216612" y="1110574"/>
                  <a:pt x="2212707" y="1117353"/>
                  <a:pt x="2207889" y="1125618"/>
                </a:cubicBezTo>
                <a:cubicBezTo>
                  <a:pt x="2198249" y="1142151"/>
                  <a:pt x="2184962" y="1164649"/>
                  <a:pt x="2170341" y="1189135"/>
                </a:cubicBezTo>
                <a:cubicBezTo>
                  <a:pt x="2127587" y="1260743"/>
                  <a:pt x="2099133" y="1308654"/>
                  <a:pt x="2081313" y="1339159"/>
                </a:cubicBezTo>
                <a:cubicBezTo>
                  <a:pt x="2072401" y="1354411"/>
                  <a:pt x="2066149" y="1365313"/>
                  <a:pt x="2062102" y="1372635"/>
                </a:cubicBezTo>
                <a:cubicBezTo>
                  <a:pt x="2060077" y="1376294"/>
                  <a:pt x="2058600" y="1379061"/>
                  <a:pt x="2057629" y="1381014"/>
                </a:cubicBezTo>
                <a:cubicBezTo>
                  <a:pt x="2057143" y="1381988"/>
                  <a:pt x="2056783" y="1382764"/>
                  <a:pt x="2056550" y="1383323"/>
                </a:cubicBezTo>
                <a:cubicBezTo>
                  <a:pt x="2056361" y="1383777"/>
                  <a:pt x="2056259" y="1384137"/>
                  <a:pt x="2056234" y="1384200"/>
                </a:cubicBezTo>
                <a:lnTo>
                  <a:pt x="2056234" y="1384206"/>
                </a:lnTo>
                <a:cubicBezTo>
                  <a:pt x="2056017" y="1385954"/>
                  <a:pt x="2055944" y="1391663"/>
                  <a:pt x="2056149" y="1396367"/>
                </a:cubicBezTo>
                <a:cubicBezTo>
                  <a:pt x="2056196" y="1397452"/>
                  <a:pt x="2056259" y="1398247"/>
                  <a:pt x="2056446" y="1398758"/>
                </a:cubicBezTo>
                <a:cubicBezTo>
                  <a:pt x="2056632" y="1399266"/>
                  <a:pt x="2056853" y="1399600"/>
                  <a:pt x="2057698" y="1400070"/>
                </a:cubicBezTo>
                <a:cubicBezTo>
                  <a:pt x="2059383" y="1401007"/>
                  <a:pt x="2063610" y="1401909"/>
                  <a:pt x="2072133" y="1402449"/>
                </a:cubicBezTo>
                <a:cubicBezTo>
                  <a:pt x="2089177" y="1403524"/>
                  <a:pt x="2123467" y="1403534"/>
                  <a:pt x="2191987" y="1403534"/>
                </a:cubicBezTo>
                <a:cubicBezTo>
                  <a:pt x="2229665" y="1403534"/>
                  <a:pt x="2264091" y="1403247"/>
                  <a:pt x="2289198" y="1402786"/>
                </a:cubicBezTo>
                <a:cubicBezTo>
                  <a:pt x="2301753" y="1402559"/>
                  <a:pt x="2311977" y="1402288"/>
                  <a:pt x="2319100" y="1401985"/>
                </a:cubicBezTo>
                <a:cubicBezTo>
                  <a:pt x="2322662" y="1401837"/>
                  <a:pt x="2325450" y="1401679"/>
                  <a:pt x="2327343" y="1401518"/>
                </a:cubicBezTo>
                <a:cubicBezTo>
                  <a:pt x="2328258" y="1401439"/>
                  <a:pt x="2328936" y="1401360"/>
                  <a:pt x="2329390" y="1401291"/>
                </a:cubicBezTo>
                <a:cubicBezTo>
                  <a:pt x="2329456" y="1401117"/>
                  <a:pt x="2329460" y="1401133"/>
                  <a:pt x="2329545" y="1400821"/>
                </a:cubicBezTo>
                <a:cubicBezTo>
                  <a:pt x="2329715" y="1400203"/>
                  <a:pt x="2329917" y="1399345"/>
                  <a:pt x="2330141" y="1398294"/>
                </a:cubicBezTo>
                <a:cubicBezTo>
                  <a:pt x="2330586" y="1396200"/>
                  <a:pt x="2331110" y="1393335"/>
                  <a:pt x="2331687" y="1389928"/>
                </a:cubicBezTo>
                <a:cubicBezTo>
                  <a:pt x="2332841" y="1383115"/>
                  <a:pt x="2334201" y="1374130"/>
                  <a:pt x="2335519" y="1364648"/>
                </a:cubicBezTo>
                <a:cubicBezTo>
                  <a:pt x="2338160" y="1345686"/>
                  <a:pt x="2340658" y="1324667"/>
                  <a:pt x="2341169" y="1315118"/>
                </a:cubicBezTo>
                <a:cubicBezTo>
                  <a:pt x="2341381" y="1311175"/>
                  <a:pt x="2341532" y="1308238"/>
                  <a:pt x="2341428" y="1306150"/>
                </a:cubicBezTo>
                <a:cubicBezTo>
                  <a:pt x="2341324" y="1304058"/>
                  <a:pt x="2340974" y="1302929"/>
                  <a:pt x="2340444" y="1302285"/>
                </a:cubicBezTo>
                <a:cubicBezTo>
                  <a:pt x="2339911" y="1301639"/>
                  <a:pt x="2339005" y="1301181"/>
                  <a:pt x="2337128" y="1300831"/>
                </a:cubicBezTo>
                <a:cubicBezTo>
                  <a:pt x="2335248" y="1300481"/>
                  <a:pt x="2332529" y="1300298"/>
                  <a:pt x="2328876" y="1300061"/>
                </a:cubicBezTo>
                <a:cubicBezTo>
                  <a:pt x="2325226" y="1299825"/>
                  <a:pt x="2322517" y="1299651"/>
                  <a:pt x="2320535" y="1299771"/>
                </a:cubicBezTo>
                <a:cubicBezTo>
                  <a:pt x="2318554" y="1299888"/>
                  <a:pt x="2317390" y="1300251"/>
                  <a:pt x="2316419" y="1300998"/>
                </a:cubicBezTo>
                <a:cubicBezTo>
                  <a:pt x="2314479" y="1302491"/>
                  <a:pt x="2312911" y="1306421"/>
                  <a:pt x="2309961" y="1314781"/>
                </a:cubicBezTo>
                <a:cubicBezTo>
                  <a:pt x="2302624" y="1335601"/>
                  <a:pt x="2283428" y="1355970"/>
                  <a:pt x="2265214" y="1361913"/>
                </a:cubicBezTo>
                <a:cubicBezTo>
                  <a:pt x="2261378" y="1363165"/>
                  <a:pt x="2253384" y="1364339"/>
                  <a:pt x="2243132" y="1365421"/>
                </a:cubicBezTo>
                <a:cubicBezTo>
                  <a:pt x="2232880" y="1366499"/>
                  <a:pt x="2220505" y="1367421"/>
                  <a:pt x="2208445" y="1367922"/>
                </a:cubicBezTo>
                <a:cubicBezTo>
                  <a:pt x="2195830" y="1368446"/>
                  <a:pt x="2186511" y="1369184"/>
                  <a:pt x="2179972" y="1369203"/>
                </a:cubicBezTo>
                <a:cubicBezTo>
                  <a:pt x="2176704" y="1369212"/>
                  <a:pt x="2174130" y="1369051"/>
                  <a:pt x="2172079" y="1368518"/>
                </a:cubicBezTo>
                <a:cubicBezTo>
                  <a:pt x="2170028" y="1367985"/>
                  <a:pt x="2168334" y="1366925"/>
                  <a:pt x="2167618" y="1365178"/>
                </a:cubicBezTo>
                <a:cubicBezTo>
                  <a:pt x="2166905" y="1363430"/>
                  <a:pt x="2167205" y="1361459"/>
                  <a:pt x="2168000" y="1359165"/>
                </a:cubicBezTo>
                <a:cubicBezTo>
                  <a:pt x="2168798" y="1356875"/>
                  <a:pt x="2170158" y="1354168"/>
                  <a:pt x="2172044" y="1350831"/>
                </a:cubicBezTo>
                <a:cubicBezTo>
                  <a:pt x="2175811" y="1344153"/>
                  <a:pt x="2181688" y="1334976"/>
                  <a:pt x="2189331" y="1322279"/>
                </a:cubicBezTo>
                <a:cubicBezTo>
                  <a:pt x="2201770" y="1301617"/>
                  <a:pt x="2233612" y="1247232"/>
                  <a:pt x="2263186" y="1196397"/>
                </a:cubicBezTo>
                <a:cubicBezTo>
                  <a:pt x="2277974" y="1170980"/>
                  <a:pt x="2292201" y="1146447"/>
                  <a:pt x="2303148" y="1127447"/>
                </a:cubicBezTo>
                <a:cubicBezTo>
                  <a:pt x="2314097" y="1108448"/>
                  <a:pt x="2321819" y="1094880"/>
                  <a:pt x="2323438" y="1091757"/>
                </a:cubicBezTo>
                <a:cubicBezTo>
                  <a:pt x="2326390" y="1086056"/>
                  <a:pt x="2329333" y="1077262"/>
                  <a:pt x="2329845" y="1072908"/>
                </a:cubicBezTo>
                <a:cubicBezTo>
                  <a:pt x="2329971" y="1071823"/>
                  <a:pt x="2330027" y="1071003"/>
                  <a:pt x="2329936" y="1070524"/>
                </a:cubicBezTo>
                <a:cubicBezTo>
                  <a:pt x="2329845" y="1070044"/>
                  <a:pt x="2329763" y="1069826"/>
                  <a:pt x="2329103" y="1069404"/>
                </a:cubicBezTo>
                <a:cubicBezTo>
                  <a:pt x="2327788" y="1068555"/>
                  <a:pt x="2323911" y="1067612"/>
                  <a:pt x="2315895" y="1067072"/>
                </a:cubicBezTo>
                <a:cubicBezTo>
                  <a:pt x="2299864" y="1066000"/>
                  <a:pt x="2267223" y="1065997"/>
                  <a:pt x="2202022" y="1065997"/>
                </a:cubicBezTo>
                <a:close/>
                <a:moveTo>
                  <a:pt x="1280747" y="1088855"/>
                </a:moveTo>
                <a:cubicBezTo>
                  <a:pt x="1284259" y="1088845"/>
                  <a:pt x="1287858" y="1089104"/>
                  <a:pt x="1291549" y="1089643"/>
                </a:cubicBezTo>
                <a:cubicBezTo>
                  <a:pt x="1319451" y="1093700"/>
                  <a:pt x="1341290" y="1111924"/>
                  <a:pt x="1355469" y="1141050"/>
                </a:cubicBezTo>
                <a:cubicBezTo>
                  <a:pt x="1369649" y="1170179"/>
                  <a:pt x="1376321" y="1210226"/>
                  <a:pt x="1374299" y="1258484"/>
                </a:cubicBezTo>
                <a:cubicBezTo>
                  <a:pt x="1373040" y="1288506"/>
                  <a:pt x="1368898" y="1312462"/>
                  <a:pt x="1361643" y="1330724"/>
                </a:cubicBezTo>
                <a:cubicBezTo>
                  <a:pt x="1354391" y="1348989"/>
                  <a:pt x="1343958" y="1361597"/>
                  <a:pt x="1330239" y="1368597"/>
                </a:cubicBezTo>
                <a:cubicBezTo>
                  <a:pt x="1321738" y="1372935"/>
                  <a:pt x="1309779" y="1375058"/>
                  <a:pt x="1297621" y="1375133"/>
                </a:cubicBezTo>
                <a:cubicBezTo>
                  <a:pt x="1285463" y="1375212"/>
                  <a:pt x="1273129" y="1373238"/>
                  <a:pt x="1263902" y="1369048"/>
                </a:cubicBezTo>
                <a:cubicBezTo>
                  <a:pt x="1229227" y="1353298"/>
                  <a:pt x="1206865" y="1305664"/>
                  <a:pt x="1202874" y="1241172"/>
                </a:cubicBezTo>
                <a:cubicBezTo>
                  <a:pt x="1199836" y="1192046"/>
                  <a:pt x="1207073" y="1152198"/>
                  <a:pt x="1222549" y="1125501"/>
                </a:cubicBezTo>
                <a:cubicBezTo>
                  <a:pt x="1236088" y="1102142"/>
                  <a:pt x="1256164" y="1088918"/>
                  <a:pt x="1280747" y="1088855"/>
                </a:cubicBezTo>
                <a:close/>
                <a:moveTo>
                  <a:pt x="339501" y="1305582"/>
                </a:moveTo>
                <a:cubicBezTo>
                  <a:pt x="339615" y="1313008"/>
                  <a:pt x="339561" y="1327566"/>
                  <a:pt x="339728" y="1333213"/>
                </a:cubicBezTo>
                <a:cubicBezTo>
                  <a:pt x="340038" y="1343705"/>
                  <a:pt x="340438" y="1351295"/>
                  <a:pt x="340949" y="1356541"/>
                </a:cubicBezTo>
                <a:cubicBezTo>
                  <a:pt x="340968" y="1356727"/>
                  <a:pt x="340990" y="1356802"/>
                  <a:pt x="341009" y="1356985"/>
                </a:cubicBezTo>
                <a:cubicBezTo>
                  <a:pt x="339965" y="1353490"/>
                  <a:pt x="340031" y="1319683"/>
                  <a:pt x="339501" y="1305582"/>
                </a:cubicBezTo>
                <a:close/>
                <a:moveTo>
                  <a:pt x="1191710" y="1388357"/>
                </a:moveTo>
                <a:cubicBezTo>
                  <a:pt x="1191789" y="1388402"/>
                  <a:pt x="1191947" y="1387667"/>
                  <a:pt x="1192022" y="1387711"/>
                </a:cubicBezTo>
                <a:cubicBezTo>
                  <a:pt x="1191947" y="1387667"/>
                  <a:pt x="1191802" y="1388370"/>
                  <a:pt x="1191710" y="1388357"/>
                </a:cubicBezTo>
                <a:close/>
                <a:moveTo>
                  <a:pt x="1904393" y="1482918"/>
                </a:moveTo>
                <a:cubicBezTo>
                  <a:pt x="1904283" y="1482997"/>
                  <a:pt x="1904138" y="1483108"/>
                  <a:pt x="1903999" y="1483240"/>
                </a:cubicBezTo>
                <a:cubicBezTo>
                  <a:pt x="1903611" y="1483606"/>
                  <a:pt x="1903084" y="1484158"/>
                  <a:pt x="1902447" y="1484855"/>
                </a:cubicBezTo>
                <a:cubicBezTo>
                  <a:pt x="1901172" y="1486249"/>
                  <a:pt x="1899472" y="1488234"/>
                  <a:pt x="1897488" y="1490647"/>
                </a:cubicBezTo>
                <a:cubicBezTo>
                  <a:pt x="1893516" y="1495467"/>
                  <a:pt x="1888393" y="1502000"/>
                  <a:pt x="1883093" y="1509057"/>
                </a:cubicBezTo>
                <a:cubicBezTo>
                  <a:pt x="1872384" y="1523315"/>
                  <a:pt x="1853340" y="1544593"/>
                  <a:pt x="1840557" y="1556577"/>
                </a:cubicBezTo>
                <a:cubicBezTo>
                  <a:pt x="1834233" y="1562508"/>
                  <a:pt x="1828223" y="1568331"/>
                  <a:pt x="1823643" y="1572924"/>
                </a:cubicBezTo>
                <a:cubicBezTo>
                  <a:pt x="1821356" y="1575220"/>
                  <a:pt x="1819419" y="1577211"/>
                  <a:pt x="1817993" y="1578744"/>
                </a:cubicBezTo>
                <a:cubicBezTo>
                  <a:pt x="1816567" y="1580277"/>
                  <a:pt x="1815577" y="1581498"/>
                  <a:pt x="1815473" y="1581671"/>
                </a:cubicBezTo>
                <a:cubicBezTo>
                  <a:pt x="1815230" y="1582075"/>
                  <a:pt x="1815154" y="1583261"/>
                  <a:pt x="1815801" y="1584858"/>
                </a:cubicBezTo>
                <a:cubicBezTo>
                  <a:pt x="1816447" y="1586454"/>
                  <a:pt x="1817703" y="1588343"/>
                  <a:pt x="1819406" y="1590044"/>
                </a:cubicBezTo>
                <a:cubicBezTo>
                  <a:pt x="1822911" y="1593552"/>
                  <a:pt x="1824649" y="1594880"/>
                  <a:pt x="1830217" y="1594400"/>
                </a:cubicBezTo>
                <a:cubicBezTo>
                  <a:pt x="1835785" y="1593921"/>
                  <a:pt x="1845059" y="1591208"/>
                  <a:pt x="1862046" y="1585848"/>
                </a:cubicBezTo>
                <a:cubicBezTo>
                  <a:pt x="1897582" y="1574637"/>
                  <a:pt x="1928563" y="1556817"/>
                  <a:pt x="1955304" y="1532202"/>
                </a:cubicBezTo>
                <a:cubicBezTo>
                  <a:pt x="1958942" y="1528855"/>
                  <a:pt x="1962254" y="1525375"/>
                  <a:pt x="1964626" y="1522517"/>
                </a:cubicBezTo>
                <a:cubicBezTo>
                  <a:pt x="1965812" y="1521088"/>
                  <a:pt x="1966762" y="1519817"/>
                  <a:pt x="1967386" y="1518827"/>
                </a:cubicBezTo>
                <a:cubicBezTo>
                  <a:pt x="1967762" y="1518227"/>
                  <a:pt x="1967979" y="1517675"/>
                  <a:pt x="1968093" y="1517385"/>
                </a:cubicBezTo>
                <a:cubicBezTo>
                  <a:pt x="1968055" y="1517328"/>
                  <a:pt x="1968008" y="1517265"/>
                  <a:pt x="1967945" y="1517202"/>
                </a:cubicBezTo>
                <a:cubicBezTo>
                  <a:pt x="1967588" y="1516827"/>
                  <a:pt x="1966967" y="1516290"/>
                  <a:pt x="1966159" y="1515666"/>
                </a:cubicBezTo>
                <a:cubicBezTo>
                  <a:pt x="1964541" y="1514416"/>
                  <a:pt x="1962150" y="1512795"/>
                  <a:pt x="1959257" y="1510965"/>
                </a:cubicBezTo>
                <a:cubicBezTo>
                  <a:pt x="1953475" y="1507309"/>
                  <a:pt x="1945670" y="1502805"/>
                  <a:pt x="1937730" y="1498489"/>
                </a:cubicBezTo>
                <a:cubicBezTo>
                  <a:pt x="1929794" y="1494174"/>
                  <a:pt x="1921712" y="1490038"/>
                  <a:pt x="1915371" y="1487104"/>
                </a:cubicBezTo>
                <a:cubicBezTo>
                  <a:pt x="1912200" y="1485634"/>
                  <a:pt x="1909459" y="1484464"/>
                  <a:pt x="1907431" y="1483732"/>
                </a:cubicBezTo>
                <a:cubicBezTo>
                  <a:pt x="1906415" y="1483366"/>
                  <a:pt x="1905573" y="1483111"/>
                  <a:pt x="1904989" y="1482981"/>
                </a:cubicBezTo>
                <a:cubicBezTo>
                  <a:pt x="1904743" y="1482928"/>
                  <a:pt x="1904526" y="1482921"/>
                  <a:pt x="1904393" y="1482918"/>
                </a:cubicBezTo>
                <a:close/>
                <a:moveTo>
                  <a:pt x="1064105" y="1608589"/>
                </a:moveTo>
                <a:cubicBezTo>
                  <a:pt x="1063045" y="1608659"/>
                  <a:pt x="1059724" y="1608984"/>
                  <a:pt x="1055295" y="1609501"/>
                </a:cubicBezTo>
                <a:cubicBezTo>
                  <a:pt x="1050295" y="1610088"/>
                  <a:pt x="1043642" y="1610917"/>
                  <a:pt x="1036166" y="1611879"/>
                </a:cubicBezTo>
                <a:cubicBezTo>
                  <a:pt x="1021207" y="1613810"/>
                  <a:pt x="1002935" y="1616280"/>
                  <a:pt x="987854" y="1618460"/>
                </a:cubicBezTo>
                <a:cubicBezTo>
                  <a:pt x="975481" y="1620249"/>
                  <a:pt x="969235" y="1621337"/>
                  <a:pt x="967040" y="1622700"/>
                </a:cubicBezTo>
                <a:cubicBezTo>
                  <a:pt x="965945" y="1623381"/>
                  <a:pt x="965727" y="1623823"/>
                  <a:pt x="965630" y="1625028"/>
                </a:cubicBezTo>
                <a:cubicBezTo>
                  <a:pt x="965535" y="1626233"/>
                  <a:pt x="965838" y="1628160"/>
                  <a:pt x="966308" y="1630813"/>
                </a:cubicBezTo>
                <a:cubicBezTo>
                  <a:pt x="967336" y="1636649"/>
                  <a:pt x="969040" y="1646343"/>
                  <a:pt x="970090" y="1652352"/>
                </a:cubicBezTo>
                <a:cubicBezTo>
                  <a:pt x="971138" y="1658337"/>
                  <a:pt x="969585" y="1666854"/>
                  <a:pt x="961478" y="1690813"/>
                </a:cubicBezTo>
                <a:cubicBezTo>
                  <a:pt x="953368" y="1714772"/>
                  <a:pt x="938601" y="1754267"/>
                  <a:pt x="912854" y="1822071"/>
                </a:cubicBezTo>
                <a:cubicBezTo>
                  <a:pt x="905280" y="1842014"/>
                  <a:pt x="889192" y="1884963"/>
                  <a:pt x="877107" y="1917496"/>
                </a:cubicBezTo>
                <a:cubicBezTo>
                  <a:pt x="863122" y="1955139"/>
                  <a:pt x="854539" y="1976760"/>
                  <a:pt x="846817" y="1990211"/>
                </a:cubicBezTo>
                <a:cubicBezTo>
                  <a:pt x="839094" y="2003659"/>
                  <a:pt x="831993" y="2008968"/>
                  <a:pt x="821747" y="2013296"/>
                </a:cubicBezTo>
                <a:cubicBezTo>
                  <a:pt x="814571" y="2016328"/>
                  <a:pt x="810908" y="2018164"/>
                  <a:pt x="809240" y="2020110"/>
                </a:cubicBezTo>
                <a:cubicBezTo>
                  <a:pt x="808407" y="2021085"/>
                  <a:pt x="807956" y="2022094"/>
                  <a:pt x="807675" y="2023618"/>
                </a:cubicBezTo>
                <a:cubicBezTo>
                  <a:pt x="807391" y="2025139"/>
                  <a:pt x="807325" y="2027151"/>
                  <a:pt x="807325" y="2029810"/>
                </a:cubicBezTo>
                <a:cubicBezTo>
                  <a:pt x="807325" y="2032880"/>
                  <a:pt x="807571" y="2035933"/>
                  <a:pt x="807952" y="2038306"/>
                </a:cubicBezTo>
                <a:cubicBezTo>
                  <a:pt x="808145" y="2039492"/>
                  <a:pt x="808369" y="2040511"/>
                  <a:pt x="808599" y="2041252"/>
                </a:cubicBezTo>
                <a:cubicBezTo>
                  <a:pt x="808792" y="2041870"/>
                  <a:pt x="808962" y="2042113"/>
                  <a:pt x="808987" y="2042183"/>
                </a:cubicBezTo>
                <a:cubicBezTo>
                  <a:pt x="809221" y="2042230"/>
                  <a:pt x="809555" y="2042287"/>
                  <a:pt x="810022" y="2042347"/>
                </a:cubicBezTo>
                <a:cubicBezTo>
                  <a:pt x="811047" y="2042479"/>
                  <a:pt x="812552" y="2042608"/>
                  <a:pt x="814451" y="2042728"/>
                </a:cubicBezTo>
                <a:cubicBezTo>
                  <a:pt x="818252" y="2042974"/>
                  <a:pt x="823643" y="2043189"/>
                  <a:pt x="830205" y="2043359"/>
                </a:cubicBezTo>
                <a:cubicBezTo>
                  <a:pt x="843334" y="2043700"/>
                  <a:pt x="861160" y="2043870"/>
                  <a:pt x="880495" y="2043782"/>
                </a:cubicBezTo>
                <a:cubicBezTo>
                  <a:pt x="915671" y="2043624"/>
                  <a:pt x="933346" y="2043498"/>
                  <a:pt x="941756" y="2041829"/>
                </a:cubicBezTo>
                <a:cubicBezTo>
                  <a:pt x="945961" y="2040996"/>
                  <a:pt x="947586" y="2039914"/>
                  <a:pt x="948384" y="2038514"/>
                </a:cubicBezTo>
                <a:cubicBezTo>
                  <a:pt x="949765" y="2036097"/>
                  <a:pt x="949223" y="2027766"/>
                  <a:pt x="948623" y="2023536"/>
                </a:cubicBezTo>
                <a:cubicBezTo>
                  <a:pt x="947787" y="2020691"/>
                  <a:pt x="945254" y="2018706"/>
                  <a:pt x="944393" y="2018085"/>
                </a:cubicBezTo>
                <a:cubicBezTo>
                  <a:pt x="944393" y="2018085"/>
                  <a:pt x="940766" y="2015968"/>
                  <a:pt x="935289" y="2015514"/>
                </a:cubicBezTo>
                <a:cubicBezTo>
                  <a:pt x="929838" y="2015063"/>
                  <a:pt x="924072" y="2011593"/>
                  <a:pt x="919478" y="2006489"/>
                </a:cubicBezTo>
                <a:cubicBezTo>
                  <a:pt x="914885" y="2001385"/>
                  <a:pt x="911425" y="1995003"/>
                  <a:pt x="911425" y="1989170"/>
                </a:cubicBezTo>
                <a:cubicBezTo>
                  <a:pt x="911425" y="1986331"/>
                  <a:pt x="912557" y="1981413"/>
                  <a:pt x="914289" y="1975022"/>
                </a:cubicBezTo>
                <a:cubicBezTo>
                  <a:pt x="916024" y="1968634"/>
                  <a:pt x="918390" y="1960953"/>
                  <a:pt x="920927" y="1953335"/>
                </a:cubicBezTo>
                <a:cubicBezTo>
                  <a:pt x="923463" y="1945719"/>
                  <a:pt x="926169" y="1938171"/>
                  <a:pt x="928602" y="1932048"/>
                </a:cubicBezTo>
                <a:cubicBezTo>
                  <a:pt x="931034" y="1925925"/>
                  <a:pt x="933046" y="1921363"/>
                  <a:pt x="934747" y="1919136"/>
                </a:cubicBezTo>
                <a:cubicBezTo>
                  <a:pt x="935873" y="1917660"/>
                  <a:pt x="937642" y="1917218"/>
                  <a:pt x="940437" y="1916688"/>
                </a:cubicBezTo>
                <a:cubicBezTo>
                  <a:pt x="943235" y="1916158"/>
                  <a:pt x="947135" y="1915758"/>
                  <a:pt x="952434" y="1915445"/>
                </a:cubicBezTo>
                <a:cubicBezTo>
                  <a:pt x="963033" y="1914821"/>
                  <a:pt x="979223" y="1914568"/>
                  <a:pt x="1002964" y="1914568"/>
                </a:cubicBezTo>
                <a:cubicBezTo>
                  <a:pt x="1034938" y="1914568"/>
                  <a:pt x="1050998" y="1914433"/>
                  <a:pt x="1061235" y="1919319"/>
                </a:cubicBezTo>
                <a:cubicBezTo>
                  <a:pt x="1066354" y="1921764"/>
                  <a:pt x="1069872" y="1925543"/>
                  <a:pt x="1072806" y="1930896"/>
                </a:cubicBezTo>
                <a:cubicBezTo>
                  <a:pt x="1075739" y="1936249"/>
                  <a:pt x="1078190" y="1943190"/>
                  <a:pt x="1081452" y="1952382"/>
                </a:cubicBezTo>
                <a:cubicBezTo>
                  <a:pt x="1089900" y="1976186"/>
                  <a:pt x="1094124" y="1989098"/>
                  <a:pt x="1091752" y="1998369"/>
                </a:cubicBezTo>
                <a:cubicBezTo>
                  <a:pt x="1090566" y="2003003"/>
                  <a:pt x="1087591" y="2006517"/>
                  <a:pt x="1083029" y="2009501"/>
                </a:cubicBezTo>
                <a:cubicBezTo>
                  <a:pt x="1078465" y="2012489"/>
                  <a:pt x="1072285" y="2015079"/>
                  <a:pt x="1064200" y="2018214"/>
                </a:cubicBezTo>
                <a:cubicBezTo>
                  <a:pt x="1060563" y="2019624"/>
                  <a:pt x="1058862" y="2020687"/>
                  <a:pt x="1057878" y="2022514"/>
                </a:cubicBezTo>
                <a:cubicBezTo>
                  <a:pt x="1056894" y="2024341"/>
                  <a:pt x="1056534" y="2027413"/>
                  <a:pt x="1056534" y="2032842"/>
                </a:cubicBezTo>
                <a:cubicBezTo>
                  <a:pt x="1056534" y="2034504"/>
                  <a:pt x="1057430" y="2039343"/>
                  <a:pt x="1060159" y="2040555"/>
                </a:cubicBezTo>
                <a:cubicBezTo>
                  <a:pt x="1061768" y="2041243"/>
                  <a:pt x="1063963" y="2041870"/>
                  <a:pt x="1067660" y="2042309"/>
                </a:cubicBezTo>
                <a:cubicBezTo>
                  <a:pt x="1079919" y="2043766"/>
                  <a:pt x="1105023" y="2043577"/>
                  <a:pt x="1155102" y="2043161"/>
                </a:cubicBezTo>
                <a:cubicBezTo>
                  <a:pt x="1205180" y="2042744"/>
                  <a:pt x="1230281" y="2042514"/>
                  <a:pt x="1242653" y="2040782"/>
                </a:cubicBezTo>
                <a:cubicBezTo>
                  <a:pt x="1245552" y="2040479"/>
                  <a:pt x="1248183" y="2039359"/>
                  <a:pt x="1250915" y="2038454"/>
                </a:cubicBezTo>
                <a:cubicBezTo>
                  <a:pt x="1251647" y="2038056"/>
                  <a:pt x="1252543" y="2037678"/>
                  <a:pt x="1252931" y="2037246"/>
                </a:cubicBezTo>
                <a:cubicBezTo>
                  <a:pt x="1254205" y="2035833"/>
                  <a:pt x="1254407" y="2033804"/>
                  <a:pt x="1254650" y="2030476"/>
                </a:cubicBezTo>
                <a:cubicBezTo>
                  <a:pt x="1254890" y="2027145"/>
                  <a:pt x="1255066" y="2024672"/>
                  <a:pt x="1254987" y="2022902"/>
                </a:cubicBezTo>
                <a:cubicBezTo>
                  <a:pt x="1254909" y="2021132"/>
                  <a:pt x="1254615" y="2020167"/>
                  <a:pt x="1254063" y="2019457"/>
                </a:cubicBezTo>
                <a:cubicBezTo>
                  <a:pt x="1253514" y="2018751"/>
                  <a:pt x="1252530" y="2018126"/>
                  <a:pt x="1250688" y="2017463"/>
                </a:cubicBezTo>
                <a:cubicBezTo>
                  <a:pt x="1248845" y="2016801"/>
                  <a:pt x="1246218" y="2016132"/>
                  <a:pt x="1242691" y="2015246"/>
                </a:cubicBezTo>
                <a:cubicBezTo>
                  <a:pt x="1236442" y="2013672"/>
                  <a:pt x="1231603" y="2012669"/>
                  <a:pt x="1227010" y="2009448"/>
                </a:cubicBezTo>
                <a:cubicBezTo>
                  <a:pt x="1222420" y="2006224"/>
                  <a:pt x="1218297" y="2000931"/>
                  <a:pt x="1213202" y="1991098"/>
                </a:cubicBezTo>
                <a:cubicBezTo>
                  <a:pt x="1203013" y="1971432"/>
                  <a:pt x="1188710" y="1933275"/>
                  <a:pt x="1159155" y="1855187"/>
                </a:cubicBezTo>
                <a:cubicBezTo>
                  <a:pt x="1139458" y="1803140"/>
                  <a:pt x="1112089" y="1731456"/>
                  <a:pt x="1098339" y="1695895"/>
                </a:cubicBezTo>
                <a:cubicBezTo>
                  <a:pt x="1084582" y="1660321"/>
                  <a:pt x="1071642" y="1626066"/>
                  <a:pt x="1069437" y="1619318"/>
                </a:cubicBezTo>
                <a:cubicBezTo>
                  <a:pt x="1068402" y="1616148"/>
                  <a:pt x="1067162" y="1613264"/>
                  <a:pt x="1066042" y="1611239"/>
                </a:cubicBezTo>
                <a:cubicBezTo>
                  <a:pt x="1065481" y="1610230"/>
                  <a:pt x="1064948" y="1609428"/>
                  <a:pt x="1064544" y="1608962"/>
                </a:cubicBezTo>
                <a:cubicBezTo>
                  <a:pt x="1064339" y="1608722"/>
                  <a:pt x="1064150" y="1608624"/>
                  <a:pt x="1064096" y="1608589"/>
                </a:cubicBezTo>
                <a:close/>
                <a:moveTo>
                  <a:pt x="616146" y="1609485"/>
                </a:moveTo>
                <a:cubicBezTo>
                  <a:pt x="607597" y="1609189"/>
                  <a:pt x="599254" y="1609214"/>
                  <a:pt x="591317" y="1609608"/>
                </a:cubicBezTo>
                <a:cubicBezTo>
                  <a:pt x="522617" y="1613012"/>
                  <a:pt x="476352" y="1632655"/>
                  <a:pt x="431327" y="1677491"/>
                </a:cubicBezTo>
                <a:cubicBezTo>
                  <a:pt x="400744" y="1707948"/>
                  <a:pt x="385649" y="1734323"/>
                  <a:pt x="374848" y="1776162"/>
                </a:cubicBezTo>
                <a:cubicBezTo>
                  <a:pt x="366722" y="1807645"/>
                  <a:pt x="365952" y="1860449"/>
                  <a:pt x="373161" y="1893092"/>
                </a:cubicBezTo>
                <a:cubicBezTo>
                  <a:pt x="391085" y="1974271"/>
                  <a:pt x="454778" y="2032369"/>
                  <a:pt x="543677" y="2048454"/>
                </a:cubicBezTo>
                <a:cubicBezTo>
                  <a:pt x="595187" y="2057772"/>
                  <a:pt x="665837" y="2052239"/>
                  <a:pt x="721202" y="2034504"/>
                </a:cubicBezTo>
                <a:cubicBezTo>
                  <a:pt x="731701" y="2031142"/>
                  <a:pt x="739612" y="2028176"/>
                  <a:pt x="745205" y="2025495"/>
                </a:cubicBezTo>
                <a:cubicBezTo>
                  <a:pt x="750798" y="2022817"/>
                  <a:pt x="754025" y="2020359"/>
                  <a:pt x="755224" y="2018460"/>
                </a:cubicBezTo>
                <a:cubicBezTo>
                  <a:pt x="756177" y="2016952"/>
                  <a:pt x="757842" y="2012596"/>
                  <a:pt x="759593" y="2006830"/>
                </a:cubicBezTo>
                <a:cubicBezTo>
                  <a:pt x="761344" y="2001060"/>
                  <a:pt x="763281" y="1993767"/>
                  <a:pt x="765174" y="1985880"/>
                </a:cubicBezTo>
                <a:cubicBezTo>
                  <a:pt x="768959" y="1970107"/>
                  <a:pt x="772574" y="1951947"/>
                  <a:pt x="774256" y="1938827"/>
                </a:cubicBezTo>
                <a:cubicBezTo>
                  <a:pt x="774849" y="1934199"/>
                  <a:pt x="775309" y="1930780"/>
                  <a:pt x="775309" y="1928363"/>
                </a:cubicBezTo>
                <a:cubicBezTo>
                  <a:pt x="775309" y="1925950"/>
                  <a:pt x="774921" y="1924729"/>
                  <a:pt x="773991" y="1923799"/>
                </a:cubicBezTo>
                <a:cubicBezTo>
                  <a:pt x="773060" y="1922871"/>
                  <a:pt x="771233" y="1922073"/>
                  <a:pt x="768032" y="1921395"/>
                </a:cubicBezTo>
                <a:cubicBezTo>
                  <a:pt x="764833" y="1920720"/>
                  <a:pt x="760357" y="1920146"/>
                  <a:pt x="754325" y="1919338"/>
                </a:cubicBezTo>
                <a:cubicBezTo>
                  <a:pt x="750590" y="1918840"/>
                  <a:pt x="747817" y="1918477"/>
                  <a:pt x="745761" y="1918470"/>
                </a:cubicBezTo>
                <a:cubicBezTo>
                  <a:pt x="743704" y="1918464"/>
                  <a:pt x="742439" y="1918764"/>
                  <a:pt x="741300" y="1919524"/>
                </a:cubicBezTo>
                <a:cubicBezTo>
                  <a:pt x="739022" y="1921041"/>
                  <a:pt x="736880" y="1925193"/>
                  <a:pt x="732742" y="1933934"/>
                </a:cubicBezTo>
                <a:cubicBezTo>
                  <a:pt x="721013" y="1958704"/>
                  <a:pt x="703313" y="1977540"/>
                  <a:pt x="679748" y="1990315"/>
                </a:cubicBezTo>
                <a:cubicBezTo>
                  <a:pt x="670102" y="1995546"/>
                  <a:pt x="664625" y="1998363"/>
                  <a:pt x="657335" y="1999804"/>
                </a:cubicBezTo>
                <a:cubicBezTo>
                  <a:pt x="650042" y="2001246"/>
                  <a:pt x="641133" y="2001318"/>
                  <a:pt x="624361" y="2001318"/>
                </a:cubicBezTo>
                <a:cubicBezTo>
                  <a:pt x="593156" y="2001318"/>
                  <a:pt x="587206" y="2000334"/>
                  <a:pt x="570664" y="1992584"/>
                </a:cubicBezTo>
                <a:cubicBezTo>
                  <a:pt x="536065" y="1976372"/>
                  <a:pt x="508598" y="1940313"/>
                  <a:pt x="496447" y="1895512"/>
                </a:cubicBezTo>
                <a:cubicBezTo>
                  <a:pt x="489595" y="1870260"/>
                  <a:pt x="487093" y="1815768"/>
                  <a:pt x="491456" y="1787834"/>
                </a:cubicBezTo>
                <a:cubicBezTo>
                  <a:pt x="502573" y="1716642"/>
                  <a:pt x="533582" y="1669349"/>
                  <a:pt x="579345" y="1654923"/>
                </a:cubicBezTo>
                <a:cubicBezTo>
                  <a:pt x="612541" y="1644460"/>
                  <a:pt x="643461" y="1650652"/>
                  <a:pt x="677635" y="1674447"/>
                </a:cubicBezTo>
                <a:cubicBezTo>
                  <a:pt x="698351" y="1688873"/>
                  <a:pt x="713521" y="1710425"/>
                  <a:pt x="721745" y="1737002"/>
                </a:cubicBezTo>
                <a:cubicBezTo>
                  <a:pt x="723395" y="1742339"/>
                  <a:pt x="724606" y="1746289"/>
                  <a:pt x="725896" y="1749005"/>
                </a:cubicBezTo>
                <a:cubicBezTo>
                  <a:pt x="727186" y="1751721"/>
                  <a:pt x="728414" y="1753115"/>
                  <a:pt x="730332" y="1753929"/>
                </a:cubicBezTo>
                <a:cubicBezTo>
                  <a:pt x="734171" y="1755550"/>
                  <a:pt x="741893" y="1754456"/>
                  <a:pt x="757694" y="1751875"/>
                </a:cubicBezTo>
                <a:cubicBezTo>
                  <a:pt x="760335" y="1751446"/>
                  <a:pt x="762237" y="1751096"/>
                  <a:pt x="763382" y="1750588"/>
                </a:cubicBezTo>
                <a:cubicBezTo>
                  <a:pt x="764527" y="1750080"/>
                  <a:pt x="765000" y="1749617"/>
                  <a:pt x="765426" y="1748229"/>
                </a:cubicBezTo>
                <a:cubicBezTo>
                  <a:pt x="766284" y="1745453"/>
                  <a:pt x="765909" y="1738923"/>
                  <a:pt x="764877" y="1726011"/>
                </a:cubicBezTo>
                <a:cubicBezTo>
                  <a:pt x="763215" y="1705131"/>
                  <a:pt x="761268" y="1687201"/>
                  <a:pt x="759218" y="1673431"/>
                </a:cubicBezTo>
                <a:cubicBezTo>
                  <a:pt x="757167" y="1659662"/>
                  <a:pt x="754918" y="1649930"/>
                  <a:pt x="753032" y="1645990"/>
                </a:cubicBezTo>
                <a:cubicBezTo>
                  <a:pt x="751013" y="1641775"/>
                  <a:pt x="743899" y="1636690"/>
                  <a:pt x="733278" y="1632072"/>
                </a:cubicBezTo>
                <a:cubicBezTo>
                  <a:pt x="722657" y="1627454"/>
                  <a:pt x="708616" y="1623141"/>
                  <a:pt x="692871" y="1619545"/>
                </a:cubicBezTo>
                <a:cubicBezTo>
                  <a:pt x="669259" y="1614151"/>
                  <a:pt x="641793" y="1610372"/>
                  <a:pt x="616146" y="1609485"/>
                </a:cubicBezTo>
                <a:close/>
                <a:moveTo>
                  <a:pt x="1463617" y="1618040"/>
                </a:moveTo>
                <a:cubicBezTo>
                  <a:pt x="1419034" y="1618040"/>
                  <a:pt x="1397816" y="1618343"/>
                  <a:pt x="1373006" y="1618602"/>
                </a:cubicBezTo>
                <a:cubicBezTo>
                  <a:pt x="1354365" y="1619154"/>
                  <a:pt x="1306091" y="1619034"/>
                  <a:pt x="1304303" y="1620230"/>
                </a:cubicBezTo>
                <a:cubicBezTo>
                  <a:pt x="1302375" y="1620441"/>
                  <a:pt x="1300555" y="1620662"/>
                  <a:pt x="1299586" y="1620889"/>
                </a:cubicBezTo>
                <a:cubicBezTo>
                  <a:pt x="1299034" y="1621018"/>
                  <a:pt x="1298687" y="1621141"/>
                  <a:pt x="1298479" y="1621233"/>
                </a:cubicBezTo>
                <a:cubicBezTo>
                  <a:pt x="1298249" y="1621968"/>
                  <a:pt x="1297984" y="1623782"/>
                  <a:pt x="1297974" y="1626040"/>
                </a:cubicBezTo>
                <a:cubicBezTo>
                  <a:pt x="1297974" y="1628419"/>
                  <a:pt x="1298148" y="1631220"/>
                  <a:pt x="1298526" y="1633791"/>
                </a:cubicBezTo>
                <a:cubicBezTo>
                  <a:pt x="1299126" y="1637822"/>
                  <a:pt x="1299839" y="1639867"/>
                  <a:pt x="1301571" y="1641425"/>
                </a:cubicBezTo>
                <a:cubicBezTo>
                  <a:pt x="1303306" y="1642980"/>
                  <a:pt x="1306460" y="1644214"/>
                  <a:pt x="1312101" y="1645725"/>
                </a:cubicBezTo>
                <a:cubicBezTo>
                  <a:pt x="1317836" y="1647258"/>
                  <a:pt x="1322482" y="1648062"/>
                  <a:pt x="1326082" y="1651595"/>
                </a:cubicBezTo>
                <a:cubicBezTo>
                  <a:pt x="1329681" y="1655132"/>
                  <a:pt x="1331794" y="1660996"/>
                  <a:pt x="1333167" y="1672027"/>
                </a:cubicBezTo>
                <a:cubicBezTo>
                  <a:pt x="1335911" y="1694087"/>
                  <a:pt x="1335712" y="1737538"/>
                  <a:pt x="1335712" y="1827506"/>
                </a:cubicBezTo>
                <a:cubicBezTo>
                  <a:pt x="1335712" y="1890546"/>
                  <a:pt x="1335488" y="1930981"/>
                  <a:pt x="1334848" y="1956669"/>
                </a:cubicBezTo>
                <a:cubicBezTo>
                  <a:pt x="1334529" y="1969511"/>
                  <a:pt x="1334110" y="1978662"/>
                  <a:pt x="1333555" y="1985142"/>
                </a:cubicBezTo>
                <a:cubicBezTo>
                  <a:pt x="1332999" y="1991618"/>
                  <a:pt x="1332362" y="1995375"/>
                  <a:pt x="1331375" y="1997716"/>
                </a:cubicBezTo>
                <a:cubicBezTo>
                  <a:pt x="1329397" y="2002394"/>
                  <a:pt x="1327028" y="2005820"/>
                  <a:pt x="1322883" y="2008634"/>
                </a:cubicBezTo>
                <a:cubicBezTo>
                  <a:pt x="1318741" y="2011445"/>
                  <a:pt x="1312943" y="2013697"/>
                  <a:pt x="1303858" y="2016618"/>
                </a:cubicBezTo>
                <a:cubicBezTo>
                  <a:pt x="1302142" y="2017170"/>
                  <a:pt x="1301280" y="2017943"/>
                  <a:pt x="1300536" y="2020104"/>
                </a:cubicBezTo>
                <a:cubicBezTo>
                  <a:pt x="1299795" y="2022268"/>
                  <a:pt x="1299435" y="2025836"/>
                  <a:pt x="1299435" y="2031189"/>
                </a:cubicBezTo>
                <a:cubicBezTo>
                  <a:pt x="1299435" y="2033993"/>
                  <a:pt x="1299832" y="2035463"/>
                  <a:pt x="1300432" y="2036896"/>
                </a:cubicBezTo>
                <a:cubicBezTo>
                  <a:pt x="1302101" y="2040145"/>
                  <a:pt x="1308148" y="2041728"/>
                  <a:pt x="1311085" y="2042132"/>
                </a:cubicBezTo>
                <a:cubicBezTo>
                  <a:pt x="1323817" y="2043880"/>
                  <a:pt x="1349908" y="2043905"/>
                  <a:pt x="1401958" y="2043905"/>
                </a:cubicBezTo>
                <a:cubicBezTo>
                  <a:pt x="1454008" y="2043905"/>
                  <a:pt x="1480099" y="2043880"/>
                  <a:pt x="1492834" y="2042164"/>
                </a:cubicBezTo>
                <a:cubicBezTo>
                  <a:pt x="1499203" y="2041302"/>
                  <a:pt x="1502020" y="2040003"/>
                  <a:pt x="1503210" y="2038558"/>
                </a:cubicBezTo>
                <a:cubicBezTo>
                  <a:pt x="1504399" y="2037116"/>
                  <a:pt x="1504481" y="2034952"/>
                  <a:pt x="1504481" y="2031441"/>
                </a:cubicBezTo>
                <a:cubicBezTo>
                  <a:pt x="1504481" y="2027933"/>
                  <a:pt x="1504481" y="2025337"/>
                  <a:pt x="1504191" y="2023530"/>
                </a:cubicBezTo>
                <a:cubicBezTo>
                  <a:pt x="1503913" y="2021725"/>
                  <a:pt x="1503478" y="2020833"/>
                  <a:pt x="1502594" y="2020101"/>
                </a:cubicBezTo>
                <a:cubicBezTo>
                  <a:pt x="1500822" y="2018634"/>
                  <a:pt x="1496046" y="2017861"/>
                  <a:pt x="1486216" y="2016747"/>
                </a:cubicBezTo>
                <a:cubicBezTo>
                  <a:pt x="1470582" y="2014978"/>
                  <a:pt x="1463983" y="2012435"/>
                  <a:pt x="1456888" y="2005344"/>
                </a:cubicBezTo>
                <a:cubicBezTo>
                  <a:pt x="1452526" y="2000978"/>
                  <a:pt x="1449914" y="1998047"/>
                  <a:pt x="1448800" y="1987820"/>
                </a:cubicBezTo>
                <a:cubicBezTo>
                  <a:pt x="1447686" y="1977593"/>
                  <a:pt x="1447696" y="1959751"/>
                  <a:pt x="1447696" y="1924010"/>
                </a:cubicBezTo>
                <a:cubicBezTo>
                  <a:pt x="1447696" y="1888266"/>
                  <a:pt x="1447462" y="1870436"/>
                  <a:pt x="1452588" y="1860849"/>
                </a:cubicBezTo>
                <a:cubicBezTo>
                  <a:pt x="1455153" y="1856058"/>
                  <a:pt x="1459298" y="1853559"/>
                  <a:pt x="1464876" y="1852537"/>
                </a:cubicBezTo>
                <a:cubicBezTo>
                  <a:pt x="1470453" y="1851518"/>
                  <a:pt x="1477560" y="1851739"/>
                  <a:pt x="1486976" y="1852001"/>
                </a:cubicBezTo>
                <a:cubicBezTo>
                  <a:pt x="1505361" y="1852515"/>
                  <a:pt x="1514840" y="1852808"/>
                  <a:pt x="1521181" y="1854196"/>
                </a:cubicBezTo>
                <a:cubicBezTo>
                  <a:pt x="1527525" y="1855581"/>
                  <a:pt x="1530626" y="1858234"/>
                  <a:pt x="1535377" y="1862789"/>
                </a:cubicBezTo>
                <a:cubicBezTo>
                  <a:pt x="1544017" y="1871076"/>
                  <a:pt x="1550228" y="1885550"/>
                  <a:pt x="1556411" y="1910748"/>
                </a:cubicBezTo>
                <a:lnTo>
                  <a:pt x="1556411" y="1910748"/>
                </a:lnTo>
                <a:lnTo>
                  <a:pt x="1556411" y="1910748"/>
                </a:lnTo>
                <a:cubicBezTo>
                  <a:pt x="1556462" y="1910777"/>
                  <a:pt x="1556635" y="1910947"/>
                  <a:pt x="1557030" y="1911089"/>
                </a:cubicBezTo>
                <a:cubicBezTo>
                  <a:pt x="1557742" y="1911344"/>
                  <a:pt x="1558913" y="1911597"/>
                  <a:pt x="1560367" y="1911773"/>
                </a:cubicBezTo>
                <a:cubicBezTo>
                  <a:pt x="1563275" y="1912124"/>
                  <a:pt x="1567345" y="1912209"/>
                  <a:pt x="1571834" y="1911896"/>
                </a:cubicBezTo>
                <a:cubicBezTo>
                  <a:pt x="1577597" y="1911493"/>
                  <a:pt x="1583209" y="1907770"/>
                  <a:pt x="1584490" y="1902723"/>
                </a:cubicBezTo>
                <a:cubicBezTo>
                  <a:pt x="1586329" y="1893515"/>
                  <a:pt x="1586174" y="1874464"/>
                  <a:pt x="1585752" y="1836537"/>
                </a:cubicBezTo>
                <a:cubicBezTo>
                  <a:pt x="1585329" y="1798610"/>
                  <a:pt x="1585067" y="1779563"/>
                  <a:pt x="1583077" y="1770490"/>
                </a:cubicBezTo>
                <a:cubicBezTo>
                  <a:pt x="1582083" y="1765951"/>
                  <a:pt x="1580824" y="1764166"/>
                  <a:pt x="1579105" y="1763251"/>
                </a:cubicBezTo>
                <a:cubicBezTo>
                  <a:pt x="1577383" y="1762336"/>
                  <a:pt x="1574654" y="1762244"/>
                  <a:pt x="1570711" y="1762244"/>
                </a:cubicBezTo>
                <a:cubicBezTo>
                  <a:pt x="1562979" y="1762248"/>
                  <a:pt x="1559152" y="1762487"/>
                  <a:pt x="1557607" y="1763427"/>
                </a:cubicBezTo>
                <a:cubicBezTo>
                  <a:pt x="1556834" y="1763901"/>
                  <a:pt x="1556399" y="1764494"/>
                  <a:pt x="1555951" y="1765787"/>
                </a:cubicBezTo>
                <a:cubicBezTo>
                  <a:pt x="1555499" y="1767083"/>
                  <a:pt x="1555146" y="1769017"/>
                  <a:pt x="1554711" y="1771635"/>
                </a:cubicBezTo>
                <a:cubicBezTo>
                  <a:pt x="1552481" y="1785030"/>
                  <a:pt x="1547856" y="1793837"/>
                  <a:pt x="1538613" y="1802206"/>
                </a:cubicBezTo>
                <a:cubicBezTo>
                  <a:pt x="1535440" y="1805080"/>
                  <a:pt x="1531869" y="1806897"/>
                  <a:pt x="1524954" y="1807970"/>
                </a:cubicBezTo>
                <a:cubicBezTo>
                  <a:pt x="1518036" y="1809039"/>
                  <a:pt x="1507620" y="1809515"/>
                  <a:pt x="1489989" y="1809995"/>
                </a:cubicBezTo>
                <a:cubicBezTo>
                  <a:pt x="1479816" y="1810272"/>
                  <a:pt x="1472140" y="1810503"/>
                  <a:pt x="1466144" y="1809433"/>
                </a:cubicBezTo>
                <a:cubicBezTo>
                  <a:pt x="1460147" y="1808364"/>
                  <a:pt x="1455724" y="1805768"/>
                  <a:pt x="1452964" y="1800739"/>
                </a:cubicBezTo>
                <a:cubicBezTo>
                  <a:pt x="1447447" y="1790686"/>
                  <a:pt x="1447680" y="1771904"/>
                  <a:pt x="1447680" y="1734286"/>
                </a:cubicBezTo>
                <a:cubicBezTo>
                  <a:pt x="1447677" y="1696667"/>
                  <a:pt x="1447418" y="1677847"/>
                  <a:pt x="1453525" y="1667756"/>
                </a:cubicBezTo>
                <a:cubicBezTo>
                  <a:pt x="1456579" y="1662712"/>
                  <a:pt x="1461390" y="1660157"/>
                  <a:pt x="1467961" y="1659075"/>
                </a:cubicBezTo>
                <a:cubicBezTo>
                  <a:pt x="1474535" y="1657993"/>
                  <a:pt x="1483005" y="1658195"/>
                  <a:pt x="1494244" y="1658434"/>
                </a:cubicBezTo>
                <a:cubicBezTo>
                  <a:pt x="1506635" y="1658699"/>
                  <a:pt x="1519210" y="1659286"/>
                  <a:pt x="1529506" y="1660018"/>
                </a:cubicBezTo>
                <a:cubicBezTo>
                  <a:pt x="1539803" y="1660750"/>
                  <a:pt x="1547679" y="1661576"/>
                  <a:pt x="1551254" y="1662513"/>
                </a:cubicBezTo>
                <a:cubicBezTo>
                  <a:pt x="1574032" y="1668485"/>
                  <a:pt x="1590493" y="1688390"/>
                  <a:pt x="1598837" y="1719380"/>
                </a:cubicBezTo>
                <a:cubicBezTo>
                  <a:pt x="1599739" y="1722730"/>
                  <a:pt x="1600420" y="1725207"/>
                  <a:pt x="1601136" y="1726929"/>
                </a:cubicBezTo>
                <a:cubicBezTo>
                  <a:pt x="1601853" y="1728652"/>
                  <a:pt x="1602524" y="1729544"/>
                  <a:pt x="1603521" y="1730169"/>
                </a:cubicBezTo>
                <a:cubicBezTo>
                  <a:pt x="1605515" y="1731424"/>
                  <a:pt x="1609764" y="1731604"/>
                  <a:pt x="1618603" y="1731604"/>
                </a:cubicBezTo>
                <a:cubicBezTo>
                  <a:pt x="1623023" y="1731604"/>
                  <a:pt x="1626231" y="1731544"/>
                  <a:pt x="1628259" y="1730822"/>
                </a:cubicBezTo>
                <a:cubicBezTo>
                  <a:pt x="1630284" y="1730100"/>
                  <a:pt x="1631382" y="1728967"/>
                  <a:pt x="1632262" y="1725771"/>
                </a:cubicBezTo>
                <a:cubicBezTo>
                  <a:pt x="1634023" y="1719377"/>
                  <a:pt x="1633559" y="1705286"/>
                  <a:pt x="1632417" y="1677324"/>
                </a:cubicBezTo>
                <a:cubicBezTo>
                  <a:pt x="1631789" y="1661958"/>
                  <a:pt x="1631051" y="1647706"/>
                  <a:pt x="1630367" y="1637147"/>
                </a:cubicBezTo>
                <a:cubicBezTo>
                  <a:pt x="1630023" y="1631867"/>
                  <a:pt x="1629691" y="1627510"/>
                  <a:pt x="1629398" y="1624406"/>
                </a:cubicBezTo>
                <a:cubicBezTo>
                  <a:pt x="1629250" y="1622854"/>
                  <a:pt x="1629114" y="1621614"/>
                  <a:pt x="1628991" y="1620753"/>
                </a:cubicBezTo>
                <a:cubicBezTo>
                  <a:pt x="1628956" y="1620517"/>
                  <a:pt x="1628931" y="1620387"/>
                  <a:pt x="1628900" y="1620211"/>
                </a:cubicBezTo>
                <a:cubicBezTo>
                  <a:pt x="1628344" y="1620138"/>
                  <a:pt x="1627521" y="1620059"/>
                  <a:pt x="1626423" y="1619984"/>
                </a:cubicBezTo>
                <a:cubicBezTo>
                  <a:pt x="1624152" y="1619826"/>
                  <a:pt x="1620814" y="1619677"/>
                  <a:pt x="1616540" y="1619532"/>
                </a:cubicBezTo>
                <a:cubicBezTo>
                  <a:pt x="1607998" y="1619242"/>
                  <a:pt x="1595714" y="1618977"/>
                  <a:pt x="1580622" y="1618756"/>
                </a:cubicBezTo>
                <a:cubicBezTo>
                  <a:pt x="1550436" y="1618315"/>
                  <a:pt x="1509001" y="1618040"/>
                  <a:pt x="1463607" y="1618040"/>
                </a:cubicBezTo>
                <a:close/>
                <a:moveTo>
                  <a:pt x="1744609" y="1618040"/>
                </a:moveTo>
                <a:cubicBezTo>
                  <a:pt x="1721631" y="1618173"/>
                  <a:pt x="1707467" y="1618573"/>
                  <a:pt x="1698855" y="1619630"/>
                </a:cubicBezTo>
                <a:cubicBezTo>
                  <a:pt x="1694549" y="1620160"/>
                  <a:pt x="1691650" y="1620864"/>
                  <a:pt x="1689820" y="1621684"/>
                </a:cubicBezTo>
                <a:cubicBezTo>
                  <a:pt x="1687994" y="1622501"/>
                  <a:pt x="1687265" y="1623308"/>
                  <a:pt x="1686820" y="1624356"/>
                </a:cubicBezTo>
                <a:cubicBezTo>
                  <a:pt x="1685937" y="1626453"/>
                  <a:pt x="1686678" y="1630381"/>
                  <a:pt x="1686391" y="1636028"/>
                </a:cubicBezTo>
                <a:cubicBezTo>
                  <a:pt x="1686265" y="1638529"/>
                  <a:pt x="1686618" y="1639693"/>
                  <a:pt x="1688565" y="1641195"/>
                </a:cubicBezTo>
                <a:cubicBezTo>
                  <a:pt x="1690511" y="1642696"/>
                  <a:pt x="1694306" y="1644274"/>
                  <a:pt x="1700622" y="1646274"/>
                </a:cubicBezTo>
                <a:cubicBezTo>
                  <a:pt x="1707562" y="1648466"/>
                  <a:pt x="1713000" y="1649693"/>
                  <a:pt x="1717215" y="1653529"/>
                </a:cubicBezTo>
                <a:cubicBezTo>
                  <a:pt x="1721429" y="1657368"/>
                  <a:pt x="1723991" y="1663557"/>
                  <a:pt x="1725574" y="1674964"/>
                </a:cubicBezTo>
                <a:cubicBezTo>
                  <a:pt x="1728748" y="1697781"/>
                  <a:pt x="1728227" y="1742267"/>
                  <a:pt x="1727732" y="1834856"/>
                </a:cubicBezTo>
                <a:cubicBezTo>
                  <a:pt x="1727303" y="1914868"/>
                  <a:pt x="1727091" y="1954852"/>
                  <a:pt x="1725946" y="1975984"/>
                </a:cubicBezTo>
                <a:cubicBezTo>
                  <a:pt x="1725372" y="1986552"/>
                  <a:pt x="1724580" y="1992416"/>
                  <a:pt x="1723322" y="1996341"/>
                </a:cubicBezTo>
                <a:cubicBezTo>
                  <a:pt x="1722060" y="2000265"/>
                  <a:pt x="1720208" y="2002189"/>
                  <a:pt x="1718139" y="2004259"/>
                </a:cubicBezTo>
                <a:cubicBezTo>
                  <a:pt x="1713281" y="2009116"/>
                  <a:pt x="1704827" y="2013826"/>
                  <a:pt x="1698521" y="2015113"/>
                </a:cubicBezTo>
                <a:cubicBezTo>
                  <a:pt x="1694202" y="2015997"/>
                  <a:pt x="1691833" y="2016921"/>
                  <a:pt x="1690303" y="2018473"/>
                </a:cubicBezTo>
                <a:cubicBezTo>
                  <a:pt x="1688773" y="2020025"/>
                  <a:pt x="1687805" y="2022504"/>
                  <a:pt x="1686833" y="2026993"/>
                </a:cubicBezTo>
                <a:cubicBezTo>
                  <a:pt x="1686202" y="2029918"/>
                  <a:pt x="1685773" y="2033044"/>
                  <a:pt x="1685603" y="2035656"/>
                </a:cubicBezTo>
                <a:cubicBezTo>
                  <a:pt x="1685439" y="2038132"/>
                  <a:pt x="1685603" y="2040094"/>
                  <a:pt x="1685789" y="2040763"/>
                </a:cubicBezTo>
                <a:cubicBezTo>
                  <a:pt x="1685991" y="2040851"/>
                  <a:pt x="1686297" y="2040971"/>
                  <a:pt x="1686817" y="2041097"/>
                </a:cubicBezTo>
                <a:cubicBezTo>
                  <a:pt x="1687697" y="2041306"/>
                  <a:pt x="1689439" y="2041501"/>
                  <a:pt x="1691155" y="2041694"/>
                </a:cubicBezTo>
                <a:cubicBezTo>
                  <a:pt x="1692852" y="2042949"/>
                  <a:pt x="1743296" y="2042577"/>
                  <a:pt x="1763302" y="2043038"/>
                </a:cubicBezTo>
                <a:cubicBezTo>
                  <a:pt x="1788299" y="2043161"/>
                  <a:pt x="1808779" y="2043359"/>
                  <a:pt x="1853403" y="2043142"/>
                </a:cubicBezTo>
                <a:cubicBezTo>
                  <a:pt x="1935244" y="2042744"/>
                  <a:pt x="1976348" y="2042485"/>
                  <a:pt x="1998150" y="2040744"/>
                </a:cubicBezTo>
                <a:cubicBezTo>
                  <a:pt x="2013853" y="2039085"/>
                  <a:pt x="2017951" y="2037552"/>
                  <a:pt x="2019487" y="2036593"/>
                </a:cubicBezTo>
                <a:cubicBezTo>
                  <a:pt x="2022279" y="2034851"/>
                  <a:pt x="2022837" y="2032804"/>
                  <a:pt x="2023910" y="2029255"/>
                </a:cubicBezTo>
                <a:cubicBezTo>
                  <a:pt x="2026187" y="2021719"/>
                  <a:pt x="2031014" y="1998173"/>
                  <a:pt x="2034503" y="1977394"/>
                </a:cubicBezTo>
                <a:cubicBezTo>
                  <a:pt x="2037995" y="1956574"/>
                  <a:pt x="2041512" y="1935638"/>
                  <a:pt x="2042313" y="1930865"/>
                </a:cubicBezTo>
                <a:cubicBezTo>
                  <a:pt x="2042679" y="1928698"/>
                  <a:pt x="2042903" y="1927114"/>
                  <a:pt x="2042824" y="1926253"/>
                </a:cubicBezTo>
                <a:cubicBezTo>
                  <a:pt x="2042749" y="1925388"/>
                  <a:pt x="2042736" y="1925328"/>
                  <a:pt x="2041969" y="1924969"/>
                </a:cubicBezTo>
                <a:cubicBezTo>
                  <a:pt x="2040430" y="1924253"/>
                  <a:pt x="2035294" y="1924032"/>
                  <a:pt x="2025260" y="1924032"/>
                </a:cubicBezTo>
                <a:cubicBezTo>
                  <a:pt x="2020241" y="1924032"/>
                  <a:pt x="2016503" y="1924035"/>
                  <a:pt x="2013689" y="1924354"/>
                </a:cubicBezTo>
                <a:cubicBezTo>
                  <a:pt x="2010872" y="1924669"/>
                  <a:pt x="2009039" y="1925262"/>
                  <a:pt x="2007503" y="1926388"/>
                </a:cubicBezTo>
                <a:cubicBezTo>
                  <a:pt x="2004430" y="1928638"/>
                  <a:pt x="2002143" y="1933713"/>
                  <a:pt x="1997651" y="1944360"/>
                </a:cubicBezTo>
                <a:cubicBezTo>
                  <a:pt x="1985370" y="1973454"/>
                  <a:pt x="1964979" y="1994214"/>
                  <a:pt x="1943137" y="1999145"/>
                </a:cubicBezTo>
                <a:cubicBezTo>
                  <a:pt x="1926011" y="2003012"/>
                  <a:pt x="1899961" y="2004577"/>
                  <a:pt x="1871141" y="2003546"/>
                </a:cubicBezTo>
                <a:cubicBezTo>
                  <a:pt x="1863425" y="2003268"/>
                  <a:pt x="1857557" y="2003120"/>
                  <a:pt x="1852873" y="2001602"/>
                </a:cubicBezTo>
                <a:cubicBezTo>
                  <a:pt x="1848192" y="2000085"/>
                  <a:pt x="1844791" y="1996953"/>
                  <a:pt x="1842756" y="1991486"/>
                </a:cubicBezTo>
                <a:cubicBezTo>
                  <a:pt x="1838690" y="1980555"/>
                  <a:pt x="1838863" y="1960252"/>
                  <a:pt x="1838863" y="1919300"/>
                </a:cubicBezTo>
                <a:cubicBezTo>
                  <a:pt x="1838863" y="1884600"/>
                  <a:pt x="1838696" y="1867332"/>
                  <a:pt x="1842633" y="1857966"/>
                </a:cubicBezTo>
                <a:cubicBezTo>
                  <a:pt x="1844605" y="1853285"/>
                  <a:pt x="1847911" y="1850635"/>
                  <a:pt x="1852349" y="1849465"/>
                </a:cubicBezTo>
                <a:cubicBezTo>
                  <a:pt x="1856788" y="1848294"/>
                  <a:pt x="1862324" y="1848338"/>
                  <a:pt x="1869620" y="1848342"/>
                </a:cubicBezTo>
                <a:cubicBezTo>
                  <a:pt x="1877693" y="1848348"/>
                  <a:pt x="1886368" y="1848723"/>
                  <a:pt x="1893876" y="1849335"/>
                </a:cubicBezTo>
                <a:cubicBezTo>
                  <a:pt x="1901384" y="1849944"/>
                  <a:pt x="1907658" y="1850755"/>
                  <a:pt x="1911216" y="1851742"/>
                </a:cubicBezTo>
                <a:cubicBezTo>
                  <a:pt x="1925503" y="1855711"/>
                  <a:pt x="1935510" y="1869171"/>
                  <a:pt x="1938576" y="1887830"/>
                </a:cubicBezTo>
                <a:cubicBezTo>
                  <a:pt x="1939058" y="1890761"/>
                  <a:pt x="1939538" y="1892903"/>
                  <a:pt x="1940216" y="1894288"/>
                </a:cubicBezTo>
                <a:cubicBezTo>
                  <a:pt x="1940894" y="1895669"/>
                  <a:pt x="1941620" y="1896357"/>
                  <a:pt x="1943191" y="1896881"/>
                </a:cubicBezTo>
                <a:cubicBezTo>
                  <a:pt x="1946314" y="1897918"/>
                  <a:pt x="1952957" y="1897502"/>
                  <a:pt x="1965389" y="1896117"/>
                </a:cubicBezTo>
                <a:cubicBezTo>
                  <a:pt x="1965421" y="1896083"/>
                  <a:pt x="1965437" y="1896042"/>
                  <a:pt x="1965468" y="1895982"/>
                </a:cubicBezTo>
                <a:cubicBezTo>
                  <a:pt x="1965664" y="1895603"/>
                  <a:pt x="1965938" y="1894799"/>
                  <a:pt x="1966178" y="1893622"/>
                </a:cubicBezTo>
                <a:cubicBezTo>
                  <a:pt x="1966658" y="1891266"/>
                  <a:pt x="1967065" y="1887408"/>
                  <a:pt x="1967367" y="1881811"/>
                </a:cubicBezTo>
                <a:cubicBezTo>
                  <a:pt x="1967970" y="1870616"/>
                  <a:pt x="1968200" y="1852420"/>
                  <a:pt x="1968200" y="1824519"/>
                </a:cubicBezTo>
                <a:cubicBezTo>
                  <a:pt x="1968200" y="1788165"/>
                  <a:pt x="1968147" y="1769891"/>
                  <a:pt x="1966380" y="1761333"/>
                </a:cubicBezTo>
                <a:cubicBezTo>
                  <a:pt x="1965500" y="1757055"/>
                  <a:pt x="1964371" y="1755500"/>
                  <a:pt x="1962850" y="1754765"/>
                </a:cubicBezTo>
                <a:cubicBezTo>
                  <a:pt x="1961333" y="1754030"/>
                  <a:pt x="1958790" y="1754087"/>
                  <a:pt x="1955093" y="1754323"/>
                </a:cubicBezTo>
                <a:cubicBezTo>
                  <a:pt x="1948109" y="1754765"/>
                  <a:pt x="1944585" y="1755257"/>
                  <a:pt x="1942844" y="1756446"/>
                </a:cubicBezTo>
                <a:cubicBezTo>
                  <a:pt x="1941976" y="1757043"/>
                  <a:pt x="1941390" y="1757815"/>
                  <a:pt x="1940800" y="1759191"/>
                </a:cubicBezTo>
                <a:cubicBezTo>
                  <a:pt x="1940210" y="1760563"/>
                  <a:pt x="1939677" y="1762500"/>
                  <a:pt x="1939043" y="1765099"/>
                </a:cubicBezTo>
                <a:cubicBezTo>
                  <a:pt x="1934885" y="1782143"/>
                  <a:pt x="1929708" y="1792929"/>
                  <a:pt x="1919456" y="1799251"/>
                </a:cubicBezTo>
                <a:cubicBezTo>
                  <a:pt x="1909204" y="1805569"/>
                  <a:pt x="1894365" y="1807313"/>
                  <a:pt x="1870986" y="1807313"/>
                </a:cubicBezTo>
                <a:cubicBezTo>
                  <a:pt x="1863349" y="1807313"/>
                  <a:pt x="1857551" y="1807348"/>
                  <a:pt x="1852923" y="1806124"/>
                </a:cubicBezTo>
                <a:cubicBezTo>
                  <a:pt x="1848293" y="1804903"/>
                  <a:pt x="1844860" y="1802159"/>
                  <a:pt x="1842807" y="1797279"/>
                </a:cubicBezTo>
                <a:cubicBezTo>
                  <a:pt x="1838693" y="1787515"/>
                  <a:pt x="1838863" y="1769459"/>
                  <a:pt x="1838863" y="1733181"/>
                </a:cubicBezTo>
                <a:cubicBezTo>
                  <a:pt x="1838863" y="1696904"/>
                  <a:pt x="1838617" y="1678765"/>
                  <a:pt x="1844296" y="1668914"/>
                </a:cubicBezTo>
                <a:cubicBezTo>
                  <a:pt x="1847135" y="1663990"/>
                  <a:pt x="1851643" y="1661412"/>
                  <a:pt x="1857778" y="1660239"/>
                </a:cubicBezTo>
                <a:cubicBezTo>
                  <a:pt x="1863911" y="1659068"/>
                  <a:pt x="1871788" y="1659103"/>
                  <a:pt x="1882239" y="1659119"/>
                </a:cubicBezTo>
                <a:cubicBezTo>
                  <a:pt x="1916494" y="1659176"/>
                  <a:pt x="1926828" y="1660302"/>
                  <a:pt x="1937885" y="1665324"/>
                </a:cubicBezTo>
                <a:cubicBezTo>
                  <a:pt x="1953983" y="1672630"/>
                  <a:pt x="1967367" y="1691147"/>
                  <a:pt x="1972954" y="1713245"/>
                </a:cubicBezTo>
                <a:cubicBezTo>
                  <a:pt x="1973891" y="1716948"/>
                  <a:pt x="1974598" y="1719702"/>
                  <a:pt x="1975333" y="1721661"/>
                </a:cubicBezTo>
                <a:cubicBezTo>
                  <a:pt x="1976068" y="1723620"/>
                  <a:pt x="1976787" y="1724718"/>
                  <a:pt x="1977762" y="1725469"/>
                </a:cubicBezTo>
                <a:cubicBezTo>
                  <a:pt x="1979711" y="1726973"/>
                  <a:pt x="1983629" y="1727361"/>
                  <a:pt x="1991989" y="1727847"/>
                </a:cubicBezTo>
                <a:cubicBezTo>
                  <a:pt x="1996169" y="1728090"/>
                  <a:pt x="1999216" y="1728204"/>
                  <a:pt x="2001105" y="1727680"/>
                </a:cubicBezTo>
                <a:cubicBezTo>
                  <a:pt x="2002998" y="1727156"/>
                  <a:pt x="2003926" y="1726317"/>
                  <a:pt x="2004742" y="1723585"/>
                </a:cubicBezTo>
                <a:cubicBezTo>
                  <a:pt x="2006370" y="1718115"/>
                  <a:pt x="2005966" y="1705522"/>
                  <a:pt x="2004897" y="1680592"/>
                </a:cubicBezTo>
                <a:cubicBezTo>
                  <a:pt x="2004307" y="1666892"/>
                  <a:pt x="2003556" y="1653640"/>
                  <a:pt x="2002831" y="1643334"/>
                </a:cubicBezTo>
                <a:cubicBezTo>
                  <a:pt x="2002468" y="1638182"/>
                  <a:pt x="2002109" y="1633766"/>
                  <a:pt x="2001777" y="1630406"/>
                </a:cubicBezTo>
                <a:cubicBezTo>
                  <a:pt x="2001449" y="1627050"/>
                  <a:pt x="2001105" y="1624636"/>
                  <a:pt x="2000929" y="1623961"/>
                </a:cubicBezTo>
                <a:cubicBezTo>
                  <a:pt x="2000695" y="1623075"/>
                  <a:pt x="2000528" y="1622526"/>
                  <a:pt x="2000251" y="1622138"/>
                </a:cubicBezTo>
                <a:cubicBezTo>
                  <a:pt x="1999973" y="1621753"/>
                  <a:pt x="1999541" y="1621365"/>
                  <a:pt x="1998370" y="1620936"/>
                </a:cubicBezTo>
                <a:cubicBezTo>
                  <a:pt x="1996033" y="1620081"/>
                  <a:pt x="1990982" y="1619372"/>
                  <a:pt x="1981077" y="1618930"/>
                </a:cubicBezTo>
                <a:cubicBezTo>
                  <a:pt x="1961266" y="1618044"/>
                  <a:pt x="1921904" y="1618040"/>
                  <a:pt x="1843226" y="1618040"/>
                </a:cubicBezTo>
                <a:cubicBezTo>
                  <a:pt x="1799372" y="1618040"/>
                  <a:pt x="1767583" y="1617908"/>
                  <a:pt x="1744609" y="1618040"/>
                </a:cubicBezTo>
                <a:close/>
                <a:moveTo>
                  <a:pt x="1000090" y="1727027"/>
                </a:moveTo>
                <a:cubicBezTo>
                  <a:pt x="1000352" y="1727036"/>
                  <a:pt x="1000611" y="1727084"/>
                  <a:pt x="1000853" y="1727182"/>
                </a:cubicBezTo>
                <a:cubicBezTo>
                  <a:pt x="1001828" y="1727570"/>
                  <a:pt x="1002333" y="1728298"/>
                  <a:pt x="1002800" y="1729115"/>
                </a:cubicBezTo>
                <a:cubicBezTo>
                  <a:pt x="1003737" y="1730749"/>
                  <a:pt x="1004497" y="1733125"/>
                  <a:pt x="1005443" y="1736386"/>
                </a:cubicBezTo>
                <a:cubicBezTo>
                  <a:pt x="1007121" y="1742162"/>
                  <a:pt x="1013926" y="1761809"/>
                  <a:pt x="1021834" y="1783976"/>
                </a:cubicBezTo>
                <a:cubicBezTo>
                  <a:pt x="1029740" y="1806143"/>
                  <a:pt x="1038778" y="1830941"/>
                  <a:pt x="1045023" y="1847351"/>
                </a:cubicBezTo>
                <a:cubicBezTo>
                  <a:pt x="1047557" y="1854001"/>
                  <a:pt x="1051083" y="1863714"/>
                  <a:pt x="1052664" y="1869124"/>
                </a:cubicBezTo>
                <a:cubicBezTo>
                  <a:pt x="1052878" y="1869859"/>
                  <a:pt x="1053049" y="1870483"/>
                  <a:pt x="1053168" y="1870998"/>
                </a:cubicBezTo>
                <a:cubicBezTo>
                  <a:pt x="1053288" y="1871512"/>
                  <a:pt x="1053377" y="1871849"/>
                  <a:pt x="1053377" y="1872357"/>
                </a:cubicBezTo>
                <a:cubicBezTo>
                  <a:pt x="1053377" y="1872909"/>
                  <a:pt x="1053099" y="1873354"/>
                  <a:pt x="1052872" y="1873591"/>
                </a:cubicBezTo>
                <a:cubicBezTo>
                  <a:pt x="1052645" y="1873827"/>
                  <a:pt x="1052440" y="1873944"/>
                  <a:pt x="1052257" y="1874042"/>
                </a:cubicBezTo>
                <a:cubicBezTo>
                  <a:pt x="1051885" y="1874234"/>
                  <a:pt x="1051547" y="1874335"/>
                  <a:pt x="1051134" y="1874442"/>
                </a:cubicBezTo>
                <a:cubicBezTo>
                  <a:pt x="1050314" y="1874654"/>
                  <a:pt x="1049244" y="1874830"/>
                  <a:pt x="1047888" y="1875001"/>
                </a:cubicBezTo>
                <a:cubicBezTo>
                  <a:pt x="1045175" y="1875341"/>
                  <a:pt x="1041333" y="1875641"/>
                  <a:pt x="1036595" y="1875897"/>
                </a:cubicBezTo>
                <a:cubicBezTo>
                  <a:pt x="1027118" y="1876401"/>
                  <a:pt x="1014087" y="1876714"/>
                  <a:pt x="999749" y="1876714"/>
                </a:cubicBezTo>
                <a:cubicBezTo>
                  <a:pt x="985424" y="1876714"/>
                  <a:pt x="972399" y="1876547"/>
                  <a:pt x="962942" y="1876278"/>
                </a:cubicBezTo>
                <a:cubicBezTo>
                  <a:pt x="958213" y="1876143"/>
                  <a:pt x="954381" y="1875982"/>
                  <a:pt x="951699" y="1875802"/>
                </a:cubicBezTo>
                <a:cubicBezTo>
                  <a:pt x="950358" y="1875714"/>
                  <a:pt x="949311" y="1875619"/>
                  <a:pt x="948545" y="1875512"/>
                </a:cubicBezTo>
                <a:cubicBezTo>
                  <a:pt x="948160" y="1875461"/>
                  <a:pt x="947857" y="1875414"/>
                  <a:pt x="947545" y="1875329"/>
                </a:cubicBezTo>
                <a:cubicBezTo>
                  <a:pt x="947390" y="1875285"/>
                  <a:pt x="947235" y="1875241"/>
                  <a:pt x="946996" y="1875108"/>
                </a:cubicBezTo>
                <a:cubicBezTo>
                  <a:pt x="946876" y="1875039"/>
                  <a:pt x="946727" y="1874957"/>
                  <a:pt x="946542" y="1874748"/>
                </a:cubicBezTo>
                <a:cubicBezTo>
                  <a:pt x="946355" y="1874543"/>
                  <a:pt x="946122" y="1874136"/>
                  <a:pt x="946122" y="1873654"/>
                </a:cubicBezTo>
                <a:cubicBezTo>
                  <a:pt x="946122" y="1873288"/>
                  <a:pt x="946160" y="1873269"/>
                  <a:pt x="946185" y="1873158"/>
                </a:cubicBezTo>
                <a:cubicBezTo>
                  <a:pt x="946216" y="1873048"/>
                  <a:pt x="946242" y="1872938"/>
                  <a:pt x="946276" y="1872808"/>
                </a:cubicBezTo>
                <a:cubicBezTo>
                  <a:pt x="946349" y="1872550"/>
                  <a:pt x="946444" y="1872222"/>
                  <a:pt x="946573" y="1871811"/>
                </a:cubicBezTo>
                <a:cubicBezTo>
                  <a:pt x="946829" y="1870988"/>
                  <a:pt x="947201" y="1869846"/>
                  <a:pt x="947677" y="1868408"/>
                </a:cubicBezTo>
                <a:cubicBezTo>
                  <a:pt x="948627" y="1865534"/>
                  <a:pt x="950002" y="1861483"/>
                  <a:pt x="951693" y="1856550"/>
                </a:cubicBezTo>
                <a:cubicBezTo>
                  <a:pt x="955078" y="1846679"/>
                  <a:pt x="959743" y="1833272"/>
                  <a:pt x="964879" y="1818714"/>
                </a:cubicBezTo>
                <a:cubicBezTo>
                  <a:pt x="975144" y="1789604"/>
                  <a:pt x="986292" y="1757582"/>
                  <a:pt x="989636" y="1747614"/>
                </a:cubicBezTo>
                <a:cubicBezTo>
                  <a:pt x="991570" y="1741844"/>
                  <a:pt x="993103" y="1737428"/>
                  <a:pt x="994396" y="1734216"/>
                </a:cubicBezTo>
                <a:cubicBezTo>
                  <a:pt x="995693" y="1731005"/>
                  <a:pt x="996585" y="1729024"/>
                  <a:pt x="997976" y="1727797"/>
                </a:cubicBezTo>
                <a:cubicBezTo>
                  <a:pt x="998500" y="1727336"/>
                  <a:pt x="999308" y="1727002"/>
                  <a:pt x="1000090" y="1727027"/>
                </a:cubicBezTo>
                <a:close/>
              </a:path>
            </a:pathLst>
          </a:custGeom>
          <a:solidFill>
            <a:schemeClr val="tx1"/>
          </a:solidFill>
          <a:ln w="12700" cap="flat">
            <a:solidFill>
              <a:schemeClr val="bg1"/>
            </a:solidFill>
            <a:prstDash val="solid"/>
            <a:miter/>
          </a:ln>
          <a:effectLst>
            <a:outerShdw blurRad="127000" sx="103000" sy="103000" algn="ctr" rotWithShape="0">
              <a:schemeClr val="bg1">
                <a:alpha val="60000"/>
              </a:schemeClr>
            </a:outerShdw>
          </a:effectLst>
        </p:spPr>
        <p:txBody>
          <a:bodyPr/>
          <a:lstStyle/>
          <a:p>
            <a:endParaRPr lang="nl-NL">
              <a:ln>
                <a:solidFill>
                  <a:schemeClr val="accent5">
                    <a:lumMod val="50000"/>
                  </a:schemeClr>
                </a:solidFill>
              </a:ln>
            </a:endParaRPr>
          </a:p>
        </p:txBody>
      </p:sp>
      <p:grpSp>
        <p:nvGrpSpPr>
          <p:cNvPr id="59" name="Groep 58">
            <a:extLst>
              <a:ext uri="{FF2B5EF4-FFF2-40B4-BE49-F238E27FC236}">
                <a16:creationId xmlns:a16="http://schemas.microsoft.com/office/drawing/2014/main" id="{1B183599-3414-7CE9-4354-C215F1BBD6C7}"/>
              </a:ext>
            </a:extLst>
          </p:cNvPr>
          <p:cNvGrpSpPr/>
          <p:nvPr/>
        </p:nvGrpSpPr>
        <p:grpSpPr>
          <a:xfrm>
            <a:off x="-11904000" y="-33879667"/>
            <a:ext cx="36000000" cy="36000000"/>
            <a:chOff x="-11904000" y="-34011000"/>
            <a:chExt cx="36000000" cy="36000000"/>
          </a:xfrm>
        </p:grpSpPr>
        <p:sp>
          <p:nvSpPr>
            <p:cNvPr id="37" name="Ovaal 36">
              <a:extLst>
                <a:ext uri="{FF2B5EF4-FFF2-40B4-BE49-F238E27FC236}">
                  <a16:creationId xmlns:a16="http://schemas.microsoft.com/office/drawing/2014/main" id="{095DDD8B-2701-7384-DDFA-273D46AA89D5}"/>
                </a:ext>
              </a:extLst>
            </p:cNvPr>
            <p:cNvSpPr/>
            <p:nvPr/>
          </p:nvSpPr>
          <p:spPr>
            <a:xfrm rot="3600000">
              <a:off x="-11904000" y="-34011000"/>
              <a:ext cx="36000000" cy="36000000"/>
            </a:xfrm>
            <a:prstGeom prst="ellipse">
              <a:avLst/>
            </a:prstGeom>
            <a:solidFill>
              <a:schemeClr val="accent1">
                <a:alpha val="40000"/>
              </a:schemeClr>
            </a:solidFill>
            <a:ln>
              <a:solidFill>
                <a:schemeClr val="bg1"/>
              </a:solidFill>
            </a:ln>
            <a:effectLst>
              <a:outerShdw blurRad="254000" sx="101000" sy="101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16" name="Graphic 15" descr="Verward persoon met effen opvulling">
              <a:extLst>
                <a:ext uri="{FF2B5EF4-FFF2-40B4-BE49-F238E27FC236}">
                  <a16:creationId xmlns:a16="http://schemas.microsoft.com/office/drawing/2014/main" id="{9741BA7A-9B24-9E4F-7346-3D4FF5E3F484}"/>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3600000">
              <a:off x="-9299704" y="-8257978"/>
              <a:ext cx="1440000" cy="1440000"/>
            </a:xfrm>
            <a:prstGeom prst="rect">
              <a:avLst/>
            </a:prstGeom>
            <a:effectLst>
              <a:outerShdw blurRad="127000" sx="103000" sy="103000" algn="ctr" rotWithShape="0">
                <a:schemeClr val="bg1">
                  <a:alpha val="60000"/>
                </a:schemeClr>
              </a:outerShdw>
            </a:effectLst>
          </p:spPr>
        </p:pic>
        <p:pic>
          <p:nvPicPr>
            <p:cNvPr id="53" name="Graphic 52" descr="Hersenen met effen opvulling">
              <a:extLst>
                <a:ext uri="{FF2B5EF4-FFF2-40B4-BE49-F238E27FC236}">
                  <a16:creationId xmlns:a16="http://schemas.microsoft.com/office/drawing/2014/main" id="{B6C86407-E6D4-4F82-F53C-9D932C55C39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3000000">
              <a:off x="-7605422" y="-5838294"/>
              <a:ext cx="1440000" cy="1440000"/>
            </a:xfrm>
            <a:prstGeom prst="rect">
              <a:avLst/>
            </a:prstGeom>
            <a:effectLst>
              <a:outerShdw blurRad="127000" sx="103000" sy="103000" algn="ctr" rotWithShape="0">
                <a:schemeClr val="bg1">
                  <a:alpha val="60000"/>
                </a:schemeClr>
              </a:outerShdw>
            </a:effectLst>
          </p:spPr>
        </p:pic>
        <p:pic>
          <p:nvPicPr>
            <p:cNvPr id="32" name="Graphic 31" descr="Kaart met speld met effen opvulling">
              <a:extLst>
                <a:ext uri="{FF2B5EF4-FFF2-40B4-BE49-F238E27FC236}">
                  <a16:creationId xmlns:a16="http://schemas.microsoft.com/office/drawing/2014/main" id="{F4A55B44-9AD4-506F-1A49-E761F8B9E4B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400000">
              <a:off x="-5516706" y="-3749578"/>
              <a:ext cx="1440000" cy="1440000"/>
            </a:xfrm>
            <a:prstGeom prst="rect">
              <a:avLst/>
            </a:prstGeom>
            <a:effectLst>
              <a:outerShdw blurRad="127000" sx="103000" sy="103000" algn="ctr" rotWithShape="0">
                <a:schemeClr val="bg1">
                  <a:alpha val="60000"/>
                </a:schemeClr>
              </a:outerShdw>
            </a:effectLst>
          </p:spPr>
        </p:pic>
        <p:pic>
          <p:nvPicPr>
            <p:cNvPr id="11" name="Graphic 10" descr="Dobbelsteen met effen opvulling">
              <a:extLst>
                <a:ext uri="{FF2B5EF4-FFF2-40B4-BE49-F238E27FC236}">
                  <a16:creationId xmlns:a16="http://schemas.microsoft.com/office/drawing/2014/main" id="{833D868F-A837-86B7-419D-31BC4450392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1800000">
              <a:off x="-3097021" y="-2055296"/>
              <a:ext cx="1440000" cy="1440000"/>
            </a:xfrm>
            <a:prstGeom prst="rect">
              <a:avLst/>
            </a:prstGeom>
            <a:effectLst>
              <a:outerShdw blurRad="127000" sx="103000" sy="103000" algn="ctr" rotWithShape="0">
                <a:schemeClr val="bg1">
                  <a:alpha val="60000"/>
                </a:schemeClr>
              </a:outerShdw>
            </a:effectLst>
          </p:spPr>
        </p:pic>
        <p:pic>
          <p:nvPicPr>
            <p:cNvPr id="21" name="Graphic 20" descr="Muzieknoten met effen opvulling">
              <a:extLst>
                <a:ext uri="{FF2B5EF4-FFF2-40B4-BE49-F238E27FC236}">
                  <a16:creationId xmlns:a16="http://schemas.microsoft.com/office/drawing/2014/main" id="{D776E788-5402-AA71-45BF-318D81EB5A3E}"/>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rot="1200000">
              <a:off x="-418240" y="-811458"/>
              <a:ext cx="1440000" cy="1440000"/>
            </a:xfrm>
            <a:prstGeom prst="rect">
              <a:avLst/>
            </a:prstGeom>
            <a:effectLst>
              <a:outerShdw blurRad="127000" sx="103000" sy="103000" algn="ctr" rotWithShape="0">
                <a:schemeClr val="bg1">
                  <a:alpha val="60000"/>
                </a:schemeClr>
              </a:outerShdw>
            </a:effectLst>
          </p:spPr>
        </p:pic>
        <p:pic>
          <p:nvPicPr>
            <p:cNvPr id="18" name="Graphic 17" descr="Microfoon met effen opvulling">
              <a:extLst>
                <a:ext uri="{FF2B5EF4-FFF2-40B4-BE49-F238E27FC236}">
                  <a16:creationId xmlns:a16="http://schemas.microsoft.com/office/drawing/2014/main" id="{8C1700C6-0D2C-9BA7-93E6-0B4EB7F9E233}"/>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rot="600000">
              <a:off x="2434187" y="-47152"/>
              <a:ext cx="1440000" cy="1440000"/>
            </a:xfrm>
            <a:prstGeom prst="rect">
              <a:avLst/>
            </a:prstGeom>
            <a:effectLst>
              <a:outerShdw blurRad="127000" sx="103000" sy="103000" algn="ctr" rotWithShape="0">
                <a:schemeClr val="bg1">
                  <a:alpha val="60000"/>
                </a:schemeClr>
              </a:outerShdw>
            </a:effectLst>
          </p:spPr>
        </p:pic>
        <p:pic>
          <p:nvPicPr>
            <p:cNvPr id="28" name="Graphic 27" descr="Vraagteken met effen opvulling">
              <a:extLst>
                <a:ext uri="{FF2B5EF4-FFF2-40B4-BE49-F238E27FC236}">
                  <a16:creationId xmlns:a16="http://schemas.microsoft.com/office/drawing/2014/main" id="{24C2EC7C-BEBD-295A-2DB8-3C51A5F86E1F}"/>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5376000" y="215043"/>
              <a:ext cx="1440000" cy="1440000"/>
            </a:xfrm>
            <a:prstGeom prst="rect">
              <a:avLst/>
            </a:prstGeom>
            <a:effectLst>
              <a:outerShdw blurRad="127000" sx="103000" sy="103000" algn="ctr" rotWithShape="0">
                <a:schemeClr val="bg1">
                  <a:alpha val="60000"/>
                </a:schemeClr>
              </a:outerShdw>
            </a:effectLst>
          </p:spPr>
        </p:pic>
      </p:grpSp>
      <p:sp>
        <p:nvSpPr>
          <p:cNvPr id="109" name="Tekstvak 108">
            <a:extLst>
              <a:ext uri="{FF2B5EF4-FFF2-40B4-BE49-F238E27FC236}">
                <a16:creationId xmlns:a16="http://schemas.microsoft.com/office/drawing/2014/main" id="{1C8D704E-53E7-63DE-915E-5DED92506693}"/>
              </a:ext>
            </a:extLst>
          </p:cNvPr>
          <p:cNvSpPr txBox="1">
            <a:spLocks/>
          </p:cNvSpPr>
          <p:nvPr/>
        </p:nvSpPr>
        <p:spPr>
          <a:xfrm>
            <a:off x="4328454" y="5836014"/>
            <a:ext cx="3535090" cy="830997"/>
          </a:xfrm>
          <a:prstGeom prst="roundRect">
            <a:avLst>
              <a:gd name="adj" fmla="val 0"/>
            </a:avLst>
          </a:prstGeom>
          <a:noFill/>
        </p:spPr>
        <p:txBody>
          <a:bodyPr wrap="square" rtlCol="0">
            <a:spAutoFit/>
          </a:bodyPr>
          <a:lstStyle/>
          <a:p>
            <a:pPr algn="ctr"/>
            <a:r>
              <a:rPr lang="nl-NL" sz="2400" dirty="0">
                <a:ln w="2540">
                  <a:solidFill>
                    <a:schemeClr val="tx1"/>
                  </a:solidFill>
                </a:ln>
                <a:solidFill>
                  <a:schemeClr val="bg1"/>
                </a:solidFill>
                <a:effectLst>
                  <a:outerShdw blurRad="50800" dist="38100" dir="2700000" algn="tl" rotWithShape="0">
                    <a:prstClr val="black">
                      <a:alpha val="40000"/>
                    </a:prstClr>
                  </a:outerShdw>
                </a:effectLst>
              </a:rPr>
              <a:t>Klik op de </a:t>
            </a:r>
            <a:r>
              <a:rPr lang="nl-NL" sz="2400" dirty="0" err="1">
                <a:ln w="2540">
                  <a:solidFill>
                    <a:schemeClr val="tx1"/>
                  </a:solidFill>
                </a:ln>
                <a:solidFill>
                  <a:schemeClr val="bg1"/>
                </a:solidFill>
                <a:effectLst>
                  <a:outerShdw blurRad="50800" dist="38100" dir="2700000" algn="tl" rotWithShape="0">
                    <a:prstClr val="black">
                      <a:alpha val="40000"/>
                    </a:prstClr>
                  </a:outerShdw>
                </a:effectLst>
              </a:rPr>
              <a:t>spatie-balk</a:t>
            </a:r>
            <a:r>
              <a:rPr lang="nl-NL" sz="2400" dirty="0">
                <a:ln w="2540">
                  <a:solidFill>
                    <a:schemeClr val="tx1"/>
                  </a:solidFill>
                </a:ln>
                <a:solidFill>
                  <a:schemeClr val="bg1"/>
                </a:solidFill>
                <a:effectLst>
                  <a:outerShdw blurRad="50800" dist="38100" dir="2700000" algn="tl" rotWithShape="0">
                    <a:prstClr val="black">
                      <a:alpha val="40000"/>
                    </a:prstClr>
                  </a:outerShdw>
                </a:effectLst>
              </a:rPr>
              <a:t> voor de volgende vraag</a:t>
            </a:r>
          </a:p>
        </p:txBody>
      </p:sp>
      <p:sp>
        <p:nvSpPr>
          <p:cNvPr id="110" name="Tekstvak 109">
            <a:extLst>
              <a:ext uri="{FF2B5EF4-FFF2-40B4-BE49-F238E27FC236}">
                <a16:creationId xmlns:a16="http://schemas.microsoft.com/office/drawing/2014/main" id="{ADED23D1-3B94-7028-284B-1974D9601399}"/>
              </a:ext>
            </a:extLst>
          </p:cNvPr>
          <p:cNvSpPr txBox="1">
            <a:spLocks/>
          </p:cNvSpPr>
          <p:nvPr/>
        </p:nvSpPr>
        <p:spPr>
          <a:xfrm>
            <a:off x="4414918" y="5772535"/>
            <a:ext cx="3362161" cy="919401"/>
          </a:xfrm>
          <a:prstGeom prst="roundRect">
            <a:avLst/>
          </a:prstGeom>
          <a:noFill/>
        </p:spPr>
        <p:txBody>
          <a:bodyPr wrap="square" rtlCol="0">
            <a:spAutoFit/>
          </a:bodyPr>
          <a:lstStyle/>
          <a:p>
            <a:pPr algn="ctr"/>
            <a:r>
              <a:rPr lang="nl-NL" sz="2400" dirty="0">
                <a:ln w="2540">
                  <a:solidFill>
                    <a:schemeClr val="tx1"/>
                  </a:solidFill>
                </a:ln>
                <a:solidFill>
                  <a:schemeClr val="bg1"/>
                </a:solidFill>
                <a:effectLst>
                  <a:outerShdw blurRad="50800" dist="38100" dir="2700000" algn="tl" rotWithShape="0">
                    <a:prstClr val="black">
                      <a:alpha val="40000"/>
                    </a:prstClr>
                  </a:outerShdw>
                </a:effectLst>
              </a:rPr>
              <a:t>Klik op de spatiebalk voor het antwoord</a:t>
            </a:r>
          </a:p>
        </p:txBody>
      </p:sp>
    </p:spTree>
    <p:extLst>
      <p:ext uri="{BB962C8B-B14F-4D97-AF65-F5344CB8AC3E}">
        <p14:creationId xmlns:p14="http://schemas.microsoft.com/office/powerpoint/2010/main" val="6523262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additive="base">
                                        <p:cTn id="7" dur="1000" fill="hold"/>
                                        <p:tgtEl>
                                          <p:spTgt spid="97"/>
                                        </p:tgtEl>
                                        <p:attrNameLst>
                                          <p:attrName>ppt_x</p:attrName>
                                        </p:attrNameLst>
                                      </p:cBhvr>
                                      <p:tavLst>
                                        <p:tav tm="0">
                                          <p:val>
                                            <p:strVal val="#ppt_x"/>
                                          </p:val>
                                        </p:tav>
                                        <p:tav tm="100000">
                                          <p:val>
                                            <p:strVal val="#ppt_x"/>
                                          </p:val>
                                        </p:tav>
                                      </p:tavLst>
                                    </p:anim>
                                    <p:anim calcmode="lin" valueType="num">
                                      <p:cBhvr additive="base">
                                        <p:cTn id="8" dur="1000" fill="hold"/>
                                        <p:tgtEl>
                                          <p:spTgt spid="97"/>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5000"/>
                                  </p:stCondLst>
                                  <p:childTnLst>
                                    <p:set>
                                      <p:cBhvr>
                                        <p:cTn id="11" dur="1" fill="hold">
                                          <p:stCondLst>
                                            <p:cond delay="0"/>
                                          </p:stCondLst>
                                        </p:cTn>
                                        <p:tgtEl>
                                          <p:spTgt spid="110"/>
                                        </p:tgtEl>
                                        <p:attrNameLst>
                                          <p:attrName>style.visibility</p:attrName>
                                        </p:attrNameLst>
                                      </p:cBhvr>
                                      <p:to>
                                        <p:strVal val="visible"/>
                                      </p:to>
                                    </p:set>
                                    <p:animEffect transition="in" filter="fade">
                                      <p:cBhvr>
                                        <p:cTn id="12" dur="500"/>
                                        <p:tgtEl>
                                          <p:spTgt spid="110"/>
                                        </p:tgtEl>
                                      </p:cBhvr>
                                    </p:animEffect>
                                  </p:childTnLst>
                                </p:cTn>
                              </p:par>
                              <p:par>
                                <p:cTn id="13" presetID="26" presetClass="emph" presetSubtype="0" repeatCount="indefinite" fill="hold" grpId="1" nodeType="withEffect">
                                  <p:stCondLst>
                                    <p:cond delay="0"/>
                                  </p:stCondLst>
                                  <p:childTnLst>
                                    <p:animEffect transition="out" filter="fade">
                                      <p:cBhvr>
                                        <p:cTn id="14" dur="1500" tmFilter="0, 0; .2, .5; .8, .5; 1, 0"/>
                                        <p:tgtEl>
                                          <p:spTgt spid="110"/>
                                        </p:tgtEl>
                                      </p:cBhvr>
                                    </p:animEffect>
                                    <p:animScale>
                                      <p:cBhvr>
                                        <p:cTn id="15" dur="750" autoRev="1" fill="hold"/>
                                        <p:tgtEl>
                                          <p:spTgt spid="110"/>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2" nodeType="clickEffect">
                                  <p:stCondLst>
                                    <p:cond delay="0"/>
                                  </p:stCondLst>
                                  <p:childTnLst>
                                    <p:animEffect transition="out" filter="fade">
                                      <p:cBhvr>
                                        <p:cTn id="19" dur="500"/>
                                        <p:tgtEl>
                                          <p:spTgt spid="110"/>
                                        </p:tgtEl>
                                      </p:cBhvr>
                                    </p:animEffect>
                                    <p:set>
                                      <p:cBhvr>
                                        <p:cTn id="20" dur="1" fill="hold">
                                          <p:stCondLst>
                                            <p:cond delay="499"/>
                                          </p:stCondLst>
                                        </p:cTn>
                                        <p:tgtEl>
                                          <p:spTgt spid="110"/>
                                        </p:tgtEl>
                                        <p:attrNameLst>
                                          <p:attrName>style.visibility</p:attrName>
                                        </p:attrNameLst>
                                      </p:cBhvr>
                                      <p:to>
                                        <p:strVal val="hidden"/>
                                      </p:to>
                                    </p:set>
                                  </p:childTnLst>
                                </p:cTn>
                              </p:par>
                              <p:par>
                                <p:cTn id="21" presetID="2" presetClass="entr" presetSubtype="2" decel="100000" fill="hold" nodeType="withEffect">
                                  <p:stCondLst>
                                    <p:cond delay="0"/>
                                  </p:stCondLst>
                                  <p:childTnLst>
                                    <p:set>
                                      <p:cBhvr>
                                        <p:cTn id="22" dur="1" fill="hold">
                                          <p:stCondLst>
                                            <p:cond delay="0"/>
                                          </p:stCondLst>
                                        </p:cTn>
                                        <p:tgtEl>
                                          <p:spTgt spid="105"/>
                                        </p:tgtEl>
                                        <p:attrNameLst>
                                          <p:attrName>style.visibility</p:attrName>
                                        </p:attrNameLst>
                                      </p:cBhvr>
                                      <p:to>
                                        <p:strVal val="visible"/>
                                      </p:to>
                                    </p:set>
                                    <p:anim calcmode="lin" valueType="num">
                                      <p:cBhvr additive="base">
                                        <p:cTn id="23" dur="1000" fill="hold"/>
                                        <p:tgtEl>
                                          <p:spTgt spid="105"/>
                                        </p:tgtEl>
                                        <p:attrNameLst>
                                          <p:attrName>ppt_x</p:attrName>
                                        </p:attrNameLst>
                                      </p:cBhvr>
                                      <p:tavLst>
                                        <p:tav tm="0">
                                          <p:val>
                                            <p:strVal val="1+#ppt_w/2"/>
                                          </p:val>
                                        </p:tav>
                                        <p:tav tm="100000">
                                          <p:val>
                                            <p:strVal val="#ppt_x"/>
                                          </p:val>
                                        </p:tav>
                                      </p:tavLst>
                                    </p:anim>
                                    <p:anim calcmode="lin" valueType="num">
                                      <p:cBhvr additive="base">
                                        <p:cTn id="24" dur="1000" fill="hold"/>
                                        <p:tgtEl>
                                          <p:spTgt spid="105"/>
                                        </p:tgtEl>
                                        <p:attrNameLst>
                                          <p:attrName>ppt_y</p:attrName>
                                        </p:attrNameLst>
                                      </p:cBhvr>
                                      <p:tavLst>
                                        <p:tav tm="0">
                                          <p:val>
                                            <p:strVal val="#ppt_y"/>
                                          </p:val>
                                        </p:tav>
                                        <p:tav tm="100000">
                                          <p:val>
                                            <p:strVal val="#ppt_y"/>
                                          </p:val>
                                        </p:tav>
                                      </p:tavLst>
                                    </p:anim>
                                  </p:childTnLst>
                                </p:cTn>
                              </p:par>
                              <p:par>
                                <p:cTn id="25" presetID="10" presetClass="entr" presetSubtype="0" fill="hold" grpId="0" nodeType="withEffect">
                                  <p:stCondLst>
                                    <p:cond delay="2500"/>
                                  </p:stCondLst>
                                  <p:childTnLst>
                                    <p:set>
                                      <p:cBhvr>
                                        <p:cTn id="26" dur="1" fill="hold">
                                          <p:stCondLst>
                                            <p:cond delay="0"/>
                                          </p:stCondLst>
                                        </p:cTn>
                                        <p:tgtEl>
                                          <p:spTgt spid="109"/>
                                        </p:tgtEl>
                                        <p:attrNameLst>
                                          <p:attrName>style.visibility</p:attrName>
                                        </p:attrNameLst>
                                      </p:cBhvr>
                                      <p:to>
                                        <p:strVal val="visible"/>
                                      </p:to>
                                    </p:set>
                                    <p:animEffect transition="in" filter="fade">
                                      <p:cBhvr>
                                        <p:cTn id="27" dur="500"/>
                                        <p:tgtEl>
                                          <p:spTgt spid="109"/>
                                        </p:tgtEl>
                                      </p:cBhvr>
                                    </p:animEffect>
                                  </p:childTnLst>
                                </p:cTn>
                              </p:par>
                              <p:par>
                                <p:cTn id="28" presetID="26" presetClass="emph" presetSubtype="0" repeatCount="indefinite" fill="hold" grpId="1" nodeType="withEffect">
                                  <p:stCondLst>
                                    <p:cond delay="0"/>
                                  </p:stCondLst>
                                  <p:childTnLst>
                                    <p:animEffect transition="out" filter="fade">
                                      <p:cBhvr>
                                        <p:cTn id="29" dur="1500" tmFilter="0, 0; .2, .5; .8, .5; 1, 0"/>
                                        <p:tgtEl>
                                          <p:spTgt spid="109"/>
                                        </p:tgtEl>
                                      </p:cBhvr>
                                    </p:animEffect>
                                    <p:animScale>
                                      <p:cBhvr>
                                        <p:cTn id="30" dur="750" autoRev="1" fill="hold"/>
                                        <p:tgtEl>
                                          <p:spTgt spid="10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P spid="109" grpId="1"/>
      <p:bldP spid="110" grpId="0"/>
      <p:bldP spid="110" grpId="1"/>
      <p:bldP spid="110"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49D2B-C21E-035B-EB72-1EA72995EDB7}"/>
            </a:ext>
          </a:extLst>
        </p:cNvPr>
        <p:cNvGrpSpPr/>
        <p:nvPr/>
      </p:nvGrpSpPr>
      <p:grpSpPr>
        <a:xfrm>
          <a:off x="0" y="0"/>
          <a:ext cx="0" cy="0"/>
          <a:chOff x="0" y="0"/>
          <a:chExt cx="0" cy="0"/>
        </a:xfrm>
      </p:grpSpPr>
      <p:sp>
        <p:nvSpPr>
          <p:cNvPr id="110" name="Tekstvak 109">
            <a:extLst>
              <a:ext uri="{FF2B5EF4-FFF2-40B4-BE49-F238E27FC236}">
                <a16:creationId xmlns:a16="http://schemas.microsoft.com/office/drawing/2014/main" id="{12496D5B-7B28-99E4-62D9-D519793C8962}"/>
              </a:ext>
            </a:extLst>
          </p:cNvPr>
          <p:cNvSpPr txBox="1">
            <a:spLocks/>
          </p:cNvSpPr>
          <p:nvPr/>
        </p:nvSpPr>
        <p:spPr>
          <a:xfrm>
            <a:off x="4414919" y="5548996"/>
            <a:ext cx="3362161" cy="919401"/>
          </a:xfrm>
          <a:prstGeom prst="roundRect">
            <a:avLst/>
          </a:prstGeom>
          <a:noFill/>
        </p:spPr>
        <p:txBody>
          <a:bodyPr wrap="square" rtlCol="0">
            <a:spAutoFit/>
          </a:bodyPr>
          <a:lstStyle/>
          <a:p>
            <a:pPr algn="ctr"/>
            <a:r>
              <a:rPr lang="nl-NL" sz="2400" dirty="0">
                <a:ln w="2540">
                  <a:solidFill>
                    <a:schemeClr val="tx1"/>
                  </a:solidFill>
                </a:ln>
                <a:solidFill>
                  <a:schemeClr val="bg1"/>
                </a:solidFill>
                <a:effectLst>
                  <a:outerShdw blurRad="50800" dist="38100" dir="2700000" algn="tl" rotWithShape="0">
                    <a:prstClr val="black">
                      <a:alpha val="40000"/>
                    </a:prstClr>
                  </a:outerShdw>
                </a:effectLst>
              </a:rPr>
              <a:t>Klik op de spatiebalk voor de uitleg</a:t>
            </a:r>
          </a:p>
        </p:txBody>
      </p:sp>
      <p:grpSp>
        <p:nvGrpSpPr>
          <p:cNvPr id="97" name="Groep 96">
            <a:extLst>
              <a:ext uri="{FF2B5EF4-FFF2-40B4-BE49-F238E27FC236}">
                <a16:creationId xmlns:a16="http://schemas.microsoft.com/office/drawing/2014/main" id="{E383D40F-440F-F3DF-4684-3ABEB3F1DAC8}"/>
              </a:ext>
            </a:extLst>
          </p:cNvPr>
          <p:cNvGrpSpPr/>
          <p:nvPr/>
        </p:nvGrpSpPr>
        <p:grpSpPr>
          <a:xfrm>
            <a:off x="2" y="1055687"/>
            <a:ext cx="12191999" cy="2881312"/>
            <a:chOff x="2" y="1055687"/>
            <a:chExt cx="12191999" cy="2881312"/>
          </a:xfrm>
        </p:grpSpPr>
        <p:sp>
          <p:nvSpPr>
            <p:cNvPr id="96" name="Vrije vorm: vorm 95">
              <a:extLst>
                <a:ext uri="{FF2B5EF4-FFF2-40B4-BE49-F238E27FC236}">
                  <a16:creationId xmlns:a16="http://schemas.microsoft.com/office/drawing/2014/main" id="{54F4D5CD-2AD1-2431-48AE-DD7B80093B7F}"/>
                </a:ext>
              </a:extLst>
            </p:cNvPr>
            <p:cNvSpPr/>
            <p:nvPr/>
          </p:nvSpPr>
          <p:spPr>
            <a:xfrm>
              <a:off x="2" y="1055687"/>
              <a:ext cx="12191999" cy="2881312"/>
            </a:xfrm>
            <a:custGeom>
              <a:avLst/>
              <a:gdLst>
                <a:gd name="csX0" fmla="*/ 0 w 12191999"/>
                <a:gd name="csY0" fmla="*/ 0 h 2881312"/>
                <a:gd name="csX1" fmla="*/ 198659 w 12191999"/>
                <a:gd name="csY1" fmla="*/ 71459 h 2881312"/>
                <a:gd name="csX2" fmla="*/ 11771535 w 12191999"/>
                <a:gd name="csY2" fmla="*/ 150216 h 2881312"/>
                <a:gd name="csX3" fmla="*/ 12191999 w 12191999"/>
                <a:gd name="csY3" fmla="*/ 4173 h 2881312"/>
                <a:gd name="csX4" fmla="*/ 12191999 w 12191999"/>
                <a:gd name="csY4" fmla="*/ 2881312 h 2881312"/>
                <a:gd name="csX5" fmla="*/ 0 w 12191999"/>
                <a:gd name="csY5" fmla="*/ 2881312 h 2881312"/>
              </a:gdLst>
              <a:ahLst/>
              <a:cxnLst>
                <a:cxn ang="0">
                  <a:pos x="csX0" y="csY0"/>
                </a:cxn>
                <a:cxn ang="0">
                  <a:pos x="csX1" y="csY1"/>
                </a:cxn>
                <a:cxn ang="0">
                  <a:pos x="csX2" y="csY2"/>
                </a:cxn>
                <a:cxn ang="0">
                  <a:pos x="csX3" y="csY3"/>
                </a:cxn>
                <a:cxn ang="0">
                  <a:pos x="csX4" y="csY4"/>
                </a:cxn>
                <a:cxn ang="0">
                  <a:pos x="csX5" y="csY5"/>
                </a:cxn>
              </a:cxnLst>
              <a:rect l="l" t="t" r="r" b="b"/>
              <a:pathLst>
                <a:path w="12191999" h="2881312">
                  <a:moveTo>
                    <a:pt x="0" y="0"/>
                  </a:moveTo>
                  <a:lnTo>
                    <a:pt x="198659" y="71459"/>
                  </a:lnTo>
                  <a:cubicBezTo>
                    <a:pt x="3873262" y="1343893"/>
                    <a:pt x="7942061" y="1426729"/>
                    <a:pt x="11771535" y="150216"/>
                  </a:cubicBezTo>
                  <a:lnTo>
                    <a:pt x="12191999" y="4173"/>
                  </a:lnTo>
                  <a:lnTo>
                    <a:pt x="12191999" y="2881312"/>
                  </a:lnTo>
                  <a:lnTo>
                    <a:pt x="0" y="2881312"/>
                  </a:lnTo>
                  <a:close/>
                </a:path>
              </a:pathLst>
            </a:custGeom>
            <a:solidFill>
              <a:schemeClr val="accent1">
                <a:lumMod val="50000"/>
                <a:alpha val="40000"/>
              </a:schemeClr>
            </a:solidFill>
            <a:ln>
              <a:noFill/>
            </a:ln>
            <a:effectLst>
              <a:outerShdw blurRad="127000" dist="127000" dir="5400000" algn="t" rotWithShape="0">
                <a:schemeClr val="tx1">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dirty="0"/>
            </a:p>
          </p:txBody>
        </p:sp>
        <p:sp>
          <p:nvSpPr>
            <p:cNvPr id="92" name="Tekstvak 91">
              <a:extLst>
                <a:ext uri="{FF2B5EF4-FFF2-40B4-BE49-F238E27FC236}">
                  <a16:creationId xmlns:a16="http://schemas.microsoft.com/office/drawing/2014/main" id="{6E92DB7F-F4A2-7B74-6E0A-0D6CCB1E30C8}"/>
                </a:ext>
              </a:extLst>
            </p:cNvPr>
            <p:cNvSpPr txBox="1">
              <a:spLocks/>
            </p:cNvSpPr>
            <p:nvPr/>
          </p:nvSpPr>
          <p:spPr>
            <a:xfrm>
              <a:off x="4795002" y="2183337"/>
              <a:ext cx="2601995" cy="707886"/>
            </a:xfrm>
            <a:prstGeom prst="rect">
              <a:avLst/>
            </a:prstGeom>
            <a:noFill/>
          </p:spPr>
          <p:txBody>
            <a:bodyPr wrap="none" rtlCol="0">
              <a:spAutoFit/>
            </a:bodyPr>
            <a:lstStyle/>
            <a:p>
              <a:pPr algn="ctr"/>
              <a:r>
                <a:rPr lang="nl-NL" sz="4000" b="1" dirty="0">
                  <a:solidFill>
                    <a:schemeClr val="bg1"/>
                  </a:solidFill>
                  <a:effectLst>
                    <a:outerShdw blurRad="50800" dist="38100" dir="2700000" algn="tl" rotWithShape="0">
                      <a:prstClr val="black">
                        <a:alpha val="40000"/>
                      </a:prstClr>
                    </a:outerShdw>
                  </a:effectLst>
                </a:rPr>
                <a:t>Minigame</a:t>
              </a:r>
            </a:p>
          </p:txBody>
        </p:sp>
        <p:sp>
          <p:nvSpPr>
            <p:cNvPr id="93" name="Tekstvak 92">
              <a:extLst>
                <a:ext uri="{FF2B5EF4-FFF2-40B4-BE49-F238E27FC236}">
                  <a16:creationId xmlns:a16="http://schemas.microsoft.com/office/drawing/2014/main" id="{817D9676-B09E-377C-6333-06B6952F5C42}"/>
                </a:ext>
              </a:extLst>
            </p:cNvPr>
            <p:cNvSpPr txBox="1">
              <a:spLocks/>
            </p:cNvSpPr>
            <p:nvPr/>
          </p:nvSpPr>
          <p:spPr>
            <a:xfrm>
              <a:off x="123262" y="2891223"/>
              <a:ext cx="11945476" cy="905581"/>
            </a:xfrm>
            <a:prstGeom prst="rect">
              <a:avLst/>
            </a:prstGeom>
            <a:noFill/>
          </p:spPr>
          <p:txBody>
            <a:bodyPr wrap="square" rtlCol="0" anchor="ctr">
              <a:noAutofit/>
            </a:bodyPr>
            <a:lstStyle/>
            <a:p>
              <a:pPr algn="ctr"/>
              <a:r>
                <a:rPr lang="nl-NL" sz="2800" dirty="0" err="1">
                  <a:solidFill>
                    <a:schemeClr val="bg1"/>
                  </a:solidFill>
                  <a:latin typeface="Congenial" panose="02000503040000020004" pitchFamily="2" charset="0"/>
                </a:rPr>
                <a:t>Cuatro</a:t>
              </a:r>
              <a:r>
                <a:rPr lang="nl-NL" sz="2800" dirty="0">
                  <a:solidFill>
                    <a:schemeClr val="bg1"/>
                  </a:solidFill>
                  <a:latin typeface="Congenial" panose="02000503040000020004" pitchFamily="2" charset="0"/>
                </a:rPr>
                <a:t> </a:t>
              </a:r>
              <a:r>
                <a:rPr lang="nl-NL" sz="2800" dirty="0" err="1">
                  <a:solidFill>
                    <a:schemeClr val="bg1"/>
                  </a:solidFill>
                  <a:latin typeface="Congenial" panose="02000503040000020004" pitchFamily="2" charset="0"/>
                </a:rPr>
                <a:t>Seguidos</a:t>
              </a:r>
              <a:endParaRPr lang="nl-NL" sz="2800" dirty="0">
                <a:solidFill>
                  <a:schemeClr val="bg1"/>
                </a:solidFill>
                <a:latin typeface="Congenial" panose="02000503040000020004" pitchFamily="2" charset="0"/>
              </a:endParaRPr>
            </a:p>
          </p:txBody>
        </p:sp>
      </p:grpSp>
      <p:sp>
        <p:nvSpPr>
          <p:cNvPr id="2" name="Graphic 34">
            <a:extLst>
              <a:ext uri="{FF2B5EF4-FFF2-40B4-BE49-F238E27FC236}">
                <a16:creationId xmlns:a16="http://schemas.microsoft.com/office/drawing/2014/main" id="{8457179C-A257-87F5-A451-450B35872773}"/>
              </a:ext>
            </a:extLst>
          </p:cNvPr>
          <p:cNvSpPr>
            <a:spLocks noChangeAspect="1"/>
          </p:cNvSpPr>
          <p:nvPr/>
        </p:nvSpPr>
        <p:spPr>
          <a:xfrm>
            <a:off x="944110" y="4416710"/>
            <a:ext cx="2121177" cy="1961578"/>
          </a:xfrm>
          <a:custGeom>
            <a:avLst/>
            <a:gdLst>
              <a:gd name="csX0" fmla="*/ 1488257 w 2341592"/>
              <a:gd name="csY0" fmla="*/ 45 h 2052980"/>
              <a:gd name="csX1" fmla="*/ 1469021 w 2341592"/>
              <a:gd name="csY1" fmla="*/ 767 h 2052980"/>
              <a:gd name="csX2" fmla="*/ 1392986 w 2341592"/>
              <a:gd name="csY2" fmla="*/ 21777 h 2052980"/>
              <a:gd name="csX3" fmla="*/ 1297350 w 2341592"/>
              <a:gd name="csY3" fmla="*/ 140634 h 2052980"/>
              <a:gd name="csX4" fmla="*/ 1290258 w 2341592"/>
              <a:gd name="csY4" fmla="*/ 154243 h 2052980"/>
              <a:gd name="csX5" fmla="*/ 1262738 w 2341592"/>
              <a:gd name="csY5" fmla="*/ 161044 h 2052980"/>
              <a:gd name="csX6" fmla="*/ 1059730 w 2341592"/>
              <a:gd name="csY6" fmla="*/ 163795 h 2052980"/>
              <a:gd name="csX7" fmla="*/ 963775 w 2341592"/>
              <a:gd name="csY7" fmla="*/ 164198 h 2052980"/>
              <a:gd name="csX8" fmla="*/ 828646 w 2341592"/>
              <a:gd name="csY8" fmla="*/ 167003 h 2052980"/>
              <a:gd name="csX9" fmla="*/ 825769 w 2341592"/>
              <a:gd name="csY9" fmla="*/ 168094 h 2052980"/>
              <a:gd name="csX10" fmla="*/ 824561 w 2341592"/>
              <a:gd name="csY10" fmla="*/ 170526 h 2052980"/>
              <a:gd name="csX11" fmla="*/ 825227 w 2341592"/>
              <a:gd name="csY11" fmla="*/ 174101 h 2052980"/>
              <a:gd name="csX12" fmla="*/ 835381 w 2341592"/>
              <a:gd name="csY12" fmla="*/ 190637 h 2052980"/>
              <a:gd name="csX13" fmla="*/ 1007427 w 2341592"/>
              <a:gd name="csY13" fmla="*/ 445244 h 2052980"/>
              <a:gd name="csX14" fmla="*/ 1044919 w 2341592"/>
              <a:gd name="csY14" fmla="*/ 500449 h 2052980"/>
              <a:gd name="csX15" fmla="*/ 1130260 w 2341592"/>
              <a:gd name="csY15" fmla="*/ 619946 h 2052980"/>
              <a:gd name="csX16" fmla="*/ 1138780 w 2341592"/>
              <a:gd name="csY16" fmla="*/ 629195 h 2052980"/>
              <a:gd name="csX17" fmla="*/ 1155426 w 2341592"/>
              <a:gd name="csY17" fmla="*/ 657845 h 2052980"/>
              <a:gd name="csX18" fmla="*/ 1156906 w 2341592"/>
              <a:gd name="csY18" fmla="*/ 737860 h 2052980"/>
              <a:gd name="csX19" fmla="*/ 1154928 w 2341592"/>
              <a:gd name="csY19" fmla="*/ 817569 h 2052980"/>
              <a:gd name="csX20" fmla="*/ 1146998 w 2341592"/>
              <a:gd name="csY20" fmla="*/ 844740 h 2052980"/>
              <a:gd name="csX21" fmla="*/ 1029276 w 2341592"/>
              <a:gd name="csY21" fmla="*/ 915014 h 2052980"/>
              <a:gd name="csX22" fmla="*/ 999961 w 2341592"/>
              <a:gd name="csY22" fmla="*/ 920752 h 2052980"/>
              <a:gd name="csX23" fmla="*/ 989500 w 2341592"/>
              <a:gd name="csY23" fmla="*/ 923525 h 2052980"/>
              <a:gd name="csX24" fmla="*/ 984096 w 2341592"/>
              <a:gd name="csY24" fmla="*/ 925607 h 2052980"/>
              <a:gd name="csX25" fmla="*/ 973980 w 2341592"/>
              <a:gd name="csY25" fmla="*/ 940979 h 2052980"/>
              <a:gd name="csX26" fmla="*/ 982065 w 2341592"/>
              <a:gd name="csY26" fmla="*/ 955736 h 2052980"/>
              <a:gd name="csX27" fmla="*/ 984472 w 2341592"/>
              <a:gd name="csY27" fmla="*/ 956152 h 2052980"/>
              <a:gd name="csX28" fmla="*/ 988333 w 2341592"/>
              <a:gd name="csY28" fmla="*/ 956370 h 2052980"/>
              <a:gd name="csX29" fmla="*/ 1001815 w 2341592"/>
              <a:gd name="csY29" fmla="*/ 956792 h 2052980"/>
              <a:gd name="csX30" fmla="*/ 1048519 w 2341592"/>
              <a:gd name="csY30" fmla="*/ 957556 h 2052980"/>
              <a:gd name="csX31" fmla="*/ 1196183 w 2341592"/>
              <a:gd name="csY31" fmla="*/ 958426 h 2052980"/>
              <a:gd name="csX32" fmla="*/ 1375580 w 2341592"/>
              <a:gd name="csY32" fmla="*/ 957865 h 2052980"/>
              <a:gd name="csX33" fmla="*/ 1400646 w 2341592"/>
              <a:gd name="csY33" fmla="*/ 956048 h 2052980"/>
              <a:gd name="csX34" fmla="*/ 1412551 w 2341592"/>
              <a:gd name="csY34" fmla="*/ 945143 h 2052980"/>
              <a:gd name="csX35" fmla="*/ 1409586 w 2341592"/>
              <a:gd name="csY35" fmla="*/ 934398 h 2052980"/>
              <a:gd name="csX36" fmla="*/ 1397472 w 2341592"/>
              <a:gd name="csY36" fmla="*/ 924663 h 2052980"/>
              <a:gd name="csX37" fmla="*/ 1357589 w 2341592"/>
              <a:gd name="csY37" fmla="*/ 916067 h 2052980"/>
              <a:gd name="csX38" fmla="*/ 1313321 w 2341592"/>
              <a:gd name="csY38" fmla="*/ 907559 h 2052980"/>
              <a:gd name="csX39" fmla="*/ 1233915 w 2341592"/>
              <a:gd name="csY39" fmla="*/ 844746 h 2052980"/>
              <a:gd name="csX40" fmla="*/ 1226366 w 2341592"/>
              <a:gd name="csY40" fmla="*/ 817131 h 2052980"/>
              <a:gd name="csX41" fmla="*/ 1224394 w 2341592"/>
              <a:gd name="csY41" fmla="*/ 735106 h 2052980"/>
              <a:gd name="csX42" fmla="*/ 1225442 w 2341592"/>
              <a:gd name="csY42" fmla="*/ 653100 h 2052980"/>
              <a:gd name="csX43" fmla="*/ 1239398 w 2341592"/>
              <a:gd name="csY43" fmla="*/ 626735 h 2052980"/>
              <a:gd name="csX44" fmla="*/ 1418295 w 2341592"/>
              <a:gd name="csY44" fmla="*/ 371112 h 2052980"/>
              <a:gd name="csX45" fmla="*/ 1492834 w 2341592"/>
              <a:gd name="csY45" fmla="*/ 258283 h 2052980"/>
              <a:gd name="csX46" fmla="*/ 1535629 w 2341592"/>
              <a:gd name="csY46" fmla="*/ 191832 h 2052980"/>
              <a:gd name="csX47" fmla="*/ 1538686 w 2341592"/>
              <a:gd name="csY47" fmla="*/ 186971 h 2052980"/>
              <a:gd name="csX48" fmla="*/ 1545045 w 2341592"/>
              <a:gd name="csY48" fmla="*/ 175943 h 2052980"/>
              <a:gd name="csX49" fmla="*/ 1546616 w 2341592"/>
              <a:gd name="csY49" fmla="*/ 172776 h 2052980"/>
              <a:gd name="csX50" fmla="*/ 1547017 w 2341592"/>
              <a:gd name="csY50" fmla="*/ 171605 h 2052980"/>
              <a:gd name="csX51" fmla="*/ 1547017 w 2341592"/>
              <a:gd name="csY51" fmla="*/ 171599 h 2052980"/>
              <a:gd name="csX52" fmla="*/ 1547017 w 2341592"/>
              <a:gd name="csY52" fmla="*/ 171593 h 2052980"/>
              <a:gd name="csX53" fmla="*/ 1547017 w 2341592"/>
              <a:gd name="csY53" fmla="*/ 171593 h 2052980"/>
              <a:gd name="csX54" fmla="*/ 1547017 w 2341592"/>
              <a:gd name="csY54" fmla="*/ 171599 h 2052980"/>
              <a:gd name="csX55" fmla="*/ 1547017 w 2341592"/>
              <a:gd name="csY55" fmla="*/ 171605 h 2052980"/>
              <a:gd name="csX56" fmla="*/ 1547017 w 2341592"/>
              <a:gd name="csY56" fmla="*/ 171605 h 2052980"/>
              <a:gd name="csX57" fmla="*/ 1546468 w 2341592"/>
              <a:gd name="csY57" fmla="*/ 168142 h 2052980"/>
              <a:gd name="csX58" fmla="*/ 1540534 w 2341592"/>
              <a:gd name="csY58" fmla="*/ 166233 h 2052980"/>
              <a:gd name="csX59" fmla="*/ 1485285 w 2341592"/>
              <a:gd name="csY59" fmla="*/ 164514 h 2052980"/>
              <a:gd name="csX60" fmla="*/ 1448942 w 2341592"/>
              <a:gd name="csY60" fmla="*/ 163656 h 2052980"/>
              <a:gd name="csX61" fmla="*/ 1431898 w 2341592"/>
              <a:gd name="csY61" fmla="*/ 160662 h 2052980"/>
              <a:gd name="csX62" fmla="*/ 1429257 w 2341592"/>
              <a:gd name="csY62" fmla="*/ 156492 h 2052980"/>
              <a:gd name="csX63" fmla="*/ 1431216 w 2341592"/>
              <a:gd name="csY63" fmla="*/ 151463 h 2052980"/>
              <a:gd name="csX64" fmla="*/ 1443557 w 2341592"/>
              <a:gd name="csY64" fmla="*/ 137867 h 2052980"/>
              <a:gd name="csX65" fmla="*/ 1493960 w 2341592"/>
              <a:gd name="csY65" fmla="*/ 38546 h 2052980"/>
              <a:gd name="csX66" fmla="*/ 1497632 w 2341592"/>
              <a:gd name="csY66" fmla="*/ 14439 h 2052980"/>
              <a:gd name="csX67" fmla="*/ 1496352 w 2341592"/>
              <a:gd name="csY67" fmla="*/ 3237 h 2052980"/>
              <a:gd name="csX68" fmla="*/ 1488298 w 2341592"/>
              <a:gd name="csY68" fmla="*/ 45 h 2052980"/>
              <a:gd name="csX69" fmla="*/ 1186843 w 2341592"/>
              <a:gd name="csY69" fmla="*/ 208230 h 2052980"/>
              <a:gd name="csX70" fmla="*/ 1289139 w 2341592"/>
              <a:gd name="csY70" fmla="*/ 228955 h 2052980"/>
              <a:gd name="csX71" fmla="*/ 1345321 w 2341592"/>
              <a:gd name="csY71" fmla="*/ 286993 h 2052980"/>
              <a:gd name="csX72" fmla="*/ 1354633 w 2341592"/>
              <a:gd name="csY72" fmla="*/ 335718 h 2052980"/>
              <a:gd name="csX73" fmla="*/ 1346346 w 2341592"/>
              <a:gd name="csY73" fmla="*/ 383705 h 2052980"/>
              <a:gd name="csX74" fmla="*/ 1275176 w 2341592"/>
              <a:gd name="csY74" fmla="*/ 470789 h 2052980"/>
              <a:gd name="csX75" fmla="*/ 1216145 w 2341592"/>
              <a:gd name="csY75" fmla="*/ 556559 h 2052980"/>
              <a:gd name="csX76" fmla="*/ 1202067 w 2341592"/>
              <a:gd name="csY76" fmla="*/ 582880 h 2052980"/>
              <a:gd name="csX77" fmla="*/ 1188180 w 2341592"/>
              <a:gd name="csY77" fmla="*/ 589233 h 2052980"/>
              <a:gd name="csX78" fmla="*/ 1171341 w 2341592"/>
              <a:gd name="csY78" fmla="*/ 584095 h 2052980"/>
              <a:gd name="csX79" fmla="*/ 1150922 w 2341592"/>
              <a:gd name="csY79" fmla="*/ 556609 h 2052980"/>
              <a:gd name="csX80" fmla="*/ 1151269 w 2341592"/>
              <a:gd name="csY80" fmla="*/ 514767 h 2052980"/>
              <a:gd name="csX81" fmla="*/ 1207108 w 2341592"/>
              <a:gd name="csY81" fmla="*/ 432159 h 2052980"/>
              <a:gd name="csX82" fmla="*/ 1243009 w 2341592"/>
              <a:gd name="csY82" fmla="*/ 382787 h 2052980"/>
              <a:gd name="csX83" fmla="*/ 1250539 w 2341592"/>
              <a:gd name="csY83" fmla="*/ 343355 h 2052980"/>
              <a:gd name="csX84" fmla="*/ 1241309 w 2341592"/>
              <a:gd name="csY84" fmla="*/ 303462 h 2052980"/>
              <a:gd name="csX85" fmla="*/ 1219234 w 2341592"/>
              <a:gd name="csY85" fmla="*/ 281873 h 2052980"/>
              <a:gd name="csX86" fmla="*/ 1184294 w 2341592"/>
              <a:gd name="csY86" fmla="*/ 275781 h 2052980"/>
              <a:gd name="csX87" fmla="*/ 1146512 w 2341592"/>
              <a:gd name="csY87" fmla="*/ 282914 h 2052980"/>
              <a:gd name="csX88" fmla="*/ 1111455 w 2341592"/>
              <a:gd name="csY88" fmla="*/ 332320 h 2052980"/>
              <a:gd name="csX89" fmla="*/ 1096124 w 2341592"/>
              <a:gd name="csY89" fmla="*/ 371882 h 2052980"/>
              <a:gd name="csX90" fmla="*/ 1063686 w 2341592"/>
              <a:gd name="csY90" fmla="*/ 384613 h 2052980"/>
              <a:gd name="csX91" fmla="*/ 1028087 w 2341592"/>
              <a:gd name="csY91" fmla="*/ 359468 h 2052980"/>
              <a:gd name="csX92" fmla="*/ 1037348 w 2341592"/>
              <a:gd name="csY92" fmla="*/ 292822 h 2052980"/>
              <a:gd name="csX93" fmla="*/ 1086988 w 2341592"/>
              <a:gd name="csY93" fmla="*/ 234192 h 2052980"/>
              <a:gd name="csX94" fmla="*/ 1186843 w 2341592"/>
              <a:gd name="csY94" fmla="*/ 208230 h 2052980"/>
              <a:gd name="csX95" fmla="*/ 1286810 w 2341592"/>
              <a:gd name="csY95" fmla="*/ 1058416 h 2052980"/>
              <a:gd name="csX96" fmla="*/ 1161057 w 2341592"/>
              <a:gd name="csY96" fmla="*/ 1104552 h 2052980"/>
              <a:gd name="csX97" fmla="*/ 1107947 w 2341592"/>
              <a:gd name="csY97" fmla="*/ 1251825 h 2052980"/>
              <a:gd name="csX98" fmla="*/ 1153938 w 2341592"/>
              <a:gd name="csY98" fmla="*/ 1360153 h 2052980"/>
              <a:gd name="csX99" fmla="*/ 1192180 w 2341592"/>
              <a:gd name="csY99" fmla="*/ 1387761 h 2052980"/>
              <a:gd name="csX100" fmla="*/ 1192076 w 2341592"/>
              <a:gd name="csY100" fmla="*/ 1387736 h 2052980"/>
              <a:gd name="csX101" fmla="*/ 1254678 w 2341592"/>
              <a:gd name="csY101" fmla="*/ 1406685 h 2052980"/>
              <a:gd name="csX102" fmla="*/ 1265788 w 2341592"/>
              <a:gd name="csY102" fmla="*/ 1408947 h 2052980"/>
              <a:gd name="csX103" fmla="*/ 1273845 w 2341592"/>
              <a:gd name="csY103" fmla="*/ 1418288 h 2052980"/>
              <a:gd name="csX104" fmla="*/ 1297974 w 2341592"/>
              <a:gd name="csY104" fmla="*/ 1444985 h 2052980"/>
              <a:gd name="csX105" fmla="*/ 1405384 w 2341592"/>
              <a:gd name="csY105" fmla="*/ 1496738 h 2052980"/>
              <a:gd name="csX106" fmla="*/ 1460816 w 2341592"/>
              <a:gd name="csY106" fmla="*/ 1498025 h 2052980"/>
              <a:gd name="csX107" fmla="*/ 1482030 w 2341592"/>
              <a:gd name="csY107" fmla="*/ 1493007 h 2052980"/>
              <a:gd name="csX108" fmla="*/ 1493465 w 2341592"/>
              <a:gd name="csY108" fmla="*/ 1485360 h 2052980"/>
              <a:gd name="csX109" fmla="*/ 1499853 w 2341592"/>
              <a:gd name="csY109" fmla="*/ 1467332 h 2052980"/>
              <a:gd name="csX110" fmla="*/ 1501147 w 2341592"/>
              <a:gd name="csY110" fmla="*/ 1460202 h 2052980"/>
              <a:gd name="csX111" fmla="*/ 1500752 w 2341592"/>
              <a:gd name="csY111" fmla="*/ 1458871 h 2052980"/>
              <a:gd name="csX112" fmla="*/ 1498806 w 2341592"/>
              <a:gd name="csY112" fmla="*/ 1457660 h 2052980"/>
              <a:gd name="csX113" fmla="*/ 1456503 w 2341592"/>
              <a:gd name="csY113" fmla="*/ 1451281 h 2052980"/>
              <a:gd name="csX114" fmla="*/ 1361822 w 2341592"/>
              <a:gd name="csY114" fmla="*/ 1416051 h 2052980"/>
              <a:gd name="csX115" fmla="*/ 1347362 w 2341592"/>
              <a:gd name="csY115" fmla="*/ 1405196 h 2052980"/>
              <a:gd name="csX116" fmla="*/ 1346173 w 2341592"/>
              <a:gd name="csY116" fmla="*/ 1403291 h 2052980"/>
              <a:gd name="csX117" fmla="*/ 1346230 w 2341592"/>
              <a:gd name="csY117" fmla="*/ 1401035 h 2052980"/>
              <a:gd name="csX118" fmla="*/ 1349577 w 2341592"/>
              <a:gd name="csY118" fmla="*/ 1398657 h 2052980"/>
              <a:gd name="csX119" fmla="*/ 1361173 w 2341592"/>
              <a:gd name="csY119" fmla="*/ 1393654 h 2052980"/>
              <a:gd name="csX120" fmla="*/ 1380763 w 2341592"/>
              <a:gd name="csY120" fmla="*/ 1384414 h 2052980"/>
              <a:gd name="csX121" fmla="*/ 1465140 w 2341592"/>
              <a:gd name="csY121" fmla="*/ 1286405 h 2052980"/>
              <a:gd name="csX122" fmla="*/ 1423232 w 2341592"/>
              <a:gd name="csY122" fmla="*/ 1109627 h 2052980"/>
              <a:gd name="csX123" fmla="*/ 1286810 w 2341592"/>
              <a:gd name="csY123" fmla="*/ 1058416 h 2052980"/>
              <a:gd name="csX124" fmla="*/ 80569 w 2341592"/>
              <a:gd name="csY124" fmla="*/ 1065997 h 2052980"/>
              <a:gd name="csX125" fmla="*/ 12327 w 2341592"/>
              <a:gd name="csY125" fmla="*/ 1066864 h 2052980"/>
              <a:gd name="csX126" fmla="*/ 2841 w 2341592"/>
              <a:gd name="csY126" fmla="*/ 1071012 h 2052980"/>
              <a:gd name="csX127" fmla="*/ 2160 w 2341592"/>
              <a:gd name="csY127" fmla="*/ 1081429 h 2052980"/>
              <a:gd name="csX128" fmla="*/ 11210 w 2341592"/>
              <a:gd name="csY128" fmla="*/ 1086076 h 2052980"/>
              <a:gd name="csX129" fmla="*/ 27589 w 2341592"/>
              <a:gd name="csY129" fmla="*/ 1094751 h 2052980"/>
              <a:gd name="csX130" fmla="*/ 31623 w 2341592"/>
              <a:gd name="csY130" fmla="*/ 1101615 h 2052980"/>
              <a:gd name="csX131" fmla="*/ 33589 w 2341592"/>
              <a:gd name="csY131" fmla="*/ 1118993 h 2052980"/>
              <a:gd name="csX132" fmla="*/ 34456 w 2341592"/>
              <a:gd name="csY132" fmla="*/ 1232958 h 2052980"/>
              <a:gd name="csX133" fmla="*/ 33434 w 2341592"/>
              <a:gd name="csY133" fmla="*/ 1348200 h 2052980"/>
              <a:gd name="csX134" fmla="*/ 30914 w 2341592"/>
              <a:gd name="csY134" fmla="*/ 1364878 h 2052980"/>
              <a:gd name="csX135" fmla="*/ 25709 w 2341592"/>
              <a:gd name="csY135" fmla="*/ 1371291 h 2052980"/>
              <a:gd name="csX136" fmla="*/ 10220 w 2341592"/>
              <a:gd name="csY136" fmla="*/ 1380096 h 2052980"/>
              <a:gd name="csX137" fmla="*/ 5068 w 2341592"/>
              <a:gd name="csY137" fmla="*/ 1382474 h 2052980"/>
              <a:gd name="csX138" fmla="*/ 1914 w 2341592"/>
              <a:gd name="csY138" fmla="*/ 1385111 h 2052980"/>
              <a:gd name="csX139" fmla="*/ -70 w 2341592"/>
              <a:gd name="csY139" fmla="*/ 1394963 h 2052980"/>
              <a:gd name="csX140" fmla="*/ 983 w 2341592"/>
              <a:gd name="csY140" fmla="*/ 1399502 h 2052980"/>
              <a:gd name="csX141" fmla="*/ 2639 w 2341592"/>
              <a:gd name="csY141" fmla="*/ 1401550 h 2052980"/>
              <a:gd name="csX142" fmla="*/ 2646 w 2341592"/>
              <a:gd name="csY142" fmla="*/ 1401550 h 2052980"/>
              <a:gd name="csX143" fmla="*/ 2652 w 2341592"/>
              <a:gd name="csY143" fmla="*/ 1401550 h 2052980"/>
              <a:gd name="csX144" fmla="*/ 3135 w 2341592"/>
              <a:gd name="csY144" fmla="*/ 1401648 h 2052980"/>
              <a:gd name="csX145" fmla="*/ 4614 w 2341592"/>
              <a:gd name="csY145" fmla="*/ 1401789 h 2052980"/>
              <a:gd name="csX146" fmla="*/ 9813 w 2341592"/>
              <a:gd name="csY146" fmla="*/ 1402054 h 2052980"/>
              <a:gd name="csX147" fmla="*/ 27630 w 2341592"/>
              <a:gd name="csY147" fmla="*/ 1402449 h 2052980"/>
              <a:gd name="csX148" fmla="*/ 83342 w 2341592"/>
              <a:gd name="csY148" fmla="*/ 1402521 h 2052980"/>
              <a:gd name="csX149" fmla="*/ 150887 w 2341592"/>
              <a:gd name="csY149" fmla="*/ 1400767 h 2052980"/>
              <a:gd name="csX150" fmla="*/ 158692 w 2341592"/>
              <a:gd name="csY150" fmla="*/ 1398159 h 2052980"/>
              <a:gd name="csX151" fmla="*/ 160055 w 2341592"/>
              <a:gd name="csY151" fmla="*/ 1393181 h 2052980"/>
              <a:gd name="csX152" fmla="*/ 160228 w 2341592"/>
              <a:gd name="csY152" fmla="*/ 1387821 h 2052980"/>
              <a:gd name="csX153" fmla="*/ 159175 w 2341592"/>
              <a:gd name="csY153" fmla="*/ 1384887 h 2052980"/>
              <a:gd name="csX154" fmla="*/ 149086 w 2341592"/>
              <a:gd name="csY154" fmla="*/ 1379424 h 2052980"/>
              <a:gd name="csX155" fmla="*/ 136604 w 2341592"/>
              <a:gd name="csY155" fmla="*/ 1372455 h 2052980"/>
              <a:gd name="csX156" fmla="*/ 129478 w 2341592"/>
              <a:gd name="csY156" fmla="*/ 1360298 h 2052980"/>
              <a:gd name="csX157" fmla="*/ 125941 w 2341592"/>
              <a:gd name="csY157" fmla="*/ 1301349 h 2052980"/>
              <a:gd name="csX158" fmla="*/ 126635 w 2341592"/>
              <a:gd name="csY158" fmla="*/ 1263144 h 2052980"/>
              <a:gd name="csX159" fmla="*/ 127392 w 2341592"/>
              <a:gd name="csY159" fmla="*/ 1251226 h 2052980"/>
              <a:gd name="csX160" fmla="*/ 127862 w 2341592"/>
              <a:gd name="csY160" fmla="*/ 1247765 h 2052980"/>
              <a:gd name="csX161" fmla="*/ 128159 w 2341592"/>
              <a:gd name="csY161" fmla="*/ 1246611 h 2052980"/>
              <a:gd name="csX162" fmla="*/ 129279 w 2341592"/>
              <a:gd name="csY162" fmla="*/ 1245317 h 2052980"/>
              <a:gd name="csX163" fmla="*/ 130254 w 2341592"/>
              <a:gd name="csY163" fmla="*/ 1245115 h 2052980"/>
              <a:gd name="csX164" fmla="*/ 131449 w 2341592"/>
              <a:gd name="csY164" fmla="*/ 1245027 h 2052980"/>
              <a:gd name="csX165" fmla="*/ 135310 w 2341592"/>
              <a:gd name="csY165" fmla="*/ 1244898 h 2052980"/>
              <a:gd name="csX166" fmla="*/ 148465 w 2341592"/>
              <a:gd name="csY166" fmla="*/ 1244781 h 2052980"/>
              <a:gd name="csX167" fmla="*/ 189843 w 2341592"/>
              <a:gd name="csY167" fmla="*/ 1245150 h 2052980"/>
              <a:gd name="csX168" fmla="*/ 223294 w 2341592"/>
              <a:gd name="csY168" fmla="*/ 1246576 h 2052980"/>
              <a:gd name="csX169" fmla="*/ 241303 w 2341592"/>
              <a:gd name="csY169" fmla="*/ 1253415 h 2052980"/>
              <a:gd name="csX170" fmla="*/ 248054 w 2341592"/>
              <a:gd name="csY170" fmla="*/ 1271065 h 2052980"/>
              <a:gd name="csX171" fmla="*/ 248966 w 2341592"/>
              <a:gd name="csY171" fmla="*/ 1303598 h 2052980"/>
              <a:gd name="csX172" fmla="*/ 245893 w 2341592"/>
              <a:gd name="csY172" fmla="*/ 1361623 h 2052980"/>
              <a:gd name="csX173" fmla="*/ 239215 w 2341592"/>
              <a:gd name="csY173" fmla="*/ 1372623 h 2052980"/>
              <a:gd name="csX174" fmla="*/ 227373 w 2341592"/>
              <a:gd name="csY174" fmla="*/ 1378216 h 2052980"/>
              <a:gd name="csX175" fmla="*/ 218865 w 2341592"/>
              <a:gd name="csY175" fmla="*/ 1382622 h 2052980"/>
              <a:gd name="csX176" fmla="*/ 217420 w 2341592"/>
              <a:gd name="csY176" fmla="*/ 1392793 h 2052980"/>
              <a:gd name="csX177" fmla="*/ 218338 w 2341592"/>
              <a:gd name="csY177" fmla="*/ 1399070 h 2052980"/>
              <a:gd name="csX178" fmla="*/ 225641 w 2341592"/>
              <a:gd name="csY178" fmla="*/ 1402004 h 2052980"/>
              <a:gd name="csX179" fmla="*/ 292325 w 2341592"/>
              <a:gd name="csY179" fmla="*/ 1402799 h 2052980"/>
              <a:gd name="csX180" fmla="*/ 359148 w 2341592"/>
              <a:gd name="csY180" fmla="*/ 1400666 h 2052980"/>
              <a:gd name="csX181" fmla="*/ 366832 w 2341592"/>
              <a:gd name="csY181" fmla="*/ 1397777 h 2052980"/>
              <a:gd name="csX182" fmla="*/ 368211 w 2341592"/>
              <a:gd name="csY182" fmla="*/ 1392114 h 2052980"/>
              <a:gd name="csX183" fmla="*/ 368451 w 2341592"/>
              <a:gd name="csY183" fmla="*/ 1385991 h 2052980"/>
              <a:gd name="csX184" fmla="*/ 367520 w 2341592"/>
              <a:gd name="csY184" fmla="*/ 1383010 h 2052980"/>
              <a:gd name="csX185" fmla="*/ 357552 w 2341592"/>
              <a:gd name="csY185" fmla="*/ 1378666 h 2052980"/>
              <a:gd name="csX186" fmla="*/ 346993 w 2341592"/>
              <a:gd name="csY186" fmla="*/ 1373730 h 2052980"/>
              <a:gd name="csX187" fmla="*/ 339918 w 2341592"/>
              <a:gd name="csY187" fmla="*/ 1367137 h 2052980"/>
              <a:gd name="csX188" fmla="*/ 337811 w 2341592"/>
              <a:gd name="csY188" fmla="*/ 1356843 h 2052980"/>
              <a:gd name="csX189" fmla="*/ 336574 w 2341592"/>
              <a:gd name="csY189" fmla="*/ 1333314 h 2052980"/>
              <a:gd name="csX190" fmla="*/ 335716 w 2341592"/>
              <a:gd name="csY190" fmla="*/ 1230545 h 2052980"/>
              <a:gd name="csX191" fmla="*/ 336678 w 2341592"/>
              <a:gd name="csY191" fmla="*/ 1116955 h 2052980"/>
              <a:gd name="csX192" fmla="*/ 339063 w 2341592"/>
              <a:gd name="csY192" fmla="*/ 1100549 h 2052980"/>
              <a:gd name="csX193" fmla="*/ 343990 w 2341592"/>
              <a:gd name="csY193" fmla="*/ 1094262 h 2052980"/>
              <a:gd name="csX194" fmla="*/ 361236 w 2341592"/>
              <a:gd name="csY194" fmla="*/ 1085940 h 2052980"/>
              <a:gd name="csX195" fmla="*/ 367558 w 2341592"/>
              <a:gd name="csY195" fmla="*/ 1083214 h 2052980"/>
              <a:gd name="csX196" fmla="*/ 368839 w 2341592"/>
              <a:gd name="csY196" fmla="*/ 1075063 h 2052980"/>
              <a:gd name="csX197" fmla="*/ 367984 w 2341592"/>
              <a:gd name="csY197" fmla="*/ 1069902 h 2052980"/>
              <a:gd name="csX198" fmla="*/ 360539 w 2341592"/>
              <a:gd name="csY198" fmla="*/ 1067306 h 2052980"/>
              <a:gd name="csX199" fmla="*/ 293129 w 2341592"/>
              <a:gd name="csY199" fmla="*/ 1065994 h 2052980"/>
              <a:gd name="csX200" fmla="*/ 225726 w 2341592"/>
              <a:gd name="csY200" fmla="*/ 1067356 h 2052980"/>
              <a:gd name="csX201" fmla="*/ 218297 w 2341592"/>
              <a:gd name="csY201" fmla="*/ 1070044 h 2052980"/>
              <a:gd name="csX202" fmla="*/ 217420 w 2341592"/>
              <a:gd name="csY202" fmla="*/ 1075457 h 2052980"/>
              <a:gd name="csX203" fmla="*/ 218480 w 2341592"/>
              <a:gd name="csY203" fmla="*/ 1083697 h 2052980"/>
              <a:gd name="csX204" fmla="*/ 220023 w 2341592"/>
              <a:gd name="csY204" fmla="*/ 1084615 h 2052980"/>
              <a:gd name="csX205" fmla="*/ 223871 w 2341592"/>
              <a:gd name="csY205" fmla="*/ 1084924 h 2052980"/>
              <a:gd name="csX206" fmla="*/ 240840 w 2341592"/>
              <a:gd name="csY206" fmla="*/ 1093205 h 2052980"/>
              <a:gd name="csX207" fmla="*/ 248007 w 2341592"/>
              <a:gd name="csY207" fmla="*/ 1107681 h 2052980"/>
              <a:gd name="csX208" fmla="*/ 248253 w 2341592"/>
              <a:gd name="csY208" fmla="*/ 1155069 h 2052980"/>
              <a:gd name="csX209" fmla="*/ 246928 w 2341592"/>
              <a:gd name="csY209" fmla="*/ 1185838 h 2052980"/>
              <a:gd name="csX210" fmla="*/ 240537 w 2341592"/>
              <a:gd name="csY210" fmla="*/ 1202554 h 2052980"/>
              <a:gd name="csX211" fmla="*/ 224070 w 2341592"/>
              <a:gd name="csY211" fmla="*/ 1209065 h 2052980"/>
              <a:gd name="csX212" fmla="*/ 193786 w 2341592"/>
              <a:gd name="csY212" fmla="*/ 1210428 h 2052980"/>
              <a:gd name="csX213" fmla="*/ 154891 w 2341592"/>
              <a:gd name="csY213" fmla="*/ 1210551 h 2052980"/>
              <a:gd name="csX214" fmla="*/ 141405 w 2341592"/>
              <a:gd name="csY214" fmla="*/ 1210188 h 2052980"/>
              <a:gd name="csX215" fmla="*/ 134238 w 2341592"/>
              <a:gd name="csY215" fmla="*/ 1209532 h 2052980"/>
              <a:gd name="csX216" fmla="*/ 129389 w 2341592"/>
              <a:gd name="csY216" fmla="*/ 1207173 h 2052980"/>
              <a:gd name="csX217" fmla="*/ 126881 w 2341592"/>
              <a:gd name="csY217" fmla="*/ 1200138 h 2052980"/>
              <a:gd name="csX218" fmla="*/ 125938 w 2341592"/>
              <a:gd name="csY218" fmla="*/ 1156097 h 2052980"/>
              <a:gd name="csX219" fmla="*/ 126538 w 2341592"/>
              <a:gd name="csY219" fmla="*/ 1119063 h 2052980"/>
              <a:gd name="csX220" fmla="*/ 127184 w 2341592"/>
              <a:gd name="csY220" fmla="*/ 1106536 h 2052980"/>
              <a:gd name="csX221" fmla="*/ 127579 w 2341592"/>
              <a:gd name="csY221" fmla="*/ 1102533 h 2052980"/>
              <a:gd name="csX222" fmla="*/ 128077 w 2341592"/>
              <a:gd name="csY222" fmla="*/ 1100079 h 2052980"/>
              <a:gd name="csX223" fmla="*/ 134108 w 2341592"/>
              <a:gd name="csY223" fmla="*/ 1093886 h 2052980"/>
              <a:gd name="csX224" fmla="*/ 144701 w 2341592"/>
              <a:gd name="csY224" fmla="*/ 1088009 h 2052980"/>
              <a:gd name="csX225" fmla="*/ 155477 w 2341592"/>
              <a:gd name="csY225" fmla="*/ 1081874 h 2052980"/>
              <a:gd name="csX226" fmla="*/ 157484 w 2341592"/>
              <a:gd name="csY226" fmla="*/ 1073994 h 2052980"/>
              <a:gd name="csX227" fmla="*/ 156670 w 2341592"/>
              <a:gd name="csY227" fmla="*/ 1069520 h 2052980"/>
              <a:gd name="csX228" fmla="*/ 149055 w 2341592"/>
              <a:gd name="csY228" fmla="*/ 1067180 h 2052980"/>
              <a:gd name="csX229" fmla="*/ 80566 w 2341592"/>
              <a:gd name="csY229" fmla="*/ 1065997 h 2052980"/>
              <a:gd name="csX230" fmla="*/ 521380 w 2341592"/>
              <a:gd name="csY230" fmla="*/ 1065997 h 2052980"/>
              <a:gd name="csX231" fmla="*/ 414267 w 2341592"/>
              <a:gd name="csY231" fmla="*/ 1067338 h 2052980"/>
              <a:gd name="csX232" fmla="*/ 401706 w 2341592"/>
              <a:gd name="csY232" fmla="*/ 1070205 h 2052980"/>
              <a:gd name="csX233" fmla="*/ 400583 w 2341592"/>
              <a:gd name="csY233" fmla="*/ 1072003 h 2052980"/>
              <a:gd name="csX234" fmla="*/ 400387 w 2341592"/>
              <a:gd name="csY234" fmla="*/ 1075205 h 2052980"/>
              <a:gd name="csX235" fmla="*/ 401693 w 2341592"/>
              <a:gd name="csY235" fmla="*/ 1083542 h 2052980"/>
              <a:gd name="csX236" fmla="*/ 408286 w 2341592"/>
              <a:gd name="csY236" fmla="*/ 1086464 h 2052980"/>
              <a:gd name="csX237" fmla="*/ 424103 w 2341592"/>
              <a:gd name="csY237" fmla="*/ 1095410 h 2052980"/>
              <a:gd name="csX238" fmla="*/ 427699 w 2341592"/>
              <a:gd name="csY238" fmla="*/ 1102779 h 2052980"/>
              <a:gd name="csX239" fmla="*/ 429611 w 2341592"/>
              <a:gd name="csY239" fmla="*/ 1120542 h 2052980"/>
              <a:gd name="csX240" fmla="*/ 431248 w 2341592"/>
              <a:gd name="csY240" fmla="*/ 1227043 h 2052980"/>
              <a:gd name="csX241" fmla="*/ 429425 w 2341592"/>
              <a:gd name="csY241" fmla="*/ 1352146 h 2052980"/>
              <a:gd name="csX242" fmla="*/ 423069 w 2341592"/>
              <a:gd name="csY242" fmla="*/ 1371187 h 2052980"/>
              <a:gd name="csX243" fmla="*/ 410652 w 2341592"/>
              <a:gd name="csY243" fmla="*/ 1378118 h 2052980"/>
              <a:gd name="csX244" fmla="*/ 401984 w 2341592"/>
              <a:gd name="csY244" fmla="*/ 1382474 h 2052980"/>
              <a:gd name="csX245" fmla="*/ 400387 w 2341592"/>
              <a:gd name="csY245" fmla="*/ 1390632 h 2052980"/>
              <a:gd name="csX246" fmla="*/ 400987 w 2341592"/>
              <a:gd name="csY246" fmla="*/ 1398241 h 2052980"/>
              <a:gd name="csX247" fmla="*/ 401596 w 2341592"/>
              <a:gd name="csY247" fmla="*/ 1400890 h 2052980"/>
              <a:gd name="csX248" fmla="*/ 401933 w 2341592"/>
              <a:gd name="csY248" fmla="*/ 1401673 h 2052980"/>
              <a:gd name="csX249" fmla="*/ 402129 w 2341592"/>
              <a:gd name="csY249" fmla="*/ 1401707 h 2052980"/>
              <a:gd name="csX250" fmla="*/ 404365 w 2341592"/>
              <a:gd name="csY250" fmla="*/ 1401938 h 2052980"/>
              <a:gd name="csX251" fmla="*/ 412728 w 2341592"/>
              <a:gd name="csY251" fmla="*/ 1402360 h 2052980"/>
              <a:gd name="csX252" fmla="*/ 439813 w 2341592"/>
              <a:gd name="csY252" fmla="*/ 1402953 h 2052980"/>
              <a:gd name="csX253" fmla="*/ 619664 w 2341592"/>
              <a:gd name="csY253" fmla="*/ 1402745 h 2052980"/>
              <a:gd name="csX254" fmla="*/ 647089 w 2341592"/>
              <a:gd name="csY254" fmla="*/ 1402080 h 2052980"/>
              <a:gd name="csX255" fmla="*/ 655670 w 2341592"/>
              <a:gd name="csY255" fmla="*/ 1401635 h 2052980"/>
              <a:gd name="csX256" fmla="*/ 658042 w 2341592"/>
              <a:gd name="csY256" fmla="*/ 1401395 h 2052980"/>
              <a:gd name="csX257" fmla="*/ 658424 w 2341592"/>
              <a:gd name="csY257" fmla="*/ 1401332 h 2052980"/>
              <a:gd name="csX258" fmla="*/ 658695 w 2341592"/>
              <a:gd name="csY258" fmla="*/ 1400821 h 2052980"/>
              <a:gd name="csX259" fmla="*/ 659603 w 2341592"/>
              <a:gd name="csY259" fmla="*/ 1398241 h 2052980"/>
              <a:gd name="csX260" fmla="*/ 661972 w 2341592"/>
              <a:gd name="csY260" fmla="*/ 1389133 h 2052980"/>
              <a:gd name="csX261" fmla="*/ 667654 w 2341592"/>
              <a:gd name="csY261" fmla="*/ 1361187 h 2052980"/>
              <a:gd name="csX262" fmla="*/ 674840 w 2341592"/>
              <a:gd name="csY262" fmla="*/ 1309512 h 2052980"/>
              <a:gd name="csX263" fmla="*/ 674575 w 2341592"/>
              <a:gd name="csY263" fmla="*/ 1304878 h 2052980"/>
              <a:gd name="csX264" fmla="*/ 673663 w 2341592"/>
              <a:gd name="csY264" fmla="*/ 1303399 h 2052980"/>
              <a:gd name="csX265" fmla="*/ 661966 w 2341592"/>
              <a:gd name="csY265" fmla="*/ 1303197 h 2052980"/>
              <a:gd name="csX266" fmla="*/ 653644 w 2341592"/>
              <a:gd name="csY266" fmla="*/ 1304030 h 2052980"/>
              <a:gd name="csX267" fmla="*/ 649238 w 2341592"/>
              <a:gd name="csY267" fmla="*/ 1306042 h 2052980"/>
              <a:gd name="csX268" fmla="*/ 641086 w 2341592"/>
              <a:gd name="csY268" fmla="*/ 1322449 h 2052980"/>
              <a:gd name="csX269" fmla="*/ 613307 w 2341592"/>
              <a:gd name="csY269" fmla="*/ 1359364 h 2052980"/>
              <a:gd name="csX270" fmla="*/ 560888 w 2341592"/>
              <a:gd name="csY270" fmla="*/ 1369357 h 2052980"/>
              <a:gd name="csX271" fmla="*/ 532248 w 2341592"/>
              <a:gd name="csY271" fmla="*/ 1367238 h 2052980"/>
              <a:gd name="csX272" fmla="*/ 521374 w 2341592"/>
              <a:gd name="csY272" fmla="*/ 1357367 h 2052980"/>
              <a:gd name="csX273" fmla="*/ 520267 w 2341592"/>
              <a:gd name="csY273" fmla="*/ 1350238 h 2052980"/>
              <a:gd name="csX274" fmla="*/ 519507 w 2341592"/>
              <a:gd name="csY274" fmla="*/ 1337749 h 2052980"/>
              <a:gd name="csX275" fmla="*/ 518819 w 2341592"/>
              <a:gd name="csY275" fmla="*/ 1303437 h 2052980"/>
              <a:gd name="csX276" fmla="*/ 519273 w 2341592"/>
              <a:gd name="csY276" fmla="*/ 1269223 h 2052980"/>
              <a:gd name="csX277" fmla="*/ 519951 w 2341592"/>
              <a:gd name="csY277" fmla="*/ 1256860 h 2052980"/>
              <a:gd name="csX278" fmla="*/ 521024 w 2341592"/>
              <a:gd name="csY278" fmla="*/ 1249879 h 2052980"/>
              <a:gd name="csX279" fmla="*/ 523488 w 2341592"/>
              <a:gd name="csY279" fmla="*/ 1245989 h 2052980"/>
              <a:gd name="csX280" fmla="*/ 528563 w 2341592"/>
              <a:gd name="csY280" fmla="*/ 1243958 h 2052980"/>
              <a:gd name="csX281" fmla="*/ 552390 w 2341592"/>
              <a:gd name="csY281" fmla="*/ 1243926 h 2052980"/>
              <a:gd name="csX282" fmla="*/ 577071 w 2341592"/>
              <a:gd name="csY282" fmla="*/ 1246261 h 2052980"/>
              <a:gd name="csX283" fmla="*/ 588200 w 2341592"/>
              <a:gd name="csY283" fmla="*/ 1253888 h 2052980"/>
              <a:gd name="csX284" fmla="*/ 597730 w 2341592"/>
              <a:gd name="csY284" fmla="*/ 1273920 h 2052980"/>
              <a:gd name="csX285" fmla="*/ 599118 w 2341592"/>
              <a:gd name="csY285" fmla="*/ 1279875 h 2052980"/>
              <a:gd name="csX286" fmla="*/ 600787 w 2341592"/>
              <a:gd name="csY286" fmla="*/ 1282402 h 2052980"/>
              <a:gd name="csX287" fmla="*/ 612093 w 2341592"/>
              <a:gd name="csY287" fmla="*/ 1283658 h 2052980"/>
              <a:gd name="csX288" fmla="*/ 619455 w 2341592"/>
              <a:gd name="csY288" fmla="*/ 1282932 h 2052980"/>
              <a:gd name="csX289" fmla="*/ 622676 w 2341592"/>
              <a:gd name="csY289" fmla="*/ 1277954 h 2052980"/>
              <a:gd name="csX290" fmla="*/ 624361 w 2341592"/>
              <a:gd name="csY290" fmla="*/ 1230030 h 2052980"/>
              <a:gd name="csX291" fmla="*/ 623496 w 2341592"/>
              <a:gd name="csY291" fmla="*/ 1183655 h 2052980"/>
              <a:gd name="csX292" fmla="*/ 622048 w 2341592"/>
              <a:gd name="csY292" fmla="*/ 1177069 h 2052980"/>
              <a:gd name="csX293" fmla="*/ 620354 w 2341592"/>
              <a:gd name="csY293" fmla="*/ 1176182 h 2052980"/>
              <a:gd name="csX294" fmla="*/ 606493 w 2341592"/>
              <a:gd name="csY294" fmla="*/ 1174864 h 2052980"/>
              <a:gd name="csX295" fmla="*/ 602455 w 2341592"/>
              <a:gd name="csY295" fmla="*/ 1174721 h 2052980"/>
              <a:gd name="csX296" fmla="*/ 600282 w 2341592"/>
              <a:gd name="csY296" fmla="*/ 1175886 h 2052980"/>
              <a:gd name="csX297" fmla="*/ 595591 w 2341592"/>
              <a:gd name="csY297" fmla="*/ 1187378 h 2052980"/>
              <a:gd name="csX298" fmla="*/ 589654 w 2341592"/>
              <a:gd name="csY298" fmla="*/ 1200643 h 2052980"/>
              <a:gd name="csX299" fmla="*/ 579131 w 2341592"/>
              <a:gd name="csY299" fmla="*/ 1206895 h 2052980"/>
              <a:gd name="csX300" fmla="*/ 544850 w 2341592"/>
              <a:gd name="csY300" fmla="*/ 1210945 h 2052980"/>
              <a:gd name="csX301" fmla="*/ 528529 w 2341592"/>
              <a:gd name="csY301" fmla="*/ 1210015 h 2052980"/>
              <a:gd name="csX302" fmla="*/ 522995 w 2341592"/>
              <a:gd name="csY302" fmla="*/ 1208743 h 2052980"/>
              <a:gd name="csX303" fmla="*/ 519718 w 2341592"/>
              <a:gd name="csY303" fmla="*/ 1206078 h 2052980"/>
              <a:gd name="csX304" fmla="*/ 519396 w 2341592"/>
              <a:gd name="csY304" fmla="*/ 1203854 h 2052980"/>
              <a:gd name="csX305" fmla="*/ 519182 w 2341592"/>
              <a:gd name="csY305" fmla="*/ 1200009 h 2052980"/>
              <a:gd name="csX306" fmla="*/ 518898 w 2341592"/>
              <a:gd name="csY306" fmla="*/ 1187526 h 2052980"/>
              <a:gd name="csX307" fmla="*/ 518948 w 2341592"/>
              <a:gd name="csY307" fmla="*/ 1149573 h 2052980"/>
              <a:gd name="csX308" fmla="*/ 522103 w 2341592"/>
              <a:gd name="csY308" fmla="*/ 1103344 h 2052980"/>
              <a:gd name="csX309" fmla="*/ 529090 w 2341592"/>
              <a:gd name="csY309" fmla="*/ 1096419 h 2052980"/>
              <a:gd name="csX310" fmla="*/ 541122 w 2341592"/>
              <a:gd name="csY310" fmla="*/ 1094927 h 2052980"/>
              <a:gd name="csX311" fmla="*/ 592736 w 2341592"/>
              <a:gd name="csY311" fmla="*/ 1103227 h 2052980"/>
              <a:gd name="csX312" fmla="*/ 617850 w 2341592"/>
              <a:gd name="csY312" fmla="*/ 1137602 h 2052980"/>
              <a:gd name="csX313" fmla="*/ 622673 w 2341592"/>
              <a:gd name="csY313" fmla="*/ 1149659 h 2052980"/>
              <a:gd name="csX314" fmla="*/ 626408 w 2341592"/>
              <a:gd name="csY314" fmla="*/ 1150940 h 2052980"/>
              <a:gd name="csX315" fmla="*/ 634231 w 2341592"/>
              <a:gd name="csY315" fmla="*/ 1151167 h 2052980"/>
              <a:gd name="csX316" fmla="*/ 641916 w 2341592"/>
              <a:gd name="csY316" fmla="*/ 1150835 h 2052980"/>
              <a:gd name="csX317" fmla="*/ 644941 w 2341592"/>
              <a:gd name="csY317" fmla="*/ 1149072 h 2052980"/>
              <a:gd name="csX318" fmla="*/ 646417 w 2341592"/>
              <a:gd name="csY318" fmla="*/ 1129873 h 2052980"/>
              <a:gd name="csX319" fmla="*/ 644392 w 2341592"/>
              <a:gd name="csY319" fmla="*/ 1085858 h 2052980"/>
              <a:gd name="csX320" fmla="*/ 641613 w 2341592"/>
              <a:gd name="csY320" fmla="*/ 1074331 h 2052980"/>
              <a:gd name="csX321" fmla="*/ 628619 w 2341592"/>
              <a:gd name="csY321" fmla="*/ 1068631 h 2052980"/>
              <a:gd name="csX322" fmla="*/ 521383 w 2341592"/>
              <a:gd name="csY322" fmla="*/ 1065994 h 2052980"/>
              <a:gd name="csX323" fmla="*/ 837384 w 2341592"/>
              <a:gd name="csY323" fmla="*/ 1065997 h 2052980"/>
              <a:gd name="csX324" fmla="*/ 713679 w 2341592"/>
              <a:gd name="csY324" fmla="*/ 1068054 h 2052980"/>
              <a:gd name="csX325" fmla="*/ 698571 w 2341592"/>
              <a:gd name="csY325" fmla="*/ 1072552 h 2052980"/>
              <a:gd name="csX326" fmla="*/ 695773 w 2341592"/>
              <a:gd name="csY326" fmla="*/ 1081151 h 2052980"/>
              <a:gd name="csX327" fmla="*/ 693168 w 2341592"/>
              <a:gd name="csY327" fmla="*/ 1125697 h 2052980"/>
              <a:gd name="csX328" fmla="*/ 695521 w 2341592"/>
              <a:gd name="csY328" fmla="*/ 1154138 h 2052980"/>
              <a:gd name="csX329" fmla="*/ 699792 w 2341592"/>
              <a:gd name="csY329" fmla="*/ 1157331 h 2052980"/>
              <a:gd name="csX330" fmla="*/ 708398 w 2341592"/>
              <a:gd name="csY330" fmla="*/ 1156419 h 2052980"/>
              <a:gd name="csX331" fmla="*/ 714669 w 2341592"/>
              <a:gd name="csY331" fmla="*/ 1152425 h 2052980"/>
              <a:gd name="csX332" fmla="*/ 718754 w 2341592"/>
              <a:gd name="csY332" fmla="*/ 1139715 h 2052980"/>
              <a:gd name="csX333" fmla="*/ 735281 w 2341592"/>
              <a:gd name="csY333" fmla="*/ 1107028 h 2052980"/>
              <a:gd name="csX334" fmla="*/ 770417 w 2341592"/>
              <a:gd name="csY334" fmla="*/ 1096561 h 2052980"/>
              <a:gd name="csX335" fmla="*/ 781804 w 2341592"/>
              <a:gd name="csY335" fmla="*/ 1098552 h 2052980"/>
              <a:gd name="csX336" fmla="*/ 787817 w 2341592"/>
              <a:gd name="csY336" fmla="*/ 1113517 h 2052980"/>
              <a:gd name="csX337" fmla="*/ 790798 w 2341592"/>
              <a:gd name="csY337" fmla="*/ 1226576 h 2052980"/>
              <a:gd name="csX338" fmla="*/ 788931 w 2341592"/>
              <a:gd name="csY338" fmla="*/ 1352487 h 2052980"/>
              <a:gd name="csX339" fmla="*/ 781464 w 2341592"/>
              <a:gd name="csY339" fmla="*/ 1370427 h 2052980"/>
              <a:gd name="csX340" fmla="*/ 766732 w 2341592"/>
              <a:gd name="csY340" fmla="*/ 1378253 h 2052980"/>
              <a:gd name="csX341" fmla="*/ 755805 w 2341592"/>
              <a:gd name="csY341" fmla="*/ 1384427 h 2052980"/>
              <a:gd name="csX342" fmla="*/ 753697 w 2341592"/>
              <a:gd name="csY342" fmla="*/ 1391849 h 2052980"/>
              <a:gd name="csX343" fmla="*/ 754300 w 2341592"/>
              <a:gd name="csY343" fmla="*/ 1398578 h 2052980"/>
              <a:gd name="csX344" fmla="*/ 754921 w 2341592"/>
              <a:gd name="csY344" fmla="*/ 1400976 h 2052980"/>
              <a:gd name="csX345" fmla="*/ 755290 w 2341592"/>
              <a:gd name="csY345" fmla="*/ 1401739 h 2052980"/>
              <a:gd name="csX346" fmla="*/ 756518 w 2341592"/>
              <a:gd name="csY346" fmla="*/ 1401906 h 2052980"/>
              <a:gd name="csX347" fmla="*/ 761552 w 2341592"/>
              <a:gd name="csY347" fmla="*/ 1402250 h 2052980"/>
              <a:gd name="csX348" fmla="*/ 779511 w 2341592"/>
              <a:gd name="csY348" fmla="*/ 1402755 h 2052980"/>
              <a:gd name="csX349" fmla="*/ 837063 w 2341592"/>
              <a:gd name="csY349" fmla="*/ 1402793 h 2052980"/>
              <a:gd name="csX350" fmla="*/ 905513 w 2341592"/>
              <a:gd name="csY350" fmla="*/ 1401143 h 2052980"/>
              <a:gd name="csX351" fmla="*/ 915680 w 2341592"/>
              <a:gd name="csY351" fmla="*/ 1397717 h 2052980"/>
              <a:gd name="csX352" fmla="*/ 917109 w 2341592"/>
              <a:gd name="csY352" fmla="*/ 1392023 h 2052980"/>
              <a:gd name="csX353" fmla="*/ 917368 w 2341592"/>
              <a:gd name="csY353" fmla="*/ 1385758 h 2052980"/>
              <a:gd name="csX354" fmla="*/ 916359 w 2341592"/>
              <a:gd name="csY354" fmla="*/ 1382812 h 2052980"/>
              <a:gd name="csX355" fmla="*/ 904722 w 2341592"/>
              <a:gd name="csY355" fmla="*/ 1378247 h 2052980"/>
              <a:gd name="csX356" fmla="*/ 890043 w 2341592"/>
              <a:gd name="csY356" fmla="*/ 1372616 h 2052980"/>
              <a:gd name="csX357" fmla="*/ 882485 w 2341592"/>
              <a:gd name="csY357" fmla="*/ 1355462 h 2052980"/>
              <a:gd name="csX358" fmla="*/ 879879 w 2341592"/>
              <a:gd name="csY358" fmla="*/ 1227302 h 2052980"/>
              <a:gd name="csX359" fmla="*/ 882267 w 2341592"/>
              <a:gd name="csY359" fmla="*/ 1111612 h 2052980"/>
              <a:gd name="csX360" fmla="*/ 888595 w 2341592"/>
              <a:gd name="csY360" fmla="*/ 1096653 h 2052980"/>
              <a:gd name="csX361" fmla="*/ 900624 w 2341592"/>
              <a:gd name="csY361" fmla="*/ 1095482 h 2052980"/>
              <a:gd name="csX362" fmla="*/ 936643 w 2341592"/>
              <a:gd name="csY362" fmla="*/ 1107511 h 2052980"/>
              <a:gd name="csX363" fmla="*/ 953327 w 2341592"/>
              <a:gd name="csY363" fmla="*/ 1139899 h 2052980"/>
              <a:gd name="csX364" fmla="*/ 959074 w 2341592"/>
              <a:gd name="csY364" fmla="*/ 1154514 h 2052980"/>
              <a:gd name="csX365" fmla="*/ 964059 w 2341592"/>
              <a:gd name="csY365" fmla="*/ 1155820 h 2052980"/>
              <a:gd name="csX366" fmla="*/ 973819 w 2341592"/>
              <a:gd name="csY366" fmla="*/ 1155056 h 2052980"/>
              <a:gd name="csX367" fmla="*/ 980503 w 2341592"/>
              <a:gd name="csY367" fmla="*/ 1153933 h 2052980"/>
              <a:gd name="csX368" fmla="*/ 982954 w 2341592"/>
              <a:gd name="csY368" fmla="*/ 1152050 h 2052980"/>
              <a:gd name="csX369" fmla="*/ 982787 w 2341592"/>
              <a:gd name="csY369" fmla="*/ 1134359 h 2052980"/>
              <a:gd name="csX370" fmla="*/ 979084 w 2341592"/>
              <a:gd name="csY370" fmla="*/ 1088990 h 2052980"/>
              <a:gd name="csX371" fmla="*/ 976043 w 2341592"/>
              <a:gd name="csY371" fmla="*/ 1075656 h 2052980"/>
              <a:gd name="csX372" fmla="*/ 966784 w 2341592"/>
              <a:gd name="csY372" fmla="*/ 1070265 h 2052980"/>
              <a:gd name="csX373" fmla="*/ 961018 w 2341592"/>
              <a:gd name="csY373" fmla="*/ 1069025 h 2052980"/>
              <a:gd name="csX374" fmla="*/ 837381 w 2341592"/>
              <a:gd name="csY374" fmla="*/ 1065994 h 2052980"/>
              <a:gd name="csX375" fmla="*/ 1574809 w 2341592"/>
              <a:gd name="csY375" fmla="*/ 1065997 h 2052980"/>
              <a:gd name="csX376" fmla="*/ 1506588 w 2341592"/>
              <a:gd name="csY376" fmla="*/ 1067344 h 2052980"/>
              <a:gd name="csX377" fmla="*/ 1499052 w 2341592"/>
              <a:gd name="csY377" fmla="*/ 1070006 h 2052980"/>
              <a:gd name="csX378" fmla="*/ 1498172 w 2341592"/>
              <a:gd name="csY378" fmla="*/ 1075334 h 2052980"/>
              <a:gd name="csX379" fmla="*/ 1499705 w 2341592"/>
              <a:gd name="csY379" fmla="*/ 1084041 h 2052980"/>
              <a:gd name="csX380" fmla="*/ 1509298 w 2341592"/>
              <a:gd name="csY380" fmla="*/ 1088041 h 2052980"/>
              <a:gd name="csX381" fmla="*/ 1519143 w 2341592"/>
              <a:gd name="csY381" fmla="*/ 1092157 h 2052980"/>
              <a:gd name="csX382" fmla="*/ 1525244 w 2341592"/>
              <a:gd name="csY382" fmla="*/ 1097678 h 2052980"/>
              <a:gd name="csX383" fmla="*/ 1525654 w 2341592"/>
              <a:gd name="csY383" fmla="*/ 1099255 h 2052980"/>
              <a:gd name="csX384" fmla="*/ 1525957 w 2341592"/>
              <a:gd name="csY384" fmla="*/ 1101621 h 2052980"/>
              <a:gd name="csX385" fmla="*/ 1526550 w 2341592"/>
              <a:gd name="csY385" fmla="*/ 1109359 h 2052980"/>
              <a:gd name="csX386" fmla="*/ 1527746 w 2341592"/>
              <a:gd name="csY386" fmla="*/ 1135536 h 2052980"/>
              <a:gd name="csX387" fmla="*/ 1529667 w 2341592"/>
              <a:gd name="csY387" fmla="*/ 1217390 h 2052980"/>
              <a:gd name="csX388" fmla="*/ 1532108 w 2341592"/>
              <a:gd name="csY388" fmla="*/ 1318834 h 2052980"/>
              <a:gd name="csX389" fmla="*/ 1539317 w 2341592"/>
              <a:gd name="csY389" fmla="*/ 1347657 h 2052980"/>
              <a:gd name="csX390" fmla="*/ 1628351 w 2341592"/>
              <a:gd name="csY390" fmla="*/ 1408436 h 2052980"/>
              <a:gd name="csX391" fmla="*/ 1679754 w 2341592"/>
              <a:gd name="csY391" fmla="*/ 1411376 h 2052980"/>
              <a:gd name="csX392" fmla="*/ 1801501 w 2341592"/>
              <a:gd name="csY392" fmla="*/ 1338550 h 2052980"/>
              <a:gd name="csX393" fmla="*/ 1807372 w 2341592"/>
              <a:gd name="csY393" fmla="*/ 1307762 h 2052980"/>
              <a:gd name="csX394" fmla="*/ 1809731 w 2341592"/>
              <a:gd name="csY394" fmla="*/ 1213336 h 2052980"/>
              <a:gd name="csX395" fmla="*/ 1811999 w 2341592"/>
              <a:gd name="csY395" fmla="*/ 1120400 h 2052980"/>
              <a:gd name="csX396" fmla="*/ 1814053 w 2341592"/>
              <a:gd name="csY396" fmla="*/ 1104138 h 2052980"/>
              <a:gd name="csX397" fmla="*/ 1817681 w 2341592"/>
              <a:gd name="csY397" fmla="*/ 1096568 h 2052980"/>
              <a:gd name="csX398" fmla="*/ 1835554 w 2341592"/>
              <a:gd name="csY398" fmla="*/ 1086290 h 2052980"/>
              <a:gd name="csX399" fmla="*/ 1843803 w 2341592"/>
              <a:gd name="csY399" fmla="*/ 1083388 h 2052980"/>
              <a:gd name="csX400" fmla="*/ 1845173 w 2341592"/>
              <a:gd name="csY400" fmla="*/ 1075107 h 2052980"/>
              <a:gd name="csX401" fmla="*/ 1844475 w 2341592"/>
              <a:gd name="csY401" fmla="*/ 1069760 h 2052980"/>
              <a:gd name="csX402" fmla="*/ 1839012 w 2341592"/>
              <a:gd name="csY402" fmla="*/ 1067309 h 2052980"/>
              <a:gd name="csX403" fmla="*/ 1787078 w 2341592"/>
              <a:gd name="csY403" fmla="*/ 1065997 h 2052980"/>
              <a:gd name="csX404" fmla="*/ 1732429 w 2341592"/>
              <a:gd name="csY404" fmla="*/ 1067839 h 2052980"/>
              <a:gd name="csX405" fmla="*/ 1728584 w 2341592"/>
              <a:gd name="csY405" fmla="*/ 1069334 h 2052980"/>
              <a:gd name="csX406" fmla="*/ 1727196 w 2341592"/>
              <a:gd name="csY406" fmla="*/ 1071110 h 2052980"/>
              <a:gd name="csX407" fmla="*/ 1727703 w 2341592"/>
              <a:gd name="csY407" fmla="*/ 1078571 h 2052980"/>
              <a:gd name="csX408" fmla="*/ 1731072 w 2341592"/>
              <a:gd name="csY408" fmla="*/ 1083678 h 2052980"/>
              <a:gd name="csX409" fmla="*/ 1740246 w 2341592"/>
              <a:gd name="csY409" fmla="*/ 1087861 h 2052980"/>
              <a:gd name="csX410" fmla="*/ 1753703 w 2341592"/>
              <a:gd name="csY410" fmla="*/ 1093735 h 2052980"/>
              <a:gd name="csX411" fmla="*/ 1760706 w 2341592"/>
              <a:gd name="csY411" fmla="*/ 1108952 h 2052980"/>
              <a:gd name="csX412" fmla="*/ 1762527 w 2341592"/>
              <a:gd name="csY412" fmla="*/ 1210027 h 2052980"/>
              <a:gd name="csX413" fmla="*/ 1760719 w 2341592"/>
              <a:gd name="csY413" fmla="*/ 1300244 h 2052980"/>
              <a:gd name="csX414" fmla="*/ 1754202 w 2341592"/>
              <a:gd name="csY414" fmla="*/ 1327386 h 2052980"/>
              <a:gd name="csX415" fmla="*/ 1731719 w 2341592"/>
              <a:gd name="csY415" fmla="*/ 1352771 h 2052980"/>
              <a:gd name="csX416" fmla="*/ 1694827 w 2341592"/>
              <a:gd name="csY416" fmla="*/ 1361976 h 2052980"/>
              <a:gd name="csX417" fmla="*/ 1627464 w 2341592"/>
              <a:gd name="csY417" fmla="*/ 1334582 h 2052980"/>
              <a:gd name="csX418" fmla="*/ 1620458 w 2341592"/>
              <a:gd name="csY418" fmla="*/ 1309617 h 2052980"/>
              <a:gd name="csX419" fmla="*/ 1618679 w 2341592"/>
              <a:gd name="csY419" fmla="*/ 1213494 h 2052980"/>
              <a:gd name="csX420" fmla="*/ 1618852 w 2341592"/>
              <a:gd name="csY420" fmla="*/ 1117861 h 2052980"/>
              <a:gd name="csX421" fmla="*/ 1621218 w 2341592"/>
              <a:gd name="csY421" fmla="*/ 1103198 h 2052980"/>
              <a:gd name="csX422" fmla="*/ 1626158 w 2341592"/>
              <a:gd name="csY422" fmla="*/ 1096369 h 2052980"/>
              <a:gd name="csX423" fmla="*/ 1644540 w 2341592"/>
              <a:gd name="csY423" fmla="*/ 1086056 h 2052980"/>
              <a:gd name="csX424" fmla="*/ 1651489 w 2341592"/>
              <a:gd name="csY424" fmla="*/ 1083347 h 2052980"/>
              <a:gd name="csX425" fmla="*/ 1652174 w 2341592"/>
              <a:gd name="csY425" fmla="*/ 1075158 h 2052980"/>
              <a:gd name="csX426" fmla="*/ 1650934 w 2341592"/>
              <a:gd name="csY426" fmla="*/ 1069943 h 2052980"/>
              <a:gd name="csX427" fmla="*/ 1643133 w 2341592"/>
              <a:gd name="csY427" fmla="*/ 1067309 h 2052980"/>
              <a:gd name="csX428" fmla="*/ 1574812 w 2341592"/>
              <a:gd name="csY428" fmla="*/ 1065997 h 2052980"/>
              <a:gd name="csX429" fmla="*/ 1949525 w 2341592"/>
              <a:gd name="csY429" fmla="*/ 1065997 h 2052980"/>
              <a:gd name="csX430" fmla="*/ 1881892 w 2341592"/>
              <a:gd name="csY430" fmla="*/ 1067325 h 2052980"/>
              <a:gd name="csX431" fmla="*/ 1874431 w 2341592"/>
              <a:gd name="csY431" fmla="*/ 1069956 h 2052980"/>
              <a:gd name="csX432" fmla="*/ 1873564 w 2341592"/>
              <a:gd name="csY432" fmla="*/ 1075211 h 2052980"/>
              <a:gd name="csX433" fmla="*/ 1875103 w 2341592"/>
              <a:gd name="csY433" fmla="*/ 1083845 h 2052980"/>
              <a:gd name="csX434" fmla="*/ 1883545 w 2341592"/>
              <a:gd name="csY434" fmla="*/ 1088164 h 2052980"/>
              <a:gd name="csX435" fmla="*/ 1892582 w 2341592"/>
              <a:gd name="csY435" fmla="*/ 1092520 h 2052980"/>
              <a:gd name="csX436" fmla="*/ 1898421 w 2341592"/>
              <a:gd name="csY436" fmla="*/ 1098022 h 2052980"/>
              <a:gd name="csX437" fmla="*/ 1898996 w 2341592"/>
              <a:gd name="csY437" fmla="*/ 1099962 h 2052980"/>
              <a:gd name="csX438" fmla="*/ 1899402 w 2341592"/>
              <a:gd name="csY438" fmla="*/ 1102896 h 2052980"/>
              <a:gd name="csX439" fmla="*/ 1900112 w 2341592"/>
              <a:gd name="csY439" fmla="*/ 1112243 h 2052980"/>
              <a:gd name="csX440" fmla="*/ 1901245 w 2341592"/>
              <a:gd name="csY440" fmla="*/ 1142905 h 2052980"/>
              <a:gd name="csX441" fmla="*/ 1902324 w 2341592"/>
              <a:gd name="csY441" fmla="*/ 1232557 h 2052980"/>
              <a:gd name="csX442" fmla="*/ 1901718 w 2341592"/>
              <a:gd name="csY442" fmla="*/ 1322191 h 2052980"/>
              <a:gd name="csX443" fmla="*/ 1900746 w 2341592"/>
              <a:gd name="csY443" fmla="*/ 1352831 h 2052980"/>
              <a:gd name="csX444" fmla="*/ 1900081 w 2341592"/>
              <a:gd name="csY444" fmla="*/ 1362172 h 2052980"/>
              <a:gd name="csX445" fmla="*/ 1899693 w 2341592"/>
              <a:gd name="csY445" fmla="*/ 1365093 h 2052980"/>
              <a:gd name="csX446" fmla="*/ 1899125 w 2341592"/>
              <a:gd name="csY446" fmla="*/ 1367033 h 2052980"/>
              <a:gd name="csX447" fmla="*/ 1892841 w 2341592"/>
              <a:gd name="csY447" fmla="*/ 1373430 h 2052980"/>
              <a:gd name="csX448" fmla="*/ 1883545 w 2341592"/>
              <a:gd name="csY448" fmla="*/ 1378209 h 2052980"/>
              <a:gd name="csX449" fmla="*/ 1875141 w 2341592"/>
              <a:gd name="csY449" fmla="*/ 1382493 h 2052980"/>
              <a:gd name="csX450" fmla="*/ 1873564 w 2341592"/>
              <a:gd name="csY450" fmla="*/ 1390632 h 2052980"/>
              <a:gd name="csX451" fmla="*/ 1874160 w 2341592"/>
              <a:gd name="csY451" fmla="*/ 1398241 h 2052980"/>
              <a:gd name="csX452" fmla="*/ 1874769 w 2341592"/>
              <a:gd name="csY452" fmla="*/ 1400890 h 2052980"/>
              <a:gd name="csX453" fmla="*/ 1875116 w 2341592"/>
              <a:gd name="csY453" fmla="*/ 1401692 h 2052980"/>
              <a:gd name="csX454" fmla="*/ 1876204 w 2341592"/>
              <a:gd name="csY454" fmla="*/ 1401862 h 2052980"/>
              <a:gd name="csX455" fmla="*/ 1880813 w 2341592"/>
              <a:gd name="csY455" fmla="*/ 1402250 h 2052980"/>
              <a:gd name="csX456" fmla="*/ 1897239 w 2341592"/>
              <a:gd name="csY456" fmla="*/ 1402916 h 2052980"/>
              <a:gd name="csX457" fmla="*/ 1949797 w 2341592"/>
              <a:gd name="csY457" fmla="*/ 1403534 h 2052980"/>
              <a:gd name="csX458" fmla="*/ 2013948 w 2341592"/>
              <a:gd name="csY458" fmla="*/ 1402054 h 2052980"/>
              <a:gd name="csX459" fmla="*/ 2021828 w 2341592"/>
              <a:gd name="csY459" fmla="*/ 1393127 h 2052980"/>
              <a:gd name="csX460" fmla="*/ 2020310 w 2341592"/>
              <a:gd name="csY460" fmla="*/ 1383304 h 2052980"/>
              <a:gd name="csX461" fmla="*/ 2011537 w 2341592"/>
              <a:gd name="csY461" fmla="*/ 1378525 h 2052980"/>
              <a:gd name="csX462" fmla="*/ 1999140 w 2341592"/>
              <a:gd name="csY462" fmla="*/ 1371228 h 2052980"/>
              <a:gd name="csX463" fmla="*/ 1992787 w 2341592"/>
              <a:gd name="csY463" fmla="*/ 1352055 h 2052980"/>
              <a:gd name="csX464" fmla="*/ 1990963 w 2341592"/>
              <a:gd name="csY464" fmla="*/ 1227043 h 2052980"/>
              <a:gd name="csX465" fmla="*/ 1992610 w 2341592"/>
              <a:gd name="csY465" fmla="*/ 1120085 h 2052980"/>
              <a:gd name="csX466" fmla="*/ 1994563 w 2341592"/>
              <a:gd name="csY466" fmla="*/ 1102539 h 2052980"/>
              <a:gd name="csX467" fmla="*/ 1998273 w 2341592"/>
              <a:gd name="csY467" fmla="*/ 1095230 h 2052980"/>
              <a:gd name="csX468" fmla="*/ 2004348 w 2341592"/>
              <a:gd name="csY468" fmla="*/ 1090240 h 2052980"/>
              <a:gd name="csX469" fmla="*/ 2010471 w 2341592"/>
              <a:gd name="csY469" fmla="*/ 1088028 h 2052980"/>
              <a:gd name="csX470" fmla="*/ 2018702 w 2341592"/>
              <a:gd name="csY470" fmla="*/ 1085094 h 2052980"/>
              <a:gd name="csX471" fmla="*/ 2023291 w 2341592"/>
              <a:gd name="csY471" fmla="*/ 1074337 h 2052980"/>
              <a:gd name="csX472" fmla="*/ 2023840 w 2341592"/>
              <a:gd name="csY472" fmla="*/ 1071189 h 2052980"/>
              <a:gd name="csX473" fmla="*/ 2023569 w 2341592"/>
              <a:gd name="csY473" fmla="*/ 1069574 h 2052980"/>
              <a:gd name="csX474" fmla="*/ 2016878 w 2341592"/>
              <a:gd name="csY474" fmla="*/ 1067259 h 2052980"/>
              <a:gd name="csX475" fmla="*/ 1949525 w 2341592"/>
              <a:gd name="csY475" fmla="*/ 1065997 h 2052980"/>
              <a:gd name="csX476" fmla="*/ 2202025 w 2341592"/>
              <a:gd name="csY476" fmla="*/ 1065997 h 2052980"/>
              <a:gd name="csX477" fmla="*/ 2087997 w 2341592"/>
              <a:gd name="csY477" fmla="*/ 1069606 h 2052980"/>
              <a:gd name="csX478" fmla="*/ 2074130 w 2341592"/>
              <a:gd name="csY478" fmla="*/ 1077511 h 2052980"/>
              <a:gd name="csX479" fmla="*/ 2071054 w 2341592"/>
              <a:gd name="csY479" fmla="*/ 1093716 h 2052980"/>
              <a:gd name="csX480" fmla="*/ 2066976 w 2341592"/>
              <a:gd name="csY480" fmla="*/ 1144416 h 2052980"/>
              <a:gd name="csX481" fmla="*/ 2066076 w 2341592"/>
              <a:gd name="csY481" fmla="*/ 1156719 h 2052980"/>
              <a:gd name="csX482" fmla="*/ 2066796 w 2341592"/>
              <a:gd name="csY482" fmla="*/ 1162173 h 2052980"/>
              <a:gd name="csX483" fmla="*/ 2069464 w 2341592"/>
              <a:gd name="csY483" fmla="*/ 1163447 h 2052980"/>
              <a:gd name="csX484" fmla="*/ 2077124 w 2341592"/>
              <a:gd name="csY484" fmla="*/ 1163207 h 2052980"/>
              <a:gd name="csX485" fmla="*/ 2088225 w 2341592"/>
              <a:gd name="csY485" fmla="*/ 1161107 h 2052980"/>
              <a:gd name="csX486" fmla="*/ 2090067 w 2341592"/>
              <a:gd name="csY486" fmla="*/ 1158797 h 2052980"/>
              <a:gd name="csX487" fmla="*/ 2091417 w 2341592"/>
              <a:gd name="csY487" fmla="*/ 1154002 h 2052980"/>
              <a:gd name="csX488" fmla="*/ 2101127 w 2341592"/>
              <a:gd name="csY488" fmla="*/ 1129716 h 2052980"/>
              <a:gd name="csX489" fmla="*/ 2115767 w 2341592"/>
              <a:gd name="csY489" fmla="*/ 1110842 h 2052980"/>
              <a:gd name="csX490" fmla="*/ 2136111 w 2341592"/>
              <a:gd name="csY490" fmla="*/ 1100719 h 2052980"/>
              <a:gd name="csX491" fmla="*/ 2155508 w 2341592"/>
              <a:gd name="csY491" fmla="*/ 1097788 h 2052980"/>
              <a:gd name="csX492" fmla="*/ 2184360 w 2341592"/>
              <a:gd name="csY492" fmla="*/ 1095495 h 2052980"/>
              <a:gd name="csX493" fmla="*/ 2210675 w 2341592"/>
              <a:gd name="csY493" fmla="*/ 1094511 h 2052980"/>
              <a:gd name="csX494" fmla="*/ 2219158 w 2341592"/>
              <a:gd name="csY494" fmla="*/ 1094751 h 2052980"/>
              <a:gd name="csX495" fmla="*/ 2221729 w 2341592"/>
              <a:gd name="csY495" fmla="*/ 1095126 h 2052980"/>
              <a:gd name="csX496" fmla="*/ 2222751 w 2341592"/>
              <a:gd name="csY496" fmla="*/ 1095533 h 2052980"/>
              <a:gd name="csX497" fmla="*/ 2223719 w 2341592"/>
              <a:gd name="csY497" fmla="*/ 1097151 h 2052980"/>
              <a:gd name="csX498" fmla="*/ 2223533 w 2341592"/>
              <a:gd name="csY498" fmla="*/ 1097971 h 2052980"/>
              <a:gd name="csX499" fmla="*/ 2223287 w 2341592"/>
              <a:gd name="csY499" fmla="*/ 1098520 h 2052980"/>
              <a:gd name="csX500" fmla="*/ 2222448 w 2341592"/>
              <a:gd name="csY500" fmla="*/ 1100142 h 2052980"/>
              <a:gd name="csX501" fmla="*/ 2219318 w 2341592"/>
              <a:gd name="csY501" fmla="*/ 1105785 h 2052980"/>
              <a:gd name="csX502" fmla="*/ 2207889 w 2341592"/>
              <a:gd name="csY502" fmla="*/ 1125618 h 2052980"/>
              <a:gd name="csX503" fmla="*/ 2170341 w 2341592"/>
              <a:gd name="csY503" fmla="*/ 1189135 h 2052980"/>
              <a:gd name="csX504" fmla="*/ 2081313 w 2341592"/>
              <a:gd name="csY504" fmla="*/ 1339159 h 2052980"/>
              <a:gd name="csX505" fmla="*/ 2062102 w 2341592"/>
              <a:gd name="csY505" fmla="*/ 1372635 h 2052980"/>
              <a:gd name="csX506" fmla="*/ 2057629 w 2341592"/>
              <a:gd name="csY506" fmla="*/ 1381014 h 2052980"/>
              <a:gd name="csX507" fmla="*/ 2056550 w 2341592"/>
              <a:gd name="csY507" fmla="*/ 1383323 h 2052980"/>
              <a:gd name="csX508" fmla="*/ 2056234 w 2341592"/>
              <a:gd name="csY508" fmla="*/ 1384200 h 2052980"/>
              <a:gd name="csX509" fmla="*/ 2056234 w 2341592"/>
              <a:gd name="csY509" fmla="*/ 1384206 h 2052980"/>
              <a:gd name="csX510" fmla="*/ 2056149 w 2341592"/>
              <a:gd name="csY510" fmla="*/ 1396367 h 2052980"/>
              <a:gd name="csX511" fmla="*/ 2056446 w 2341592"/>
              <a:gd name="csY511" fmla="*/ 1398758 h 2052980"/>
              <a:gd name="csX512" fmla="*/ 2057698 w 2341592"/>
              <a:gd name="csY512" fmla="*/ 1400070 h 2052980"/>
              <a:gd name="csX513" fmla="*/ 2072133 w 2341592"/>
              <a:gd name="csY513" fmla="*/ 1402449 h 2052980"/>
              <a:gd name="csX514" fmla="*/ 2191987 w 2341592"/>
              <a:gd name="csY514" fmla="*/ 1403534 h 2052980"/>
              <a:gd name="csX515" fmla="*/ 2289198 w 2341592"/>
              <a:gd name="csY515" fmla="*/ 1402786 h 2052980"/>
              <a:gd name="csX516" fmla="*/ 2319100 w 2341592"/>
              <a:gd name="csY516" fmla="*/ 1401985 h 2052980"/>
              <a:gd name="csX517" fmla="*/ 2327343 w 2341592"/>
              <a:gd name="csY517" fmla="*/ 1401518 h 2052980"/>
              <a:gd name="csX518" fmla="*/ 2329390 w 2341592"/>
              <a:gd name="csY518" fmla="*/ 1401291 h 2052980"/>
              <a:gd name="csX519" fmla="*/ 2329545 w 2341592"/>
              <a:gd name="csY519" fmla="*/ 1400821 h 2052980"/>
              <a:gd name="csX520" fmla="*/ 2330141 w 2341592"/>
              <a:gd name="csY520" fmla="*/ 1398294 h 2052980"/>
              <a:gd name="csX521" fmla="*/ 2331687 w 2341592"/>
              <a:gd name="csY521" fmla="*/ 1389928 h 2052980"/>
              <a:gd name="csX522" fmla="*/ 2335519 w 2341592"/>
              <a:gd name="csY522" fmla="*/ 1364648 h 2052980"/>
              <a:gd name="csX523" fmla="*/ 2341169 w 2341592"/>
              <a:gd name="csY523" fmla="*/ 1315118 h 2052980"/>
              <a:gd name="csX524" fmla="*/ 2341428 w 2341592"/>
              <a:gd name="csY524" fmla="*/ 1306150 h 2052980"/>
              <a:gd name="csX525" fmla="*/ 2340444 w 2341592"/>
              <a:gd name="csY525" fmla="*/ 1302285 h 2052980"/>
              <a:gd name="csX526" fmla="*/ 2337128 w 2341592"/>
              <a:gd name="csY526" fmla="*/ 1300831 h 2052980"/>
              <a:gd name="csX527" fmla="*/ 2328876 w 2341592"/>
              <a:gd name="csY527" fmla="*/ 1300061 h 2052980"/>
              <a:gd name="csX528" fmla="*/ 2320535 w 2341592"/>
              <a:gd name="csY528" fmla="*/ 1299771 h 2052980"/>
              <a:gd name="csX529" fmla="*/ 2316419 w 2341592"/>
              <a:gd name="csY529" fmla="*/ 1300998 h 2052980"/>
              <a:gd name="csX530" fmla="*/ 2309961 w 2341592"/>
              <a:gd name="csY530" fmla="*/ 1314781 h 2052980"/>
              <a:gd name="csX531" fmla="*/ 2265214 w 2341592"/>
              <a:gd name="csY531" fmla="*/ 1361913 h 2052980"/>
              <a:gd name="csX532" fmla="*/ 2243132 w 2341592"/>
              <a:gd name="csY532" fmla="*/ 1365421 h 2052980"/>
              <a:gd name="csX533" fmla="*/ 2208445 w 2341592"/>
              <a:gd name="csY533" fmla="*/ 1367922 h 2052980"/>
              <a:gd name="csX534" fmla="*/ 2179972 w 2341592"/>
              <a:gd name="csY534" fmla="*/ 1369203 h 2052980"/>
              <a:gd name="csX535" fmla="*/ 2172079 w 2341592"/>
              <a:gd name="csY535" fmla="*/ 1368518 h 2052980"/>
              <a:gd name="csX536" fmla="*/ 2167618 w 2341592"/>
              <a:gd name="csY536" fmla="*/ 1365178 h 2052980"/>
              <a:gd name="csX537" fmla="*/ 2168000 w 2341592"/>
              <a:gd name="csY537" fmla="*/ 1359165 h 2052980"/>
              <a:gd name="csX538" fmla="*/ 2172044 w 2341592"/>
              <a:gd name="csY538" fmla="*/ 1350831 h 2052980"/>
              <a:gd name="csX539" fmla="*/ 2189331 w 2341592"/>
              <a:gd name="csY539" fmla="*/ 1322279 h 2052980"/>
              <a:gd name="csX540" fmla="*/ 2263186 w 2341592"/>
              <a:gd name="csY540" fmla="*/ 1196397 h 2052980"/>
              <a:gd name="csX541" fmla="*/ 2303148 w 2341592"/>
              <a:gd name="csY541" fmla="*/ 1127447 h 2052980"/>
              <a:gd name="csX542" fmla="*/ 2323438 w 2341592"/>
              <a:gd name="csY542" fmla="*/ 1091757 h 2052980"/>
              <a:gd name="csX543" fmla="*/ 2329845 w 2341592"/>
              <a:gd name="csY543" fmla="*/ 1072908 h 2052980"/>
              <a:gd name="csX544" fmla="*/ 2329936 w 2341592"/>
              <a:gd name="csY544" fmla="*/ 1070524 h 2052980"/>
              <a:gd name="csX545" fmla="*/ 2329103 w 2341592"/>
              <a:gd name="csY545" fmla="*/ 1069404 h 2052980"/>
              <a:gd name="csX546" fmla="*/ 2315895 w 2341592"/>
              <a:gd name="csY546" fmla="*/ 1067072 h 2052980"/>
              <a:gd name="csX547" fmla="*/ 2202022 w 2341592"/>
              <a:gd name="csY547" fmla="*/ 1065997 h 2052980"/>
              <a:gd name="csX548" fmla="*/ 1280747 w 2341592"/>
              <a:gd name="csY548" fmla="*/ 1088855 h 2052980"/>
              <a:gd name="csX549" fmla="*/ 1291549 w 2341592"/>
              <a:gd name="csY549" fmla="*/ 1089643 h 2052980"/>
              <a:gd name="csX550" fmla="*/ 1355469 w 2341592"/>
              <a:gd name="csY550" fmla="*/ 1141050 h 2052980"/>
              <a:gd name="csX551" fmla="*/ 1374299 w 2341592"/>
              <a:gd name="csY551" fmla="*/ 1258484 h 2052980"/>
              <a:gd name="csX552" fmla="*/ 1361643 w 2341592"/>
              <a:gd name="csY552" fmla="*/ 1330724 h 2052980"/>
              <a:gd name="csX553" fmla="*/ 1330239 w 2341592"/>
              <a:gd name="csY553" fmla="*/ 1368597 h 2052980"/>
              <a:gd name="csX554" fmla="*/ 1297621 w 2341592"/>
              <a:gd name="csY554" fmla="*/ 1375133 h 2052980"/>
              <a:gd name="csX555" fmla="*/ 1263902 w 2341592"/>
              <a:gd name="csY555" fmla="*/ 1369048 h 2052980"/>
              <a:gd name="csX556" fmla="*/ 1202874 w 2341592"/>
              <a:gd name="csY556" fmla="*/ 1241172 h 2052980"/>
              <a:gd name="csX557" fmla="*/ 1222549 w 2341592"/>
              <a:gd name="csY557" fmla="*/ 1125501 h 2052980"/>
              <a:gd name="csX558" fmla="*/ 1280747 w 2341592"/>
              <a:gd name="csY558" fmla="*/ 1088855 h 2052980"/>
              <a:gd name="csX559" fmla="*/ 339501 w 2341592"/>
              <a:gd name="csY559" fmla="*/ 1305582 h 2052980"/>
              <a:gd name="csX560" fmla="*/ 339728 w 2341592"/>
              <a:gd name="csY560" fmla="*/ 1333213 h 2052980"/>
              <a:gd name="csX561" fmla="*/ 340949 w 2341592"/>
              <a:gd name="csY561" fmla="*/ 1356541 h 2052980"/>
              <a:gd name="csX562" fmla="*/ 341009 w 2341592"/>
              <a:gd name="csY562" fmla="*/ 1356985 h 2052980"/>
              <a:gd name="csX563" fmla="*/ 339501 w 2341592"/>
              <a:gd name="csY563" fmla="*/ 1305582 h 2052980"/>
              <a:gd name="csX564" fmla="*/ 1191710 w 2341592"/>
              <a:gd name="csY564" fmla="*/ 1388357 h 2052980"/>
              <a:gd name="csX565" fmla="*/ 1192022 w 2341592"/>
              <a:gd name="csY565" fmla="*/ 1387711 h 2052980"/>
              <a:gd name="csX566" fmla="*/ 1191710 w 2341592"/>
              <a:gd name="csY566" fmla="*/ 1388357 h 2052980"/>
              <a:gd name="csX567" fmla="*/ 1904393 w 2341592"/>
              <a:gd name="csY567" fmla="*/ 1482918 h 2052980"/>
              <a:gd name="csX568" fmla="*/ 1903999 w 2341592"/>
              <a:gd name="csY568" fmla="*/ 1483240 h 2052980"/>
              <a:gd name="csX569" fmla="*/ 1902447 w 2341592"/>
              <a:gd name="csY569" fmla="*/ 1484855 h 2052980"/>
              <a:gd name="csX570" fmla="*/ 1897488 w 2341592"/>
              <a:gd name="csY570" fmla="*/ 1490647 h 2052980"/>
              <a:gd name="csX571" fmla="*/ 1883093 w 2341592"/>
              <a:gd name="csY571" fmla="*/ 1509057 h 2052980"/>
              <a:gd name="csX572" fmla="*/ 1840557 w 2341592"/>
              <a:gd name="csY572" fmla="*/ 1556577 h 2052980"/>
              <a:gd name="csX573" fmla="*/ 1823643 w 2341592"/>
              <a:gd name="csY573" fmla="*/ 1572924 h 2052980"/>
              <a:gd name="csX574" fmla="*/ 1817993 w 2341592"/>
              <a:gd name="csY574" fmla="*/ 1578744 h 2052980"/>
              <a:gd name="csX575" fmla="*/ 1815473 w 2341592"/>
              <a:gd name="csY575" fmla="*/ 1581671 h 2052980"/>
              <a:gd name="csX576" fmla="*/ 1815801 w 2341592"/>
              <a:gd name="csY576" fmla="*/ 1584858 h 2052980"/>
              <a:gd name="csX577" fmla="*/ 1819406 w 2341592"/>
              <a:gd name="csY577" fmla="*/ 1590044 h 2052980"/>
              <a:gd name="csX578" fmla="*/ 1830217 w 2341592"/>
              <a:gd name="csY578" fmla="*/ 1594400 h 2052980"/>
              <a:gd name="csX579" fmla="*/ 1862046 w 2341592"/>
              <a:gd name="csY579" fmla="*/ 1585848 h 2052980"/>
              <a:gd name="csX580" fmla="*/ 1955304 w 2341592"/>
              <a:gd name="csY580" fmla="*/ 1532202 h 2052980"/>
              <a:gd name="csX581" fmla="*/ 1964626 w 2341592"/>
              <a:gd name="csY581" fmla="*/ 1522517 h 2052980"/>
              <a:gd name="csX582" fmla="*/ 1967386 w 2341592"/>
              <a:gd name="csY582" fmla="*/ 1518827 h 2052980"/>
              <a:gd name="csX583" fmla="*/ 1968093 w 2341592"/>
              <a:gd name="csY583" fmla="*/ 1517385 h 2052980"/>
              <a:gd name="csX584" fmla="*/ 1967945 w 2341592"/>
              <a:gd name="csY584" fmla="*/ 1517202 h 2052980"/>
              <a:gd name="csX585" fmla="*/ 1966159 w 2341592"/>
              <a:gd name="csY585" fmla="*/ 1515666 h 2052980"/>
              <a:gd name="csX586" fmla="*/ 1959257 w 2341592"/>
              <a:gd name="csY586" fmla="*/ 1510965 h 2052980"/>
              <a:gd name="csX587" fmla="*/ 1937730 w 2341592"/>
              <a:gd name="csY587" fmla="*/ 1498489 h 2052980"/>
              <a:gd name="csX588" fmla="*/ 1915371 w 2341592"/>
              <a:gd name="csY588" fmla="*/ 1487104 h 2052980"/>
              <a:gd name="csX589" fmla="*/ 1907431 w 2341592"/>
              <a:gd name="csY589" fmla="*/ 1483732 h 2052980"/>
              <a:gd name="csX590" fmla="*/ 1904989 w 2341592"/>
              <a:gd name="csY590" fmla="*/ 1482981 h 2052980"/>
              <a:gd name="csX591" fmla="*/ 1904393 w 2341592"/>
              <a:gd name="csY591" fmla="*/ 1482918 h 2052980"/>
              <a:gd name="csX592" fmla="*/ 1064105 w 2341592"/>
              <a:gd name="csY592" fmla="*/ 1608589 h 2052980"/>
              <a:gd name="csX593" fmla="*/ 1055295 w 2341592"/>
              <a:gd name="csY593" fmla="*/ 1609501 h 2052980"/>
              <a:gd name="csX594" fmla="*/ 1036166 w 2341592"/>
              <a:gd name="csY594" fmla="*/ 1611879 h 2052980"/>
              <a:gd name="csX595" fmla="*/ 987854 w 2341592"/>
              <a:gd name="csY595" fmla="*/ 1618460 h 2052980"/>
              <a:gd name="csX596" fmla="*/ 967040 w 2341592"/>
              <a:gd name="csY596" fmla="*/ 1622700 h 2052980"/>
              <a:gd name="csX597" fmla="*/ 965630 w 2341592"/>
              <a:gd name="csY597" fmla="*/ 1625028 h 2052980"/>
              <a:gd name="csX598" fmla="*/ 966308 w 2341592"/>
              <a:gd name="csY598" fmla="*/ 1630813 h 2052980"/>
              <a:gd name="csX599" fmla="*/ 970090 w 2341592"/>
              <a:gd name="csY599" fmla="*/ 1652352 h 2052980"/>
              <a:gd name="csX600" fmla="*/ 961478 w 2341592"/>
              <a:gd name="csY600" fmla="*/ 1690813 h 2052980"/>
              <a:gd name="csX601" fmla="*/ 912854 w 2341592"/>
              <a:gd name="csY601" fmla="*/ 1822071 h 2052980"/>
              <a:gd name="csX602" fmla="*/ 877107 w 2341592"/>
              <a:gd name="csY602" fmla="*/ 1917496 h 2052980"/>
              <a:gd name="csX603" fmla="*/ 846817 w 2341592"/>
              <a:gd name="csY603" fmla="*/ 1990211 h 2052980"/>
              <a:gd name="csX604" fmla="*/ 821747 w 2341592"/>
              <a:gd name="csY604" fmla="*/ 2013296 h 2052980"/>
              <a:gd name="csX605" fmla="*/ 809240 w 2341592"/>
              <a:gd name="csY605" fmla="*/ 2020110 h 2052980"/>
              <a:gd name="csX606" fmla="*/ 807675 w 2341592"/>
              <a:gd name="csY606" fmla="*/ 2023618 h 2052980"/>
              <a:gd name="csX607" fmla="*/ 807325 w 2341592"/>
              <a:gd name="csY607" fmla="*/ 2029810 h 2052980"/>
              <a:gd name="csX608" fmla="*/ 807952 w 2341592"/>
              <a:gd name="csY608" fmla="*/ 2038306 h 2052980"/>
              <a:gd name="csX609" fmla="*/ 808599 w 2341592"/>
              <a:gd name="csY609" fmla="*/ 2041252 h 2052980"/>
              <a:gd name="csX610" fmla="*/ 808987 w 2341592"/>
              <a:gd name="csY610" fmla="*/ 2042183 h 2052980"/>
              <a:gd name="csX611" fmla="*/ 810022 w 2341592"/>
              <a:gd name="csY611" fmla="*/ 2042347 h 2052980"/>
              <a:gd name="csX612" fmla="*/ 814451 w 2341592"/>
              <a:gd name="csY612" fmla="*/ 2042728 h 2052980"/>
              <a:gd name="csX613" fmla="*/ 830205 w 2341592"/>
              <a:gd name="csY613" fmla="*/ 2043359 h 2052980"/>
              <a:gd name="csX614" fmla="*/ 880495 w 2341592"/>
              <a:gd name="csY614" fmla="*/ 2043782 h 2052980"/>
              <a:gd name="csX615" fmla="*/ 941756 w 2341592"/>
              <a:gd name="csY615" fmla="*/ 2041829 h 2052980"/>
              <a:gd name="csX616" fmla="*/ 948384 w 2341592"/>
              <a:gd name="csY616" fmla="*/ 2038514 h 2052980"/>
              <a:gd name="csX617" fmla="*/ 948623 w 2341592"/>
              <a:gd name="csY617" fmla="*/ 2023536 h 2052980"/>
              <a:gd name="csX618" fmla="*/ 944393 w 2341592"/>
              <a:gd name="csY618" fmla="*/ 2018085 h 2052980"/>
              <a:gd name="csX619" fmla="*/ 935289 w 2341592"/>
              <a:gd name="csY619" fmla="*/ 2015514 h 2052980"/>
              <a:gd name="csX620" fmla="*/ 919478 w 2341592"/>
              <a:gd name="csY620" fmla="*/ 2006489 h 2052980"/>
              <a:gd name="csX621" fmla="*/ 911425 w 2341592"/>
              <a:gd name="csY621" fmla="*/ 1989170 h 2052980"/>
              <a:gd name="csX622" fmla="*/ 914289 w 2341592"/>
              <a:gd name="csY622" fmla="*/ 1975022 h 2052980"/>
              <a:gd name="csX623" fmla="*/ 920927 w 2341592"/>
              <a:gd name="csY623" fmla="*/ 1953335 h 2052980"/>
              <a:gd name="csX624" fmla="*/ 928602 w 2341592"/>
              <a:gd name="csY624" fmla="*/ 1932048 h 2052980"/>
              <a:gd name="csX625" fmla="*/ 934747 w 2341592"/>
              <a:gd name="csY625" fmla="*/ 1919136 h 2052980"/>
              <a:gd name="csX626" fmla="*/ 940437 w 2341592"/>
              <a:gd name="csY626" fmla="*/ 1916688 h 2052980"/>
              <a:gd name="csX627" fmla="*/ 952434 w 2341592"/>
              <a:gd name="csY627" fmla="*/ 1915445 h 2052980"/>
              <a:gd name="csX628" fmla="*/ 1002964 w 2341592"/>
              <a:gd name="csY628" fmla="*/ 1914568 h 2052980"/>
              <a:gd name="csX629" fmla="*/ 1061235 w 2341592"/>
              <a:gd name="csY629" fmla="*/ 1919319 h 2052980"/>
              <a:gd name="csX630" fmla="*/ 1072806 w 2341592"/>
              <a:gd name="csY630" fmla="*/ 1930896 h 2052980"/>
              <a:gd name="csX631" fmla="*/ 1081452 w 2341592"/>
              <a:gd name="csY631" fmla="*/ 1952382 h 2052980"/>
              <a:gd name="csX632" fmla="*/ 1091752 w 2341592"/>
              <a:gd name="csY632" fmla="*/ 1998369 h 2052980"/>
              <a:gd name="csX633" fmla="*/ 1083029 w 2341592"/>
              <a:gd name="csY633" fmla="*/ 2009501 h 2052980"/>
              <a:gd name="csX634" fmla="*/ 1064200 w 2341592"/>
              <a:gd name="csY634" fmla="*/ 2018214 h 2052980"/>
              <a:gd name="csX635" fmla="*/ 1057878 w 2341592"/>
              <a:gd name="csY635" fmla="*/ 2022514 h 2052980"/>
              <a:gd name="csX636" fmla="*/ 1056534 w 2341592"/>
              <a:gd name="csY636" fmla="*/ 2032842 h 2052980"/>
              <a:gd name="csX637" fmla="*/ 1060159 w 2341592"/>
              <a:gd name="csY637" fmla="*/ 2040555 h 2052980"/>
              <a:gd name="csX638" fmla="*/ 1067660 w 2341592"/>
              <a:gd name="csY638" fmla="*/ 2042309 h 2052980"/>
              <a:gd name="csX639" fmla="*/ 1155102 w 2341592"/>
              <a:gd name="csY639" fmla="*/ 2043161 h 2052980"/>
              <a:gd name="csX640" fmla="*/ 1242653 w 2341592"/>
              <a:gd name="csY640" fmla="*/ 2040782 h 2052980"/>
              <a:gd name="csX641" fmla="*/ 1250915 w 2341592"/>
              <a:gd name="csY641" fmla="*/ 2038454 h 2052980"/>
              <a:gd name="csX642" fmla="*/ 1252931 w 2341592"/>
              <a:gd name="csY642" fmla="*/ 2037246 h 2052980"/>
              <a:gd name="csX643" fmla="*/ 1254650 w 2341592"/>
              <a:gd name="csY643" fmla="*/ 2030476 h 2052980"/>
              <a:gd name="csX644" fmla="*/ 1254987 w 2341592"/>
              <a:gd name="csY644" fmla="*/ 2022902 h 2052980"/>
              <a:gd name="csX645" fmla="*/ 1254063 w 2341592"/>
              <a:gd name="csY645" fmla="*/ 2019457 h 2052980"/>
              <a:gd name="csX646" fmla="*/ 1250688 w 2341592"/>
              <a:gd name="csY646" fmla="*/ 2017463 h 2052980"/>
              <a:gd name="csX647" fmla="*/ 1242691 w 2341592"/>
              <a:gd name="csY647" fmla="*/ 2015246 h 2052980"/>
              <a:gd name="csX648" fmla="*/ 1227010 w 2341592"/>
              <a:gd name="csY648" fmla="*/ 2009448 h 2052980"/>
              <a:gd name="csX649" fmla="*/ 1213202 w 2341592"/>
              <a:gd name="csY649" fmla="*/ 1991098 h 2052980"/>
              <a:gd name="csX650" fmla="*/ 1159155 w 2341592"/>
              <a:gd name="csY650" fmla="*/ 1855187 h 2052980"/>
              <a:gd name="csX651" fmla="*/ 1098339 w 2341592"/>
              <a:gd name="csY651" fmla="*/ 1695895 h 2052980"/>
              <a:gd name="csX652" fmla="*/ 1069437 w 2341592"/>
              <a:gd name="csY652" fmla="*/ 1619318 h 2052980"/>
              <a:gd name="csX653" fmla="*/ 1066042 w 2341592"/>
              <a:gd name="csY653" fmla="*/ 1611239 h 2052980"/>
              <a:gd name="csX654" fmla="*/ 1064544 w 2341592"/>
              <a:gd name="csY654" fmla="*/ 1608962 h 2052980"/>
              <a:gd name="csX655" fmla="*/ 1064096 w 2341592"/>
              <a:gd name="csY655" fmla="*/ 1608589 h 2052980"/>
              <a:gd name="csX656" fmla="*/ 616146 w 2341592"/>
              <a:gd name="csY656" fmla="*/ 1609485 h 2052980"/>
              <a:gd name="csX657" fmla="*/ 591317 w 2341592"/>
              <a:gd name="csY657" fmla="*/ 1609608 h 2052980"/>
              <a:gd name="csX658" fmla="*/ 431327 w 2341592"/>
              <a:gd name="csY658" fmla="*/ 1677491 h 2052980"/>
              <a:gd name="csX659" fmla="*/ 374848 w 2341592"/>
              <a:gd name="csY659" fmla="*/ 1776162 h 2052980"/>
              <a:gd name="csX660" fmla="*/ 373161 w 2341592"/>
              <a:gd name="csY660" fmla="*/ 1893092 h 2052980"/>
              <a:gd name="csX661" fmla="*/ 543677 w 2341592"/>
              <a:gd name="csY661" fmla="*/ 2048454 h 2052980"/>
              <a:gd name="csX662" fmla="*/ 721202 w 2341592"/>
              <a:gd name="csY662" fmla="*/ 2034504 h 2052980"/>
              <a:gd name="csX663" fmla="*/ 745205 w 2341592"/>
              <a:gd name="csY663" fmla="*/ 2025495 h 2052980"/>
              <a:gd name="csX664" fmla="*/ 755224 w 2341592"/>
              <a:gd name="csY664" fmla="*/ 2018460 h 2052980"/>
              <a:gd name="csX665" fmla="*/ 759593 w 2341592"/>
              <a:gd name="csY665" fmla="*/ 2006830 h 2052980"/>
              <a:gd name="csX666" fmla="*/ 765174 w 2341592"/>
              <a:gd name="csY666" fmla="*/ 1985880 h 2052980"/>
              <a:gd name="csX667" fmla="*/ 774256 w 2341592"/>
              <a:gd name="csY667" fmla="*/ 1938827 h 2052980"/>
              <a:gd name="csX668" fmla="*/ 775309 w 2341592"/>
              <a:gd name="csY668" fmla="*/ 1928363 h 2052980"/>
              <a:gd name="csX669" fmla="*/ 773991 w 2341592"/>
              <a:gd name="csY669" fmla="*/ 1923799 h 2052980"/>
              <a:gd name="csX670" fmla="*/ 768032 w 2341592"/>
              <a:gd name="csY670" fmla="*/ 1921395 h 2052980"/>
              <a:gd name="csX671" fmla="*/ 754325 w 2341592"/>
              <a:gd name="csY671" fmla="*/ 1919338 h 2052980"/>
              <a:gd name="csX672" fmla="*/ 745761 w 2341592"/>
              <a:gd name="csY672" fmla="*/ 1918470 h 2052980"/>
              <a:gd name="csX673" fmla="*/ 741300 w 2341592"/>
              <a:gd name="csY673" fmla="*/ 1919524 h 2052980"/>
              <a:gd name="csX674" fmla="*/ 732742 w 2341592"/>
              <a:gd name="csY674" fmla="*/ 1933934 h 2052980"/>
              <a:gd name="csX675" fmla="*/ 679748 w 2341592"/>
              <a:gd name="csY675" fmla="*/ 1990315 h 2052980"/>
              <a:gd name="csX676" fmla="*/ 657335 w 2341592"/>
              <a:gd name="csY676" fmla="*/ 1999804 h 2052980"/>
              <a:gd name="csX677" fmla="*/ 624361 w 2341592"/>
              <a:gd name="csY677" fmla="*/ 2001318 h 2052980"/>
              <a:gd name="csX678" fmla="*/ 570664 w 2341592"/>
              <a:gd name="csY678" fmla="*/ 1992584 h 2052980"/>
              <a:gd name="csX679" fmla="*/ 496447 w 2341592"/>
              <a:gd name="csY679" fmla="*/ 1895512 h 2052980"/>
              <a:gd name="csX680" fmla="*/ 491456 w 2341592"/>
              <a:gd name="csY680" fmla="*/ 1787834 h 2052980"/>
              <a:gd name="csX681" fmla="*/ 579345 w 2341592"/>
              <a:gd name="csY681" fmla="*/ 1654923 h 2052980"/>
              <a:gd name="csX682" fmla="*/ 677635 w 2341592"/>
              <a:gd name="csY682" fmla="*/ 1674447 h 2052980"/>
              <a:gd name="csX683" fmla="*/ 721745 w 2341592"/>
              <a:gd name="csY683" fmla="*/ 1737002 h 2052980"/>
              <a:gd name="csX684" fmla="*/ 725896 w 2341592"/>
              <a:gd name="csY684" fmla="*/ 1749005 h 2052980"/>
              <a:gd name="csX685" fmla="*/ 730332 w 2341592"/>
              <a:gd name="csY685" fmla="*/ 1753929 h 2052980"/>
              <a:gd name="csX686" fmla="*/ 757694 w 2341592"/>
              <a:gd name="csY686" fmla="*/ 1751875 h 2052980"/>
              <a:gd name="csX687" fmla="*/ 763382 w 2341592"/>
              <a:gd name="csY687" fmla="*/ 1750588 h 2052980"/>
              <a:gd name="csX688" fmla="*/ 765426 w 2341592"/>
              <a:gd name="csY688" fmla="*/ 1748229 h 2052980"/>
              <a:gd name="csX689" fmla="*/ 764877 w 2341592"/>
              <a:gd name="csY689" fmla="*/ 1726011 h 2052980"/>
              <a:gd name="csX690" fmla="*/ 759218 w 2341592"/>
              <a:gd name="csY690" fmla="*/ 1673431 h 2052980"/>
              <a:gd name="csX691" fmla="*/ 753032 w 2341592"/>
              <a:gd name="csY691" fmla="*/ 1645990 h 2052980"/>
              <a:gd name="csX692" fmla="*/ 733278 w 2341592"/>
              <a:gd name="csY692" fmla="*/ 1632072 h 2052980"/>
              <a:gd name="csX693" fmla="*/ 692871 w 2341592"/>
              <a:gd name="csY693" fmla="*/ 1619545 h 2052980"/>
              <a:gd name="csX694" fmla="*/ 616146 w 2341592"/>
              <a:gd name="csY694" fmla="*/ 1609485 h 2052980"/>
              <a:gd name="csX695" fmla="*/ 1463617 w 2341592"/>
              <a:gd name="csY695" fmla="*/ 1618040 h 2052980"/>
              <a:gd name="csX696" fmla="*/ 1373006 w 2341592"/>
              <a:gd name="csY696" fmla="*/ 1618602 h 2052980"/>
              <a:gd name="csX697" fmla="*/ 1304303 w 2341592"/>
              <a:gd name="csY697" fmla="*/ 1620230 h 2052980"/>
              <a:gd name="csX698" fmla="*/ 1299586 w 2341592"/>
              <a:gd name="csY698" fmla="*/ 1620889 h 2052980"/>
              <a:gd name="csX699" fmla="*/ 1298479 w 2341592"/>
              <a:gd name="csY699" fmla="*/ 1621233 h 2052980"/>
              <a:gd name="csX700" fmla="*/ 1297974 w 2341592"/>
              <a:gd name="csY700" fmla="*/ 1626040 h 2052980"/>
              <a:gd name="csX701" fmla="*/ 1298526 w 2341592"/>
              <a:gd name="csY701" fmla="*/ 1633791 h 2052980"/>
              <a:gd name="csX702" fmla="*/ 1301571 w 2341592"/>
              <a:gd name="csY702" fmla="*/ 1641425 h 2052980"/>
              <a:gd name="csX703" fmla="*/ 1312101 w 2341592"/>
              <a:gd name="csY703" fmla="*/ 1645725 h 2052980"/>
              <a:gd name="csX704" fmla="*/ 1326082 w 2341592"/>
              <a:gd name="csY704" fmla="*/ 1651595 h 2052980"/>
              <a:gd name="csX705" fmla="*/ 1333167 w 2341592"/>
              <a:gd name="csY705" fmla="*/ 1672027 h 2052980"/>
              <a:gd name="csX706" fmla="*/ 1335712 w 2341592"/>
              <a:gd name="csY706" fmla="*/ 1827506 h 2052980"/>
              <a:gd name="csX707" fmla="*/ 1334848 w 2341592"/>
              <a:gd name="csY707" fmla="*/ 1956669 h 2052980"/>
              <a:gd name="csX708" fmla="*/ 1333555 w 2341592"/>
              <a:gd name="csY708" fmla="*/ 1985142 h 2052980"/>
              <a:gd name="csX709" fmla="*/ 1331375 w 2341592"/>
              <a:gd name="csY709" fmla="*/ 1997716 h 2052980"/>
              <a:gd name="csX710" fmla="*/ 1322883 w 2341592"/>
              <a:gd name="csY710" fmla="*/ 2008634 h 2052980"/>
              <a:gd name="csX711" fmla="*/ 1303858 w 2341592"/>
              <a:gd name="csY711" fmla="*/ 2016618 h 2052980"/>
              <a:gd name="csX712" fmla="*/ 1300536 w 2341592"/>
              <a:gd name="csY712" fmla="*/ 2020104 h 2052980"/>
              <a:gd name="csX713" fmla="*/ 1299435 w 2341592"/>
              <a:gd name="csY713" fmla="*/ 2031189 h 2052980"/>
              <a:gd name="csX714" fmla="*/ 1300432 w 2341592"/>
              <a:gd name="csY714" fmla="*/ 2036896 h 2052980"/>
              <a:gd name="csX715" fmla="*/ 1311085 w 2341592"/>
              <a:gd name="csY715" fmla="*/ 2042132 h 2052980"/>
              <a:gd name="csX716" fmla="*/ 1401958 w 2341592"/>
              <a:gd name="csY716" fmla="*/ 2043905 h 2052980"/>
              <a:gd name="csX717" fmla="*/ 1492834 w 2341592"/>
              <a:gd name="csY717" fmla="*/ 2042164 h 2052980"/>
              <a:gd name="csX718" fmla="*/ 1503210 w 2341592"/>
              <a:gd name="csY718" fmla="*/ 2038558 h 2052980"/>
              <a:gd name="csX719" fmla="*/ 1504481 w 2341592"/>
              <a:gd name="csY719" fmla="*/ 2031441 h 2052980"/>
              <a:gd name="csX720" fmla="*/ 1504191 w 2341592"/>
              <a:gd name="csY720" fmla="*/ 2023530 h 2052980"/>
              <a:gd name="csX721" fmla="*/ 1502594 w 2341592"/>
              <a:gd name="csY721" fmla="*/ 2020101 h 2052980"/>
              <a:gd name="csX722" fmla="*/ 1486216 w 2341592"/>
              <a:gd name="csY722" fmla="*/ 2016747 h 2052980"/>
              <a:gd name="csX723" fmla="*/ 1456888 w 2341592"/>
              <a:gd name="csY723" fmla="*/ 2005344 h 2052980"/>
              <a:gd name="csX724" fmla="*/ 1448800 w 2341592"/>
              <a:gd name="csY724" fmla="*/ 1987820 h 2052980"/>
              <a:gd name="csX725" fmla="*/ 1447696 w 2341592"/>
              <a:gd name="csY725" fmla="*/ 1924010 h 2052980"/>
              <a:gd name="csX726" fmla="*/ 1452588 w 2341592"/>
              <a:gd name="csY726" fmla="*/ 1860849 h 2052980"/>
              <a:gd name="csX727" fmla="*/ 1464876 w 2341592"/>
              <a:gd name="csY727" fmla="*/ 1852537 h 2052980"/>
              <a:gd name="csX728" fmla="*/ 1486976 w 2341592"/>
              <a:gd name="csY728" fmla="*/ 1852001 h 2052980"/>
              <a:gd name="csX729" fmla="*/ 1521181 w 2341592"/>
              <a:gd name="csY729" fmla="*/ 1854196 h 2052980"/>
              <a:gd name="csX730" fmla="*/ 1535377 w 2341592"/>
              <a:gd name="csY730" fmla="*/ 1862789 h 2052980"/>
              <a:gd name="csX731" fmla="*/ 1556411 w 2341592"/>
              <a:gd name="csY731" fmla="*/ 1910748 h 2052980"/>
              <a:gd name="csX732" fmla="*/ 1556411 w 2341592"/>
              <a:gd name="csY732" fmla="*/ 1910748 h 2052980"/>
              <a:gd name="csX733" fmla="*/ 1556411 w 2341592"/>
              <a:gd name="csY733" fmla="*/ 1910748 h 2052980"/>
              <a:gd name="csX734" fmla="*/ 1557030 w 2341592"/>
              <a:gd name="csY734" fmla="*/ 1911089 h 2052980"/>
              <a:gd name="csX735" fmla="*/ 1560367 w 2341592"/>
              <a:gd name="csY735" fmla="*/ 1911773 h 2052980"/>
              <a:gd name="csX736" fmla="*/ 1571834 w 2341592"/>
              <a:gd name="csY736" fmla="*/ 1911896 h 2052980"/>
              <a:gd name="csX737" fmla="*/ 1584490 w 2341592"/>
              <a:gd name="csY737" fmla="*/ 1902723 h 2052980"/>
              <a:gd name="csX738" fmla="*/ 1585752 w 2341592"/>
              <a:gd name="csY738" fmla="*/ 1836537 h 2052980"/>
              <a:gd name="csX739" fmla="*/ 1583077 w 2341592"/>
              <a:gd name="csY739" fmla="*/ 1770490 h 2052980"/>
              <a:gd name="csX740" fmla="*/ 1579105 w 2341592"/>
              <a:gd name="csY740" fmla="*/ 1763251 h 2052980"/>
              <a:gd name="csX741" fmla="*/ 1570711 w 2341592"/>
              <a:gd name="csY741" fmla="*/ 1762244 h 2052980"/>
              <a:gd name="csX742" fmla="*/ 1557607 w 2341592"/>
              <a:gd name="csY742" fmla="*/ 1763427 h 2052980"/>
              <a:gd name="csX743" fmla="*/ 1555951 w 2341592"/>
              <a:gd name="csY743" fmla="*/ 1765787 h 2052980"/>
              <a:gd name="csX744" fmla="*/ 1554711 w 2341592"/>
              <a:gd name="csY744" fmla="*/ 1771635 h 2052980"/>
              <a:gd name="csX745" fmla="*/ 1538613 w 2341592"/>
              <a:gd name="csY745" fmla="*/ 1802206 h 2052980"/>
              <a:gd name="csX746" fmla="*/ 1524954 w 2341592"/>
              <a:gd name="csY746" fmla="*/ 1807970 h 2052980"/>
              <a:gd name="csX747" fmla="*/ 1489989 w 2341592"/>
              <a:gd name="csY747" fmla="*/ 1809995 h 2052980"/>
              <a:gd name="csX748" fmla="*/ 1466144 w 2341592"/>
              <a:gd name="csY748" fmla="*/ 1809433 h 2052980"/>
              <a:gd name="csX749" fmla="*/ 1452964 w 2341592"/>
              <a:gd name="csY749" fmla="*/ 1800739 h 2052980"/>
              <a:gd name="csX750" fmla="*/ 1447680 w 2341592"/>
              <a:gd name="csY750" fmla="*/ 1734286 h 2052980"/>
              <a:gd name="csX751" fmla="*/ 1453525 w 2341592"/>
              <a:gd name="csY751" fmla="*/ 1667756 h 2052980"/>
              <a:gd name="csX752" fmla="*/ 1467961 w 2341592"/>
              <a:gd name="csY752" fmla="*/ 1659075 h 2052980"/>
              <a:gd name="csX753" fmla="*/ 1494244 w 2341592"/>
              <a:gd name="csY753" fmla="*/ 1658434 h 2052980"/>
              <a:gd name="csX754" fmla="*/ 1529506 w 2341592"/>
              <a:gd name="csY754" fmla="*/ 1660018 h 2052980"/>
              <a:gd name="csX755" fmla="*/ 1551254 w 2341592"/>
              <a:gd name="csY755" fmla="*/ 1662513 h 2052980"/>
              <a:gd name="csX756" fmla="*/ 1598837 w 2341592"/>
              <a:gd name="csY756" fmla="*/ 1719380 h 2052980"/>
              <a:gd name="csX757" fmla="*/ 1601136 w 2341592"/>
              <a:gd name="csY757" fmla="*/ 1726929 h 2052980"/>
              <a:gd name="csX758" fmla="*/ 1603521 w 2341592"/>
              <a:gd name="csY758" fmla="*/ 1730169 h 2052980"/>
              <a:gd name="csX759" fmla="*/ 1618603 w 2341592"/>
              <a:gd name="csY759" fmla="*/ 1731604 h 2052980"/>
              <a:gd name="csX760" fmla="*/ 1628259 w 2341592"/>
              <a:gd name="csY760" fmla="*/ 1730822 h 2052980"/>
              <a:gd name="csX761" fmla="*/ 1632262 w 2341592"/>
              <a:gd name="csY761" fmla="*/ 1725771 h 2052980"/>
              <a:gd name="csX762" fmla="*/ 1632417 w 2341592"/>
              <a:gd name="csY762" fmla="*/ 1677324 h 2052980"/>
              <a:gd name="csX763" fmla="*/ 1630367 w 2341592"/>
              <a:gd name="csY763" fmla="*/ 1637147 h 2052980"/>
              <a:gd name="csX764" fmla="*/ 1629398 w 2341592"/>
              <a:gd name="csY764" fmla="*/ 1624406 h 2052980"/>
              <a:gd name="csX765" fmla="*/ 1628991 w 2341592"/>
              <a:gd name="csY765" fmla="*/ 1620753 h 2052980"/>
              <a:gd name="csX766" fmla="*/ 1628900 w 2341592"/>
              <a:gd name="csY766" fmla="*/ 1620211 h 2052980"/>
              <a:gd name="csX767" fmla="*/ 1626423 w 2341592"/>
              <a:gd name="csY767" fmla="*/ 1619984 h 2052980"/>
              <a:gd name="csX768" fmla="*/ 1616540 w 2341592"/>
              <a:gd name="csY768" fmla="*/ 1619532 h 2052980"/>
              <a:gd name="csX769" fmla="*/ 1580622 w 2341592"/>
              <a:gd name="csY769" fmla="*/ 1618756 h 2052980"/>
              <a:gd name="csX770" fmla="*/ 1463607 w 2341592"/>
              <a:gd name="csY770" fmla="*/ 1618040 h 2052980"/>
              <a:gd name="csX771" fmla="*/ 1744609 w 2341592"/>
              <a:gd name="csY771" fmla="*/ 1618040 h 2052980"/>
              <a:gd name="csX772" fmla="*/ 1698855 w 2341592"/>
              <a:gd name="csY772" fmla="*/ 1619630 h 2052980"/>
              <a:gd name="csX773" fmla="*/ 1689820 w 2341592"/>
              <a:gd name="csY773" fmla="*/ 1621684 h 2052980"/>
              <a:gd name="csX774" fmla="*/ 1686820 w 2341592"/>
              <a:gd name="csY774" fmla="*/ 1624356 h 2052980"/>
              <a:gd name="csX775" fmla="*/ 1686391 w 2341592"/>
              <a:gd name="csY775" fmla="*/ 1636028 h 2052980"/>
              <a:gd name="csX776" fmla="*/ 1688565 w 2341592"/>
              <a:gd name="csY776" fmla="*/ 1641195 h 2052980"/>
              <a:gd name="csX777" fmla="*/ 1700622 w 2341592"/>
              <a:gd name="csY777" fmla="*/ 1646274 h 2052980"/>
              <a:gd name="csX778" fmla="*/ 1717215 w 2341592"/>
              <a:gd name="csY778" fmla="*/ 1653529 h 2052980"/>
              <a:gd name="csX779" fmla="*/ 1725574 w 2341592"/>
              <a:gd name="csY779" fmla="*/ 1674964 h 2052980"/>
              <a:gd name="csX780" fmla="*/ 1727732 w 2341592"/>
              <a:gd name="csY780" fmla="*/ 1834856 h 2052980"/>
              <a:gd name="csX781" fmla="*/ 1725946 w 2341592"/>
              <a:gd name="csY781" fmla="*/ 1975984 h 2052980"/>
              <a:gd name="csX782" fmla="*/ 1723322 w 2341592"/>
              <a:gd name="csY782" fmla="*/ 1996341 h 2052980"/>
              <a:gd name="csX783" fmla="*/ 1718139 w 2341592"/>
              <a:gd name="csY783" fmla="*/ 2004259 h 2052980"/>
              <a:gd name="csX784" fmla="*/ 1698521 w 2341592"/>
              <a:gd name="csY784" fmla="*/ 2015113 h 2052980"/>
              <a:gd name="csX785" fmla="*/ 1690303 w 2341592"/>
              <a:gd name="csY785" fmla="*/ 2018473 h 2052980"/>
              <a:gd name="csX786" fmla="*/ 1686833 w 2341592"/>
              <a:gd name="csY786" fmla="*/ 2026993 h 2052980"/>
              <a:gd name="csX787" fmla="*/ 1685603 w 2341592"/>
              <a:gd name="csY787" fmla="*/ 2035656 h 2052980"/>
              <a:gd name="csX788" fmla="*/ 1685789 w 2341592"/>
              <a:gd name="csY788" fmla="*/ 2040763 h 2052980"/>
              <a:gd name="csX789" fmla="*/ 1686817 w 2341592"/>
              <a:gd name="csY789" fmla="*/ 2041097 h 2052980"/>
              <a:gd name="csX790" fmla="*/ 1691155 w 2341592"/>
              <a:gd name="csY790" fmla="*/ 2041694 h 2052980"/>
              <a:gd name="csX791" fmla="*/ 1763302 w 2341592"/>
              <a:gd name="csY791" fmla="*/ 2043038 h 2052980"/>
              <a:gd name="csX792" fmla="*/ 1853403 w 2341592"/>
              <a:gd name="csY792" fmla="*/ 2043142 h 2052980"/>
              <a:gd name="csX793" fmla="*/ 1998150 w 2341592"/>
              <a:gd name="csY793" fmla="*/ 2040744 h 2052980"/>
              <a:gd name="csX794" fmla="*/ 2019487 w 2341592"/>
              <a:gd name="csY794" fmla="*/ 2036593 h 2052980"/>
              <a:gd name="csX795" fmla="*/ 2023910 w 2341592"/>
              <a:gd name="csY795" fmla="*/ 2029255 h 2052980"/>
              <a:gd name="csX796" fmla="*/ 2034503 w 2341592"/>
              <a:gd name="csY796" fmla="*/ 1977394 h 2052980"/>
              <a:gd name="csX797" fmla="*/ 2042313 w 2341592"/>
              <a:gd name="csY797" fmla="*/ 1930865 h 2052980"/>
              <a:gd name="csX798" fmla="*/ 2042824 w 2341592"/>
              <a:gd name="csY798" fmla="*/ 1926253 h 2052980"/>
              <a:gd name="csX799" fmla="*/ 2041969 w 2341592"/>
              <a:gd name="csY799" fmla="*/ 1924969 h 2052980"/>
              <a:gd name="csX800" fmla="*/ 2025260 w 2341592"/>
              <a:gd name="csY800" fmla="*/ 1924032 h 2052980"/>
              <a:gd name="csX801" fmla="*/ 2013689 w 2341592"/>
              <a:gd name="csY801" fmla="*/ 1924354 h 2052980"/>
              <a:gd name="csX802" fmla="*/ 2007503 w 2341592"/>
              <a:gd name="csY802" fmla="*/ 1926388 h 2052980"/>
              <a:gd name="csX803" fmla="*/ 1997651 w 2341592"/>
              <a:gd name="csY803" fmla="*/ 1944360 h 2052980"/>
              <a:gd name="csX804" fmla="*/ 1943137 w 2341592"/>
              <a:gd name="csY804" fmla="*/ 1999145 h 2052980"/>
              <a:gd name="csX805" fmla="*/ 1871141 w 2341592"/>
              <a:gd name="csY805" fmla="*/ 2003546 h 2052980"/>
              <a:gd name="csX806" fmla="*/ 1852873 w 2341592"/>
              <a:gd name="csY806" fmla="*/ 2001602 h 2052980"/>
              <a:gd name="csX807" fmla="*/ 1842756 w 2341592"/>
              <a:gd name="csY807" fmla="*/ 1991486 h 2052980"/>
              <a:gd name="csX808" fmla="*/ 1838863 w 2341592"/>
              <a:gd name="csY808" fmla="*/ 1919300 h 2052980"/>
              <a:gd name="csX809" fmla="*/ 1842633 w 2341592"/>
              <a:gd name="csY809" fmla="*/ 1857966 h 2052980"/>
              <a:gd name="csX810" fmla="*/ 1852349 w 2341592"/>
              <a:gd name="csY810" fmla="*/ 1849465 h 2052980"/>
              <a:gd name="csX811" fmla="*/ 1869620 w 2341592"/>
              <a:gd name="csY811" fmla="*/ 1848342 h 2052980"/>
              <a:gd name="csX812" fmla="*/ 1893876 w 2341592"/>
              <a:gd name="csY812" fmla="*/ 1849335 h 2052980"/>
              <a:gd name="csX813" fmla="*/ 1911216 w 2341592"/>
              <a:gd name="csY813" fmla="*/ 1851742 h 2052980"/>
              <a:gd name="csX814" fmla="*/ 1938576 w 2341592"/>
              <a:gd name="csY814" fmla="*/ 1887830 h 2052980"/>
              <a:gd name="csX815" fmla="*/ 1940216 w 2341592"/>
              <a:gd name="csY815" fmla="*/ 1894288 h 2052980"/>
              <a:gd name="csX816" fmla="*/ 1943191 w 2341592"/>
              <a:gd name="csY816" fmla="*/ 1896881 h 2052980"/>
              <a:gd name="csX817" fmla="*/ 1965389 w 2341592"/>
              <a:gd name="csY817" fmla="*/ 1896117 h 2052980"/>
              <a:gd name="csX818" fmla="*/ 1965468 w 2341592"/>
              <a:gd name="csY818" fmla="*/ 1895982 h 2052980"/>
              <a:gd name="csX819" fmla="*/ 1966178 w 2341592"/>
              <a:gd name="csY819" fmla="*/ 1893622 h 2052980"/>
              <a:gd name="csX820" fmla="*/ 1967367 w 2341592"/>
              <a:gd name="csY820" fmla="*/ 1881811 h 2052980"/>
              <a:gd name="csX821" fmla="*/ 1968200 w 2341592"/>
              <a:gd name="csY821" fmla="*/ 1824519 h 2052980"/>
              <a:gd name="csX822" fmla="*/ 1966380 w 2341592"/>
              <a:gd name="csY822" fmla="*/ 1761333 h 2052980"/>
              <a:gd name="csX823" fmla="*/ 1962850 w 2341592"/>
              <a:gd name="csY823" fmla="*/ 1754765 h 2052980"/>
              <a:gd name="csX824" fmla="*/ 1955093 w 2341592"/>
              <a:gd name="csY824" fmla="*/ 1754323 h 2052980"/>
              <a:gd name="csX825" fmla="*/ 1942844 w 2341592"/>
              <a:gd name="csY825" fmla="*/ 1756446 h 2052980"/>
              <a:gd name="csX826" fmla="*/ 1940800 w 2341592"/>
              <a:gd name="csY826" fmla="*/ 1759191 h 2052980"/>
              <a:gd name="csX827" fmla="*/ 1939043 w 2341592"/>
              <a:gd name="csY827" fmla="*/ 1765099 h 2052980"/>
              <a:gd name="csX828" fmla="*/ 1919456 w 2341592"/>
              <a:gd name="csY828" fmla="*/ 1799251 h 2052980"/>
              <a:gd name="csX829" fmla="*/ 1870986 w 2341592"/>
              <a:gd name="csY829" fmla="*/ 1807313 h 2052980"/>
              <a:gd name="csX830" fmla="*/ 1852923 w 2341592"/>
              <a:gd name="csY830" fmla="*/ 1806124 h 2052980"/>
              <a:gd name="csX831" fmla="*/ 1842807 w 2341592"/>
              <a:gd name="csY831" fmla="*/ 1797279 h 2052980"/>
              <a:gd name="csX832" fmla="*/ 1838863 w 2341592"/>
              <a:gd name="csY832" fmla="*/ 1733181 h 2052980"/>
              <a:gd name="csX833" fmla="*/ 1844296 w 2341592"/>
              <a:gd name="csY833" fmla="*/ 1668914 h 2052980"/>
              <a:gd name="csX834" fmla="*/ 1857778 w 2341592"/>
              <a:gd name="csY834" fmla="*/ 1660239 h 2052980"/>
              <a:gd name="csX835" fmla="*/ 1882239 w 2341592"/>
              <a:gd name="csY835" fmla="*/ 1659119 h 2052980"/>
              <a:gd name="csX836" fmla="*/ 1937885 w 2341592"/>
              <a:gd name="csY836" fmla="*/ 1665324 h 2052980"/>
              <a:gd name="csX837" fmla="*/ 1972954 w 2341592"/>
              <a:gd name="csY837" fmla="*/ 1713245 h 2052980"/>
              <a:gd name="csX838" fmla="*/ 1975333 w 2341592"/>
              <a:gd name="csY838" fmla="*/ 1721661 h 2052980"/>
              <a:gd name="csX839" fmla="*/ 1977762 w 2341592"/>
              <a:gd name="csY839" fmla="*/ 1725469 h 2052980"/>
              <a:gd name="csX840" fmla="*/ 1991989 w 2341592"/>
              <a:gd name="csY840" fmla="*/ 1727847 h 2052980"/>
              <a:gd name="csX841" fmla="*/ 2001105 w 2341592"/>
              <a:gd name="csY841" fmla="*/ 1727680 h 2052980"/>
              <a:gd name="csX842" fmla="*/ 2004742 w 2341592"/>
              <a:gd name="csY842" fmla="*/ 1723585 h 2052980"/>
              <a:gd name="csX843" fmla="*/ 2004897 w 2341592"/>
              <a:gd name="csY843" fmla="*/ 1680592 h 2052980"/>
              <a:gd name="csX844" fmla="*/ 2002831 w 2341592"/>
              <a:gd name="csY844" fmla="*/ 1643334 h 2052980"/>
              <a:gd name="csX845" fmla="*/ 2001777 w 2341592"/>
              <a:gd name="csY845" fmla="*/ 1630406 h 2052980"/>
              <a:gd name="csX846" fmla="*/ 2000929 w 2341592"/>
              <a:gd name="csY846" fmla="*/ 1623961 h 2052980"/>
              <a:gd name="csX847" fmla="*/ 2000251 w 2341592"/>
              <a:gd name="csY847" fmla="*/ 1622138 h 2052980"/>
              <a:gd name="csX848" fmla="*/ 1998370 w 2341592"/>
              <a:gd name="csY848" fmla="*/ 1620936 h 2052980"/>
              <a:gd name="csX849" fmla="*/ 1981077 w 2341592"/>
              <a:gd name="csY849" fmla="*/ 1618930 h 2052980"/>
              <a:gd name="csX850" fmla="*/ 1843226 w 2341592"/>
              <a:gd name="csY850" fmla="*/ 1618040 h 2052980"/>
              <a:gd name="csX851" fmla="*/ 1744609 w 2341592"/>
              <a:gd name="csY851" fmla="*/ 1618040 h 2052980"/>
              <a:gd name="csX852" fmla="*/ 1000090 w 2341592"/>
              <a:gd name="csY852" fmla="*/ 1727027 h 2052980"/>
              <a:gd name="csX853" fmla="*/ 1000853 w 2341592"/>
              <a:gd name="csY853" fmla="*/ 1727182 h 2052980"/>
              <a:gd name="csX854" fmla="*/ 1002800 w 2341592"/>
              <a:gd name="csY854" fmla="*/ 1729115 h 2052980"/>
              <a:gd name="csX855" fmla="*/ 1005443 w 2341592"/>
              <a:gd name="csY855" fmla="*/ 1736386 h 2052980"/>
              <a:gd name="csX856" fmla="*/ 1021834 w 2341592"/>
              <a:gd name="csY856" fmla="*/ 1783976 h 2052980"/>
              <a:gd name="csX857" fmla="*/ 1045023 w 2341592"/>
              <a:gd name="csY857" fmla="*/ 1847351 h 2052980"/>
              <a:gd name="csX858" fmla="*/ 1052664 w 2341592"/>
              <a:gd name="csY858" fmla="*/ 1869124 h 2052980"/>
              <a:gd name="csX859" fmla="*/ 1053168 w 2341592"/>
              <a:gd name="csY859" fmla="*/ 1870998 h 2052980"/>
              <a:gd name="csX860" fmla="*/ 1053377 w 2341592"/>
              <a:gd name="csY860" fmla="*/ 1872357 h 2052980"/>
              <a:gd name="csX861" fmla="*/ 1052872 w 2341592"/>
              <a:gd name="csY861" fmla="*/ 1873591 h 2052980"/>
              <a:gd name="csX862" fmla="*/ 1052257 w 2341592"/>
              <a:gd name="csY862" fmla="*/ 1874042 h 2052980"/>
              <a:gd name="csX863" fmla="*/ 1051134 w 2341592"/>
              <a:gd name="csY863" fmla="*/ 1874442 h 2052980"/>
              <a:gd name="csX864" fmla="*/ 1047888 w 2341592"/>
              <a:gd name="csY864" fmla="*/ 1875001 h 2052980"/>
              <a:gd name="csX865" fmla="*/ 1036595 w 2341592"/>
              <a:gd name="csY865" fmla="*/ 1875897 h 2052980"/>
              <a:gd name="csX866" fmla="*/ 999749 w 2341592"/>
              <a:gd name="csY866" fmla="*/ 1876714 h 2052980"/>
              <a:gd name="csX867" fmla="*/ 962942 w 2341592"/>
              <a:gd name="csY867" fmla="*/ 1876278 h 2052980"/>
              <a:gd name="csX868" fmla="*/ 951699 w 2341592"/>
              <a:gd name="csY868" fmla="*/ 1875802 h 2052980"/>
              <a:gd name="csX869" fmla="*/ 948545 w 2341592"/>
              <a:gd name="csY869" fmla="*/ 1875512 h 2052980"/>
              <a:gd name="csX870" fmla="*/ 947545 w 2341592"/>
              <a:gd name="csY870" fmla="*/ 1875329 h 2052980"/>
              <a:gd name="csX871" fmla="*/ 946996 w 2341592"/>
              <a:gd name="csY871" fmla="*/ 1875108 h 2052980"/>
              <a:gd name="csX872" fmla="*/ 946542 w 2341592"/>
              <a:gd name="csY872" fmla="*/ 1874748 h 2052980"/>
              <a:gd name="csX873" fmla="*/ 946122 w 2341592"/>
              <a:gd name="csY873" fmla="*/ 1873654 h 2052980"/>
              <a:gd name="csX874" fmla="*/ 946185 w 2341592"/>
              <a:gd name="csY874" fmla="*/ 1873158 h 2052980"/>
              <a:gd name="csX875" fmla="*/ 946276 w 2341592"/>
              <a:gd name="csY875" fmla="*/ 1872808 h 2052980"/>
              <a:gd name="csX876" fmla="*/ 946573 w 2341592"/>
              <a:gd name="csY876" fmla="*/ 1871811 h 2052980"/>
              <a:gd name="csX877" fmla="*/ 947677 w 2341592"/>
              <a:gd name="csY877" fmla="*/ 1868408 h 2052980"/>
              <a:gd name="csX878" fmla="*/ 951693 w 2341592"/>
              <a:gd name="csY878" fmla="*/ 1856550 h 2052980"/>
              <a:gd name="csX879" fmla="*/ 964879 w 2341592"/>
              <a:gd name="csY879" fmla="*/ 1818714 h 2052980"/>
              <a:gd name="csX880" fmla="*/ 989636 w 2341592"/>
              <a:gd name="csY880" fmla="*/ 1747614 h 2052980"/>
              <a:gd name="csX881" fmla="*/ 994396 w 2341592"/>
              <a:gd name="csY881" fmla="*/ 1734216 h 2052980"/>
              <a:gd name="csX882" fmla="*/ 997976 w 2341592"/>
              <a:gd name="csY882" fmla="*/ 1727797 h 2052980"/>
              <a:gd name="csX883" fmla="*/ 1000090 w 2341592"/>
              <a:gd name="csY883" fmla="*/ 1727027 h 20529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Lst>
            <a:rect l="l" t="t" r="r" b="b"/>
            <a:pathLst>
              <a:path w="2341592" h="2052980">
                <a:moveTo>
                  <a:pt x="1488257" y="45"/>
                </a:moveTo>
                <a:cubicBezTo>
                  <a:pt x="1483809" y="-261"/>
                  <a:pt x="1477484" y="171"/>
                  <a:pt x="1469021" y="767"/>
                </a:cubicBezTo>
                <a:cubicBezTo>
                  <a:pt x="1437567" y="2985"/>
                  <a:pt x="1421321" y="7474"/>
                  <a:pt x="1392986" y="21777"/>
                </a:cubicBezTo>
                <a:cubicBezTo>
                  <a:pt x="1341173" y="47931"/>
                  <a:pt x="1309347" y="87518"/>
                  <a:pt x="1297350" y="140634"/>
                </a:cubicBezTo>
                <a:cubicBezTo>
                  <a:pt x="1296113" y="146116"/>
                  <a:pt x="1295019" y="150836"/>
                  <a:pt x="1290258" y="154243"/>
                </a:cubicBezTo>
                <a:cubicBezTo>
                  <a:pt x="1285498" y="157653"/>
                  <a:pt x="1277586" y="159665"/>
                  <a:pt x="1262738" y="161044"/>
                </a:cubicBezTo>
                <a:cubicBezTo>
                  <a:pt x="1233038" y="163807"/>
                  <a:pt x="1175297" y="163795"/>
                  <a:pt x="1059730" y="163795"/>
                </a:cubicBezTo>
                <a:cubicBezTo>
                  <a:pt x="1008853" y="163795"/>
                  <a:pt x="995055" y="164082"/>
                  <a:pt x="963775" y="164198"/>
                </a:cubicBezTo>
                <a:cubicBezTo>
                  <a:pt x="914740" y="164769"/>
                  <a:pt x="831202" y="164599"/>
                  <a:pt x="828646" y="167003"/>
                </a:cubicBezTo>
                <a:cubicBezTo>
                  <a:pt x="826826" y="167460"/>
                  <a:pt x="825937" y="167896"/>
                  <a:pt x="825769" y="168094"/>
                </a:cubicBezTo>
                <a:cubicBezTo>
                  <a:pt x="825034" y="168981"/>
                  <a:pt x="824675" y="169681"/>
                  <a:pt x="824561" y="170526"/>
                </a:cubicBezTo>
                <a:cubicBezTo>
                  <a:pt x="824448" y="171375"/>
                  <a:pt x="824596" y="172482"/>
                  <a:pt x="825227" y="174101"/>
                </a:cubicBezTo>
                <a:cubicBezTo>
                  <a:pt x="826492" y="177340"/>
                  <a:pt x="829681" y="182422"/>
                  <a:pt x="835381" y="190637"/>
                </a:cubicBezTo>
                <a:cubicBezTo>
                  <a:pt x="858293" y="223668"/>
                  <a:pt x="915444" y="308242"/>
                  <a:pt x="1007427" y="445244"/>
                </a:cubicBezTo>
                <a:cubicBezTo>
                  <a:pt x="1027702" y="475439"/>
                  <a:pt x="1031402" y="480427"/>
                  <a:pt x="1044919" y="500449"/>
                </a:cubicBezTo>
                <a:cubicBezTo>
                  <a:pt x="1080604" y="552858"/>
                  <a:pt x="1115610" y="604725"/>
                  <a:pt x="1130260" y="619946"/>
                </a:cubicBezTo>
                <a:cubicBezTo>
                  <a:pt x="1133010" y="622918"/>
                  <a:pt x="1135591" y="625924"/>
                  <a:pt x="1138780" y="629195"/>
                </a:cubicBezTo>
                <a:cubicBezTo>
                  <a:pt x="1148117" y="638769"/>
                  <a:pt x="1153171" y="644110"/>
                  <a:pt x="1155426" y="657845"/>
                </a:cubicBezTo>
                <a:cubicBezTo>
                  <a:pt x="1157685" y="671580"/>
                  <a:pt x="1157408" y="693659"/>
                  <a:pt x="1156906" y="737860"/>
                </a:cubicBezTo>
                <a:cubicBezTo>
                  <a:pt x="1156404" y="782062"/>
                  <a:pt x="1156158" y="804153"/>
                  <a:pt x="1154928" y="817569"/>
                </a:cubicBezTo>
                <a:cubicBezTo>
                  <a:pt x="1153698" y="830983"/>
                  <a:pt x="1151370" y="835841"/>
                  <a:pt x="1146998" y="844740"/>
                </a:cubicBezTo>
                <a:cubicBezTo>
                  <a:pt x="1127991" y="883446"/>
                  <a:pt x="1091824" y="904909"/>
                  <a:pt x="1029276" y="915014"/>
                </a:cubicBezTo>
                <a:cubicBezTo>
                  <a:pt x="1018661" y="916730"/>
                  <a:pt x="1008213" y="918799"/>
                  <a:pt x="999961" y="920752"/>
                </a:cubicBezTo>
                <a:cubicBezTo>
                  <a:pt x="995834" y="921726"/>
                  <a:pt x="992257" y="922676"/>
                  <a:pt x="989500" y="923525"/>
                </a:cubicBezTo>
                <a:cubicBezTo>
                  <a:pt x="986740" y="924370"/>
                  <a:pt x="984724" y="925196"/>
                  <a:pt x="984096" y="925607"/>
                </a:cubicBezTo>
                <a:cubicBezTo>
                  <a:pt x="983115" y="926241"/>
                  <a:pt x="976276" y="929565"/>
                  <a:pt x="973980" y="940979"/>
                </a:cubicBezTo>
                <a:cubicBezTo>
                  <a:pt x="973961" y="941647"/>
                  <a:pt x="972686" y="952357"/>
                  <a:pt x="982065" y="955736"/>
                </a:cubicBezTo>
                <a:cubicBezTo>
                  <a:pt x="981986" y="955714"/>
                  <a:pt x="983529" y="956079"/>
                  <a:pt x="984472" y="956152"/>
                </a:cubicBezTo>
                <a:cubicBezTo>
                  <a:pt x="985412" y="956225"/>
                  <a:pt x="986712" y="956294"/>
                  <a:pt x="988333" y="956370"/>
                </a:cubicBezTo>
                <a:cubicBezTo>
                  <a:pt x="991579" y="956515"/>
                  <a:pt x="996125" y="956654"/>
                  <a:pt x="1001815" y="956792"/>
                </a:cubicBezTo>
                <a:cubicBezTo>
                  <a:pt x="1013197" y="957070"/>
                  <a:pt x="1029153" y="957332"/>
                  <a:pt x="1048519" y="957556"/>
                </a:cubicBezTo>
                <a:cubicBezTo>
                  <a:pt x="1087244" y="958010"/>
                  <a:pt x="1139584" y="958338"/>
                  <a:pt x="1196183" y="958426"/>
                </a:cubicBezTo>
                <a:cubicBezTo>
                  <a:pt x="1297107" y="958581"/>
                  <a:pt x="1348608" y="958628"/>
                  <a:pt x="1375580" y="957865"/>
                </a:cubicBezTo>
                <a:cubicBezTo>
                  <a:pt x="1389068" y="957483"/>
                  <a:pt x="1396409" y="956755"/>
                  <a:pt x="1400646" y="956048"/>
                </a:cubicBezTo>
                <a:cubicBezTo>
                  <a:pt x="1409475" y="954575"/>
                  <a:pt x="1411797" y="948985"/>
                  <a:pt x="1412551" y="945143"/>
                </a:cubicBezTo>
                <a:cubicBezTo>
                  <a:pt x="1412497" y="942849"/>
                  <a:pt x="1412018" y="939739"/>
                  <a:pt x="1409586" y="934398"/>
                </a:cubicBezTo>
                <a:cubicBezTo>
                  <a:pt x="1407589" y="930020"/>
                  <a:pt x="1404952" y="927367"/>
                  <a:pt x="1397472" y="924663"/>
                </a:cubicBezTo>
                <a:cubicBezTo>
                  <a:pt x="1389993" y="921957"/>
                  <a:pt x="1377797" y="919477"/>
                  <a:pt x="1357589" y="916067"/>
                </a:cubicBezTo>
                <a:cubicBezTo>
                  <a:pt x="1341078" y="913282"/>
                  <a:pt x="1321249" y="909474"/>
                  <a:pt x="1313321" y="907559"/>
                </a:cubicBezTo>
                <a:cubicBezTo>
                  <a:pt x="1277489" y="898903"/>
                  <a:pt x="1248514" y="876020"/>
                  <a:pt x="1233915" y="844746"/>
                </a:cubicBezTo>
                <a:cubicBezTo>
                  <a:pt x="1229767" y="835856"/>
                  <a:pt x="1227552" y="830926"/>
                  <a:pt x="1226366" y="817131"/>
                </a:cubicBezTo>
                <a:cubicBezTo>
                  <a:pt x="1225180" y="803336"/>
                  <a:pt x="1224918" y="780548"/>
                  <a:pt x="1224394" y="735106"/>
                </a:cubicBezTo>
                <a:cubicBezTo>
                  <a:pt x="1223871" y="689526"/>
                  <a:pt x="1223590" y="666763"/>
                  <a:pt x="1225442" y="653100"/>
                </a:cubicBezTo>
                <a:cubicBezTo>
                  <a:pt x="1227297" y="639438"/>
                  <a:pt x="1231593" y="634782"/>
                  <a:pt x="1239398" y="626735"/>
                </a:cubicBezTo>
                <a:cubicBezTo>
                  <a:pt x="1256505" y="609101"/>
                  <a:pt x="1383968" y="422348"/>
                  <a:pt x="1418295" y="371112"/>
                </a:cubicBezTo>
                <a:cubicBezTo>
                  <a:pt x="1450529" y="322999"/>
                  <a:pt x="1472232" y="289844"/>
                  <a:pt x="1492834" y="258283"/>
                </a:cubicBezTo>
                <a:cubicBezTo>
                  <a:pt x="1505516" y="238368"/>
                  <a:pt x="1532550" y="197930"/>
                  <a:pt x="1535629" y="191832"/>
                </a:cubicBezTo>
                <a:cubicBezTo>
                  <a:pt x="1536402" y="190567"/>
                  <a:pt x="1537995" y="188119"/>
                  <a:pt x="1538686" y="186971"/>
                </a:cubicBezTo>
                <a:cubicBezTo>
                  <a:pt x="1541503" y="182290"/>
                  <a:pt x="1543632" y="178593"/>
                  <a:pt x="1545045" y="175943"/>
                </a:cubicBezTo>
                <a:cubicBezTo>
                  <a:pt x="1545752" y="174618"/>
                  <a:pt x="1546279" y="173545"/>
                  <a:pt x="1546616" y="172776"/>
                </a:cubicBezTo>
                <a:cubicBezTo>
                  <a:pt x="1546869" y="172198"/>
                  <a:pt x="1546976" y="171700"/>
                  <a:pt x="1547017" y="171605"/>
                </a:cubicBezTo>
                <a:lnTo>
                  <a:pt x="1547017" y="171599"/>
                </a:lnTo>
                <a:lnTo>
                  <a:pt x="1547017" y="171593"/>
                </a:lnTo>
                <a:lnTo>
                  <a:pt x="1547017" y="171593"/>
                </a:lnTo>
                <a:lnTo>
                  <a:pt x="1547017" y="171599"/>
                </a:lnTo>
                <a:lnTo>
                  <a:pt x="1547017" y="171605"/>
                </a:lnTo>
                <a:lnTo>
                  <a:pt x="1547017" y="171605"/>
                </a:lnTo>
                <a:cubicBezTo>
                  <a:pt x="1547049" y="169681"/>
                  <a:pt x="1546982" y="168735"/>
                  <a:pt x="1546468" y="168142"/>
                </a:cubicBezTo>
                <a:cubicBezTo>
                  <a:pt x="1545948" y="167545"/>
                  <a:pt x="1544361" y="166760"/>
                  <a:pt x="1540534" y="166233"/>
                </a:cubicBezTo>
                <a:cubicBezTo>
                  <a:pt x="1532878" y="165176"/>
                  <a:pt x="1516973" y="164940"/>
                  <a:pt x="1485285" y="164514"/>
                </a:cubicBezTo>
                <a:cubicBezTo>
                  <a:pt x="1469443" y="164299"/>
                  <a:pt x="1457560" y="164142"/>
                  <a:pt x="1448942" y="163656"/>
                </a:cubicBezTo>
                <a:cubicBezTo>
                  <a:pt x="1440324" y="163173"/>
                  <a:pt x="1435043" y="162517"/>
                  <a:pt x="1431898" y="160662"/>
                </a:cubicBezTo>
                <a:cubicBezTo>
                  <a:pt x="1430327" y="159735"/>
                  <a:pt x="1429264" y="158183"/>
                  <a:pt x="1429257" y="156492"/>
                </a:cubicBezTo>
                <a:cubicBezTo>
                  <a:pt x="1429257" y="154801"/>
                  <a:pt x="1430027" y="153217"/>
                  <a:pt x="1431216" y="151463"/>
                </a:cubicBezTo>
                <a:cubicBezTo>
                  <a:pt x="1433589" y="147956"/>
                  <a:pt x="1437869" y="143647"/>
                  <a:pt x="1443557" y="137867"/>
                </a:cubicBezTo>
                <a:cubicBezTo>
                  <a:pt x="1472576" y="108372"/>
                  <a:pt x="1486651" y="80644"/>
                  <a:pt x="1493960" y="38546"/>
                </a:cubicBezTo>
                <a:cubicBezTo>
                  <a:pt x="1495784" y="28048"/>
                  <a:pt x="1497147" y="20184"/>
                  <a:pt x="1497632" y="14439"/>
                </a:cubicBezTo>
                <a:cubicBezTo>
                  <a:pt x="1498118" y="8692"/>
                  <a:pt x="1497664" y="5174"/>
                  <a:pt x="1496352" y="3237"/>
                </a:cubicBezTo>
                <a:cubicBezTo>
                  <a:pt x="1495052" y="1300"/>
                  <a:pt x="1492746" y="354"/>
                  <a:pt x="1488298" y="45"/>
                </a:cubicBezTo>
                <a:close/>
                <a:moveTo>
                  <a:pt x="1186843" y="208230"/>
                </a:moveTo>
                <a:cubicBezTo>
                  <a:pt x="1224070" y="207264"/>
                  <a:pt x="1261703" y="214021"/>
                  <a:pt x="1289139" y="228955"/>
                </a:cubicBezTo>
                <a:cubicBezTo>
                  <a:pt x="1310501" y="240583"/>
                  <a:pt x="1334242" y="265113"/>
                  <a:pt x="1345321" y="286993"/>
                </a:cubicBezTo>
                <a:cubicBezTo>
                  <a:pt x="1353532" y="303204"/>
                  <a:pt x="1354630" y="308879"/>
                  <a:pt x="1354633" y="335718"/>
                </a:cubicBezTo>
                <a:cubicBezTo>
                  <a:pt x="1354637" y="361408"/>
                  <a:pt x="1353365" y="368752"/>
                  <a:pt x="1346346" y="383705"/>
                </a:cubicBezTo>
                <a:cubicBezTo>
                  <a:pt x="1336356" y="404979"/>
                  <a:pt x="1314940" y="431093"/>
                  <a:pt x="1275176" y="470789"/>
                </a:cubicBezTo>
                <a:cubicBezTo>
                  <a:pt x="1240685" y="505225"/>
                  <a:pt x="1223524" y="530269"/>
                  <a:pt x="1216145" y="556559"/>
                </a:cubicBezTo>
                <a:cubicBezTo>
                  <a:pt x="1212578" y="569278"/>
                  <a:pt x="1207937" y="578265"/>
                  <a:pt x="1202067" y="582880"/>
                </a:cubicBezTo>
                <a:cubicBezTo>
                  <a:pt x="1197038" y="586836"/>
                  <a:pt x="1192912" y="589063"/>
                  <a:pt x="1188180" y="589233"/>
                </a:cubicBezTo>
                <a:cubicBezTo>
                  <a:pt x="1183448" y="589401"/>
                  <a:pt x="1178420" y="587580"/>
                  <a:pt x="1171341" y="584095"/>
                </a:cubicBezTo>
                <a:cubicBezTo>
                  <a:pt x="1161480" y="579237"/>
                  <a:pt x="1154480" y="569076"/>
                  <a:pt x="1150922" y="556609"/>
                </a:cubicBezTo>
                <a:cubicBezTo>
                  <a:pt x="1147367" y="544142"/>
                  <a:pt x="1147231" y="529303"/>
                  <a:pt x="1151269" y="514767"/>
                </a:cubicBezTo>
                <a:cubicBezTo>
                  <a:pt x="1155840" y="498310"/>
                  <a:pt x="1174161" y="471477"/>
                  <a:pt x="1207108" y="432159"/>
                </a:cubicBezTo>
                <a:cubicBezTo>
                  <a:pt x="1226038" y="409563"/>
                  <a:pt x="1236912" y="395292"/>
                  <a:pt x="1243009" y="382787"/>
                </a:cubicBezTo>
                <a:cubicBezTo>
                  <a:pt x="1249107" y="370285"/>
                  <a:pt x="1250539" y="359503"/>
                  <a:pt x="1250539" y="343355"/>
                </a:cubicBezTo>
                <a:cubicBezTo>
                  <a:pt x="1250539" y="320576"/>
                  <a:pt x="1249738" y="317033"/>
                  <a:pt x="1241309" y="303462"/>
                </a:cubicBezTo>
                <a:cubicBezTo>
                  <a:pt x="1234817" y="293008"/>
                  <a:pt x="1228070" y="286179"/>
                  <a:pt x="1219234" y="281873"/>
                </a:cubicBezTo>
                <a:cubicBezTo>
                  <a:pt x="1210398" y="277570"/>
                  <a:pt x="1199360" y="275781"/>
                  <a:pt x="1184294" y="275781"/>
                </a:cubicBezTo>
                <a:cubicBezTo>
                  <a:pt x="1166029" y="275781"/>
                  <a:pt x="1157840" y="277336"/>
                  <a:pt x="1146512" y="282914"/>
                </a:cubicBezTo>
                <a:cubicBezTo>
                  <a:pt x="1128991" y="291545"/>
                  <a:pt x="1114405" y="312052"/>
                  <a:pt x="1111455" y="332320"/>
                </a:cubicBezTo>
                <a:cubicBezTo>
                  <a:pt x="1108853" y="350175"/>
                  <a:pt x="1103982" y="363222"/>
                  <a:pt x="1096124" y="371882"/>
                </a:cubicBezTo>
                <a:cubicBezTo>
                  <a:pt x="1088269" y="380544"/>
                  <a:pt x="1077455" y="384613"/>
                  <a:pt x="1063686" y="384613"/>
                </a:cubicBezTo>
                <a:cubicBezTo>
                  <a:pt x="1045850" y="384613"/>
                  <a:pt x="1033516" y="375919"/>
                  <a:pt x="1028087" y="359468"/>
                </a:cubicBezTo>
                <a:cubicBezTo>
                  <a:pt x="1021929" y="340809"/>
                  <a:pt x="1026339" y="316153"/>
                  <a:pt x="1037348" y="292822"/>
                </a:cubicBezTo>
                <a:cubicBezTo>
                  <a:pt x="1048355" y="269488"/>
                  <a:pt x="1066030" y="247447"/>
                  <a:pt x="1086988" y="234192"/>
                </a:cubicBezTo>
                <a:cubicBezTo>
                  <a:pt x="1112796" y="217867"/>
                  <a:pt x="1149616" y="209192"/>
                  <a:pt x="1186843" y="208230"/>
                </a:cubicBezTo>
                <a:close/>
                <a:moveTo>
                  <a:pt x="1286810" y="1058416"/>
                </a:moveTo>
                <a:cubicBezTo>
                  <a:pt x="1233486" y="1058158"/>
                  <a:pt x="1197325" y="1071438"/>
                  <a:pt x="1161057" y="1104552"/>
                </a:cubicBezTo>
                <a:cubicBezTo>
                  <a:pt x="1121323" y="1140835"/>
                  <a:pt x="1103982" y="1188791"/>
                  <a:pt x="1107947" y="1251825"/>
                </a:cubicBezTo>
                <a:cubicBezTo>
                  <a:pt x="1110846" y="1297853"/>
                  <a:pt x="1125521" y="1332348"/>
                  <a:pt x="1153938" y="1360153"/>
                </a:cubicBezTo>
                <a:cubicBezTo>
                  <a:pt x="1164676" y="1370660"/>
                  <a:pt x="1189890" y="1385913"/>
                  <a:pt x="1192180" y="1387761"/>
                </a:cubicBezTo>
                <a:cubicBezTo>
                  <a:pt x="1192209" y="1387783"/>
                  <a:pt x="1192108" y="1387749"/>
                  <a:pt x="1192076" y="1387736"/>
                </a:cubicBezTo>
                <a:cubicBezTo>
                  <a:pt x="1213041" y="1399354"/>
                  <a:pt x="1235139" y="1406685"/>
                  <a:pt x="1254678" y="1406685"/>
                </a:cubicBezTo>
                <a:cubicBezTo>
                  <a:pt x="1259413" y="1406685"/>
                  <a:pt x="1262833" y="1407149"/>
                  <a:pt x="1265788" y="1408947"/>
                </a:cubicBezTo>
                <a:cubicBezTo>
                  <a:pt x="1268741" y="1410748"/>
                  <a:pt x="1271009" y="1413698"/>
                  <a:pt x="1273845" y="1418288"/>
                </a:cubicBezTo>
                <a:cubicBezTo>
                  <a:pt x="1277303" y="1423881"/>
                  <a:pt x="1288331" y="1436171"/>
                  <a:pt x="1297974" y="1444985"/>
                </a:cubicBezTo>
                <a:cubicBezTo>
                  <a:pt x="1328116" y="1472533"/>
                  <a:pt x="1362693" y="1489202"/>
                  <a:pt x="1405384" y="1496738"/>
                </a:cubicBezTo>
                <a:cubicBezTo>
                  <a:pt x="1424119" y="1500047"/>
                  <a:pt x="1444342" y="1500246"/>
                  <a:pt x="1460816" y="1498025"/>
                </a:cubicBezTo>
                <a:cubicBezTo>
                  <a:pt x="1469052" y="1496918"/>
                  <a:pt x="1476352" y="1495199"/>
                  <a:pt x="1482030" y="1493007"/>
                </a:cubicBezTo>
                <a:cubicBezTo>
                  <a:pt x="1487705" y="1490811"/>
                  <a:pt x="1491699" y="1488101"/>
                  <a:pt x="1493465" y="1485360"/>
                </a:cubicBezTo>
                <a:cubicBezTo>
                  <a:pt x="1495680" y="1481918"/>
                  <a:pt x="1498727" y="1473499"/>
                  <a:pt x="1499853" y="1467332"/>
                </a:cubicBezTo>
                <a:cubicBezTo>
                  <a:pt x="1500471" y="1463937"/>
                  <a:pt x="1501169" y="1461521"/>
                  <a:pt x="1501147" y="1460202"/>
                </a:cubicBezTo>
                <a:cubicBezTo>
                  <a:pt x="1501147" y="1459543"/>
                  <a:pt x="1501030" y="1459221"/>
                  <a:pt x="1500752" y="1458871"/>
                </a:cubicBezTo>
                <a:cubicBezTo>
                  <a:pt x="1500475" y="1458521"/>
                  <a:pt x="1499907" y="1458098"/>
                  <a:pt x="1498806" y="1457660"/>
                </a:cubicBezTo>
                <a:cubicBezTo>
                  <a:pt x="1494402" y="1455896"/>
                  <a:pt x="1482428" y="1454578"/>
                  <a:pt x="1456503" y="1451281"/>
                </a:cubicBezTo>
                <a:cubicBezTo>
                  <a:pt x="1425359" y="1447319"/>
                  <a:pt x="1387690" y="1433307"/>
                  <a:pt x="1361822" y="1416051"/>
                </a:cubicBezTo>
                <a:cubicBezTo>
                  <a:pt x="1353936" y="1410789"/>
                  <a:pt x="1349504" y="1407670"/>
                  <a:pt x="1347362" y="1405196"/>
                </a:cubicBezTo>
                <a:cubicBezTo>
                  <a:pt x="1346826" y="1404578"/>
                  <a:pt x="1346419" y="1403982"/>
                  <a:pt x="1346173" y="1403291"/>
                </a:cubicBezTo>
                <a:cubicBezTo>
                  <a:pt x="1345927" y="1402600"/>
                  <a:pt x="1345905" y="1401742"/>
                  <a:pt x="1346230" y="1401035"/>
                </a:cubicBezTo>
                <a:cubicBezTo>
                  <a:pt x="1346876" y="1399625"/>
                  <a:pt x="1348157" y="1399140"/>
                  <a:pt x="1349577" y="1398657"/>
                </a:cubicBezTo>
                <a:cubicBezTo>
                  <a:pt x="1351043" y="1398162"/>
                  <a:pt x="1355498" y="1396244"/>
                  <a:pt x="1361173" y="1393654"/>
                </a:cubicBezTo>
                <a:cubicBezTo>
                  <a:pt x="1366845" y="1391067"/>
                  <a:pt x="1373835" y="1387774"/>
                  <a:pt x="1380763" y="1384414"/>
                </a:cubicBezTo>
                <a:cubicBezTo>
                  <a:pt x="1422800" y="1364020"/>
                  <a:pt x="1454210" y="1327487"/>
                  <a:pt x="1465140" y="1286405"/>
                </a:cubicBezTo>
                <a:cubicBezTo>
                  <a:pt x="1483229" y="1218440"/>
                  <a:pt x="1467828" y="1153731"/>
                  <a:pt x="1423232" y="1109627"/>
                </a:cubicBezTo>
                <a:cubicBezTo>
                  <a:pt x="1387340" y="1074132"/>
                  <a:pt x="1346346" y="1058707"/>
                  <a:pt x="1286810" y="1058416"/>
                </a:cubicBezTo>
                <a:close/>
                <a:moveTo>
                  <a:pt x="80569" y="1065997"/>
                </a:moveTo>
                <a:cubicBezTo>
                  <a:pt x="42046" y="1065997"/>
                  <a:pt x="22317" y="1065473"/>
                  <a:pt x="12327" y="1066864"/>
                </a:cubicBezTo>
                <a:cubicBezTo>
                  <a:pt x="9037" y="1067322"/>
                  <a:pt x="3592" y="1068981"/>
                  <a:pt x="2841" y="1071012"/>
                </a:cubicBezTo>
                <a:cubicBezTo>
                  <a:pt x="1135" y="1075612"/>
                  <a:pt x="974" y="1079202"/>
                  <a:pt x="2160" y="1081429"/>
                </a:cubicBezTo>
                <a:cubicBezTo>
                  <a:pt x="2993" y="1082997"/>
                  <a:pt x="2873" y="1084003"/>
                  <a:pt x="11210" y="1086076"/>
                </a:cubicBezTo>
                <a:cubicBezTo>
                  <a:pt x="16705" y="1087173"/>
                  <a:pt x="23715" y="1090877"/>
                  <a:pt x="27589" y="1094751"/>
                </a:cubicBezTo>
                <a:cubicBezTo>
                  <a:pt x="29197" y="1096363"/>
                  <a:pt x="30668" y="1098170"/>
                  <a:pt x="31623" y="1101615"/>
                </a:cubicBezTo>
                <a:cubicBezTo>
                  <a:pt x="32579" y="1105056"/>
                  <a:pt x="33175" y="1110151"/>
                  <a:pt x="33589" y="1118993"/>
                </a:cubicBezTo>
                <a:cubicBezTo>
                  <a:pt x="34415" y="1136684"/>
                  <a:pt x="34456" y="1169384"/>
                  <a:pt x="34456" y="1232958"/>
                </a:cubicBezTo>
                <a:cubicBezTo>
                  <a:pt x="34456" y="1298301"/>
                  <a:pt x="34459" y="1330944"/>
                  <a:pt x="33434" y="1348200"/>
                </a:cubicBezTo>
                <a:cubicBezTo>
                  <a:pt x="32923" y="1356828"/>
                  <a:pt x="32179" y="1361629"/>
                  <a:pt x="30914" y="1364878"/>
                </a:cubicBezTo>
                <a:cubicBezTo>
                  <a:pt x="29649" y="1368127"/>
                  <a:pt x="27746" y="1369689"/>
                  <a:pt x="25709" y="1371291"/>
                </a:cubicBezTo>
                <a:cubicBezTo>
                  <a:pt x="21062" y="1374947"/>
                  <a:pt x="14403" y="1378790"/>
                  <a:pt x="10220" y="1380096"/>
                </a:cubicBezTo>
                <a:cubicBezTo>
                  <a:pt x="8491" y="1380635"/>
                  <a:pt x="6617" y="1381518"/>
                  <a:pt x="5068" y="1382474"/>
                </a:cubicBezTo>
                <a:cubicBezTo>
                  <a:pt x="3523" y="1383430"/>
                  <a:pt x="2295" y="1384531"/>
                  <a:pt x="1914" y="1385111"/>
                </a:cubicBezTo>
                <a:cubicBezTo>
                  <a:pt x="368" y="1387458"/>
                  <a:pt x="-354" y="1391471"/>
                  <a:pt x="-70" y="1394963"/>
                </a:cubicBezTo>
                <a:cubicBezTo>
                  <a:pt x="71" y="1396708"/>
                  <a:pt x="450" y="1398319"/>
                  <a:pt x="983" y="1399502"/>
                </a:cubicBezTo>
                <a:cubicBezTo>
                  <a:pt x="1491" y="1400632"/>
                  <a:pt x="2116" y="1401294"/>
                  <a:pt x="2639" y="1401550"/>
                </a:cubicBezTo>
                <a:lnTo>
                  <a:pt x="2646" y="1401550"/>
                </a:lnTo>
                <a:lnTo>
                  <a:pt x="2652" y="1401550"/>
                </a:lnTo>
                <a:cubicBezTo>
                  <a:pt x="2693" y="1401556"/>
                  <a:pt x="2898" y="1401616"/>
                  <a:pt x="3135" y="1401648"/>
                </a:cubicBezTo>
                <a:cubicBezTo>
                  <a:pt x="3485" y="1401692"/>
                  <a:pt x="3986" y="1401742"/>
                  <a:pt x="4614" y="1401789"/>
                </a:cubicBezTo>
                <a:cubicBezTo>
                  <a:pt x="5866" y="1401884"/>
                  <a:pt x="7627" y="1401972"/>
                  <a:pt x="9813" y="1402054"/>
                </a:cubicBezTo>
                <a:cubicBezTo>
                  <a:pt x="14185" y="1402218"/>
                  <a:pt x="20276" y="1402354"/>
                  <a:pt x="27630" y="1402449"/>
                </a:cubicBezTo>
                <a:cubicBezTo>
                  <a:pt x="42339" y="1402638"/>
                  <a:pt x="62096" y="1402679"/>
                  <a:pt x="83342" y="1402521"/>
                </a:cubicBezTo>
                <a:cubicBezTo>
                  <a:pt x="121986" y="1402237"/>
                  <a:pt x="141329" y="1401774"/>
                  <a:pt x="150887" y="1400767"/>
                </a:cubicBezTo>
                <a:cubicBezTo>
                  <a:pt x="153515" y="1400490"/>
                  <a:pt x="156152" y="1400389"/>
                  <a:pt x="158692" y="1398159"/>
                </a:cubicBezTo>
                <a:cubicBezTo>
                  <a:pt x="159708" y="1397269"/>
                  <a:pt x="159809" y="1395733"/>
                  <a:pt x="160055" y="1393181"/>
                </a:cubicBezTo>
                <a:cubicBezTo>
                  <a:pt x="160275" y="1390884"/>
                  <a:pt x="160361" y="1389130"/>
                  <a:pt x="160228" y="1387821"/>
                </a:cubicBezTo>
                <a:cubicBezTo>
                  <a:pt x="160092" y="1386512"/>
                  <a:pt x="159790" y="1385679"/>
                  <a:pt x="159175" y="1384887"/>
                </a:cubicBezTo>
                <a:cubicBezTo>
                  <a:pt x="157944" y="1383307"/>
                  <a:pt x="154966" y="1381777"/>
                  <a:pt x="149086" y="1379424"/>
                </a:cubicBezTo>
                <a:cubicBezTo>
                  <a:pt x="143957" y="1377370"/>
                  <a:pt x="139859" y="1375376"/>
                  <a:pt x="136604" y="1372455"/>
                </a:cubicBezTo>
                <a:cubicBezTo>
                  <a:pt x="133348" y="1369531"/>
                  <a:pt x="131036" y="1365695"/>
                  <a:pt x="129478" y="1360298"/>
                </a:cubicBezTo>
                <a:cubicBezTo>
                  <a:pt x="126355" y="1349509"/>
                  <a:pt x="125941" y="1332364"/>
                  <a:pt x="125941" y="1301349"/>
                </a:cubicBezTo>
                <a:cubicBezTo>
                  <a:pt x="125941" y="1286588"/>
                  <a:pt x="126206" y="1273068"/>
                  <a:pt x="126635" y="1263144"/>
                </a:cubicBezTo>
                <a:cubicBezTo>
                  <a:pt x="126850" y="1258179"/>
                  <a:pt x="127105" y="1254118"/>
                  <a:pt x="127392" y="1251226"/>
                </a:cubicBezTo>
                <a:cubicBezTo>
                  <a:pt x="127538" y="1249781"/>
                  <a:pt x="127689" y="1248636"/>
                  <a:pt x="127862" y="1247765"/>
                </a:cubicBezTo>
                <a:cubicBezTo>
                  <a:pt x="127948" y="1247327"/>
                  <a:pt x="128030" y="1246964"/>
                  <a:pt x="128159" y="1246611"/>
                </a:cubicBezTo>
                <a:cubicBezTo>
                  <a:pt x="128285" y="1246261"/>
                  <a:pt x="128235" y="1245750"/>
                  <a:pt x="129279" y="1245317"/>
                </a:cubicBezTo>
                <a:cubicBezTo>
                  <a:pt x="129802" y="1245103"/>
                  <a:pt x="129932" y="1245150"/>
                  <a:pt x="130254" y="1245115"/>
                </a:cubicBezTo>
                <a:cubicBezTo>
                  <a:pt x="130575" y="1245081"/>
                  <a:pt x="130970" y="1245052"/>
                  <a:pt x="131449" y="1245027"/>
                </a:cubicBezTo>
                <a:cubicBezTo>
                  <a:pt x="132402" y="1244977"/>
                  <a:pt x="133698" y="1244932"/>
                  <a:pt x="135310" y="1244898"/>
                </a:cubicBezTo>
                <a:cubicBezTo>
                  <a:pt x="138537" y="1244828"/>
                  <a:pt x="143026" y="1244784"/>
                  <a:pt x="148465" y="1244781"/>
                </a:cubicBezTo>
                <a:cubicBezTo>
                  <a:pt x="159342" y="1244772"/>
                  <a:pt x="174004" y="1244898"/>
                  <a:pt x="189843" y="1245150"/>
                </a:cubicBezTo>
                <a:cubicBezTo>
                  <a:pt x="204237" y="1245384"/>
                  <a:pt x="215048" y="1245551"/>
                  <a:pt x="223294" y="1246576"/>
                </a:cubicBezTo>
                <a:cubicBezTo>
                  <a:pt x="231537" y="1247598"/>
                  <a:pt x="237338" y="1249497"/>
                  <a:pt x="241303" y="1253415"/>
                </a:cubicBezTo>
                <a:cubicBezTo>
                  <a:pt x="245269" y="1257333"/>
                  <a:pt x="247139" y="1263027"/>
                  <a:pt x="248054" y="1271065"/>
                </a:cubicBezTo>
                <a:cubicBezTo>
                  <a:pt x="248972" y="1279103"/>
                  <a:pt x="248966" y="1289610"/>
                  <a:pt x="248966" y="1303598"/>
                </a:cubicBezTo>
                <a:cubicBezTo>
                  <a:pt x="248966" y="1334844"/>
                  <a:pt x="248726" y="1351525"/>
                  <a:pt x="245893" y="1361623"/>
                </a:cubicBezTo>
                <a:cubicBezTo>
                  <a:pt x="244477" y="1366673"/>
                  <a:pt x="242310" y="1370134"/>
                  <a:pt x="239215" y="1372623"/>
                </a:cubicBezTo>
                <a:cubicBezTo>
                  <a:pt x="236120" y="1375108"/>
                  <a:pt x="232247" y="1376607"/>
                  <a:pt x="227373" y="1378216"/>
                </a:cubicBezTo>
                <a:cubicBezTo>
                  <a:pt x="222357" y="1379872"/>
                  <a:pt x="219991" y="1380979"/>
                  <a:pt x="218865" y="1382622"/>
                </a:cubicBezTo>
                <a:cubicBezTo>
                  <a:pt x="217736" y="1384266"/>
                  <a:pt x="217420" y="1387133"/>
                  <a:pt x="217420" y="1392793"/>
                </a:cubicBezTo>
                <a:cubicBezTo>
                  <a:pt x="217420" y="1395900"/>
                  <a:pt x="217518" y="1397881"/>
                  <a:pt x="218338" y="1399070"/>
                </a:cubicBezTo>
                <a:cubicBezTo>
                  <a:pt x="219161" y="1400263"/>
                  <a:pt x="221026" y="1401307"/>
                  <a:pt x="225641" y="1402004"/>
                </a:cubicBezTo>
                <a:cubicBezTo>
                  <a:pt x="234871" y="1403401"/>
                  <a:pt x="254076" y="1403222"/>
                  <a:pt x="292325" y="1402799"/>
                </a:cubicBezTo>
                <a:cubicBezTo>
                  <a:pt x="330574" y="1402376"/>
                  <a:pt x="349760" y="1402136"/>
                  <a:pt x="359148" y="1400666"/>
                </a:cubicBezTo>
                <a:cubicBezTo>
                  <a:pt x="363842" y="1399931"/>
                  <a:pt x="365896" y="1398906"/>
                  <a:pt x="366832" y="1397777"/>
                </a:cubicBezTo>
                <a:cubicBezTo>
                  <a:pt x="367766" y="1396651"/>
                  <a:pt x="367974" y="1394938"/>
                  <a:pt x="368211" y="1392114"/>
                </a:cubicBezTo>
                <a:cubicBezTo>
                  <a:pt x="368435" y="1389455"/>
                  <a:pt x="368558" y="1387446"/>
                  <a:pt x="368451" y="1385991"/>
                </a:cubicBezTo>
                <a:cubicBezTo>
                  <a:pt x="368347" y="1384534"/>
                  <a:pt x="368060" y="1383701"/>
                  <a:pt x="367520" y="1383010"/>
                </a:cubicBezTo>
                <a:cubicBezTo>
                  <a:pt x="366444" y="1381629"/>
                  <a:pt x="363571" y="1380468"/>
                  <a:pt x="357552" y="1378666"/>
                </a:cubicBezTo>
                <a:cubicBezTo>
                  <a:pt x="353880" y="1377566"/>
                  <a:pt x="350148" y="1375768"/>
                  <a:pt x="346993" y="1373730"/>
                </a:cubicBezTo>
                <a:cubicBezTo>
                  <a:pt x="343836" y="1371692"/>
                  <a:pt x="341262" y="1369484"/>
                  <a:pt x="339918" y="1367137"/>
                </a:cubicBezTo>
                <a:cubicBezTo>
                  <a:pt x="338833" y="1365241"/>
                  <a:pt x="338334" y="1362222"/>
                  <a:pt x="337811" y="1356843"/>
                </a:cubicBezTo>
                <a:cubicBezTo>
                  <a:pt x="337287" y="1351465"/>
                  <a:pt x="336883" y="1343840"/>
                  <a:pt x="336574" y="1333314"/>
                </a:cubicBezTo>
                <a:cubicBezTo>
                  <a:pt x="335953" y="1312260"/>
                  <a:pt x="335716" y="1279629"/>
                  <a:pt x="335716" y="1230545"/>
                </a:cubicBezTo>
                <a:cubicBezTo>
                  <a:pt x="335716" y="1166132"/>
                  <a:pt x="335710" y="1133949"/>
                  <a:pt x="336678" y="1116955"/>
                </a:cubicBezTo>
                <a:cubicBezTo>
                  <a:pt x="337161" y="1108457"/>
                  <a:pt x="337867" y="1103738"/>
                  <a:pt x="339063" y="1100549"/>
                </a:cubicBezTo>
                <a:cubicBezTo>
                  <a:pt x="340255" y="1097359"/>
                  <a:pt x="342069" y="1095820"/>
                  <a:pt x="343990" y="1094262"/>
                </a:cubicBezTo>
                <a:cubicBezTo>
                  <a:pt x="348505" y="1090605"/>
                  <a:pt x="355930" y="1087000"/>
                  <a:pt x="361236" y="1085940"/>
                </a:cubicBezTo>
                <a:cubicBezTo>
                  <a:pt x="364949" y="1085195"/>
                  <a:pt x="366665" y="1084463"/>
                  <a:pt x="367558" y="1083214"/>
                </a:cubicBezTo>
                <a:cubicBezTo>
                  <a:pt x="368451" y="1081968"/>
                  <a:pt x="368839" y="1079568"/>
                  <a:pt x="368839" y="1075063"/>
                </a:cubicBezTo>
                <a:cubicBezTo>
                  <a:pt x="368839" y="1072404"/>
                  <a:pt x="368760" y="1070864"/>
                  <a:pt x="367984" y="1069902"/>
                </a:cubicBezTo>
                <a:cubicBezTo>
                  <a:pt x="367205" y="1068937"/>
                  <a:pt x="365230" y="1067953"/>
                  <a:pt x="360539" y="1067306"/>
                </a:cubicBezTo>
                <a:cubicBezTo>
                  <a:pt x="351161" y="1066016"/>
                  <a:pt x="331773" y="1065994"/>
                  <a:pt x="293129" y="1065994"/>
                </a:cubicBezTo>
                <a:cubicBezTo>
                  <a:pt x="254486" y="1065994"/>
                  <a:pt x="235095" y="1066016"/>
                  <a:pt x="225726" y="1067356"/>
                </a:cubicBezTo>
                <a:cubicBezTo>
                  <a:pt x="221042" y="1068025"/>
                  <a:pt x="219086" y="1069028"/>
                  <a:pt x="218297" y="1070044"/>
                </a:cubicBezTo>
                <a:cubicBezTo>
                  <a:pt x="217505" y="1071060"/>
                  <a:pt x="217420" y="1072697"/>
                  <a:pt x="217420" y="1075457"/>
                </a:cubicBezTo>
                <a:cubicBezTo>
                  <a:pt x="217420" y="1080271"/>
                  <a:pt x="217821" y="1082789"/>
                  <a:pt x="218480" y="1083697"/>
                </a:cubicBezTo>
                <a:cubicBezTo>
                  <a:pt x="218811" y="1084151"/>
                  <a:pt x="219174" y="1084400"/>
                  <a:pt x="220023" y="1084615"/>
                </a:cubicBezTo>
                <a:cubicBezTo>
                  <a:pt x="220868" y="1084829"/>
                  <a:pt x="222152" y="1084924"/>
                  <a:pt x="223871" y="1084924"/>
                </a:cubicBezTo>
                <a:cubicBezTo>
                  <a:pt x="229127" y="1084924"/>
                  <a:pt x="236228" y="1088590"/>
                  <a:pt x="240840" y="1093205"/>
                </a:cubicBezTo>
                <a:cubicBezTo>
                  <a:pt x="244735" y="1097101"/>
                  <a:pt x="247105" y="1099820"/>
                  <a:pt x="248007" y="1107681"/>
                </a:cubicBezTo>
                <a:cubicBezTo>
                  <a:pt x="248906" y="1115545"/>
                  <a:pt x="248682" y="1128753"/>
                  <a:pt x="248253" y="1155069"/>
                </a:cubicBezTo>
                <a:cubicBezTo>
                  <a:pt x="248035" y="1168296"/>
                  <a:pt x="247881" y="1178236"/>
                  <a:pt x="246928" y="1185838"/>
                </a:cubicBezTo>
                <a:cubicBezTo>
                  <a:pt x="245972" y="1193441"/>
                  <a:pt x="244202" y="1198829"/>
                  <a:pt x="240537" y="1202554"/>
                </a:cubicBezTo>
                <a:cubicBezTo>
                  <a:pt x="236874" y="1206280"/>
                  <a:pt x="231556" y="1208094"/>
                  <a:pt x="224070" y="1209065"/>
                </a:cubicBezTo>
                <a:cubicBezTo>
                  <a:pt x="216581" y="1210040"/>
                  <a:pt x="206799" y="1210201"/>
                  <a:pt x="193786" y="1210428"/>
                </a:cubicBezTo>
                <a:cubicBezTo>
                  <a:pt x="179458" y="1210674"/>
                  <a:pt x="165632" y="1210706"/>
                  <a:pt x="154891" y="1210551"/>
                </a:cubicBezTo>
                <a:cubicBezTo>
                  <a:pt x="149518" y="1210472"/>
                  <a:pt x="144922" y="1210352"/>
                  <a:pt x="141405" y="1210188"/>
                </a:cubicBezTo>
                <a:cubicBezTo>
                  <a:pt x="137884" y="1210021"/>
                  <a:pt x="135594" y="1209870"/>
                  <a:pt x="134238" y="1209532"/>
                </a:cubicBezTo>
                <a:cubicBezTo>
                  <a:pt x="132465" y="1209097"/>
                  <a:pt x="130730" y="1208643"/>
                  <a:pt x="129389" y="1207173"/>
                </a:cubicBezTo>
                <a:cubicBezTo>
                  <a:pt x="128049" y="1205706"/>
                  <a:pt x="127351" y="1203564"/>
                  <a:pt x="126881" y="1200138"/>
                </a:cubicBezTo>
                <a:cubicBezTo>
                  <a:pt x="125944" y="1193289"/>
                  <a:pt x="125938" y="1180794"/>
                  <a:pt x="125938" y="1156097"/>
                </a:cubicBezTo>
                <a:cubicBezTo>
                  <a:pt x="125938" y="1142286"/>
                  <a:pt x="126168" y="1129138"/>
                  <a:pt x="126538" y="1119063"/>
                </a:cubicBezTo>
                <a:cubicBezTo>
                  <a:pt x="126721" y="1114025"/>
                  <a:pt x="126938" y="1109750"/>
                  <a:pt x="127184" y="1106536"/>
                </a:cubicBezTo>
                <a:cubicBezTo>
                  <a:pt x="127307" y="1104930"/>
                  <a:pt x="127440" y="1103593"/>
                  <a:pt x="127579" y="1102533"/>
                </a:cubicBezTo>
                <a:cubicBezTo>
                  <a:pt x="127714" y="1101473"/>
                  <a:pt x="127815" y="1100760"/>
                  <a:pt x="128077" y="1100079"/>
                </a:cubicBezTo>
                <a:cubicBezTo>
                  <a:pt x="128926" y="1097864"/>
                  <a:pt x="131143" y="1095990"/>
                  <a:pt x="134108" y="1093886"/>
                </a:cubicBezTo>
                <a:cubicBezTo>
                  <a:pt x="137074" y="1091785"/>
                  <a:pt x="140815" y="1089675"/>
                  <a:pt x="144701" y="1088009"/>
                </a:cubicBezTo>
                <a:cubicBezTo>
                  <a:pt x="150610" y="1085476"/>
                  <a:pt x="153856" y="1083694"/>
                  <a:pt x="155477" y="1081874"/>
                </a:cubicBezTo>
                <a:cubicBezTo>
                  <a:pt x="157096" y="1080050"/>
                  <a:pt x="157484" y="1078025"/>
                  <a:pt x="157484" y="1073994"/>
                </a:cubicBezTo>
                <a:cubicBezTo>
                  <a:pt x="157484" y="1071599"/>
                  <a:pt x="157427" y="1070350"/>
                  <a:pt x="156670" y="1069520"/>
                </a:cubicBezTo>
                <a:cubicBezTo>
                  <a:pt x="155916" y="1068688"/>
                  <a:pt x="153837" y="1067760"/>
                  <a:pt x="149055" y="1067180"/>
                </a:cubicBezTo>
                <a:cubicBezTo>
                  <a:pt x="139496" y="1066012"/>
                  <a:pt x="119815" y="1065997"/>
                  <a:pt x="80566" y="1065997"/>
                </a:cubicBezTo>
                <a:close/>
                <a:moveTo>
                  <a:pt x="521380" y="1065997"/>
                </a:moveTo>
                <a:cubicBezTo>
                  <a:pt x="460094" y="1065997"/>
                  <a:pt x="429406" y="1066006"/>
                  <a:pt x="414267" y="1067338"/>
                </a:cubicBezTo>
                <a:cubicBezTo>
                  <a:pt x="406700" y="1068006"/>
                  <a:pt x="403085" y="1069110"/>
                  <a:pt x="401706" y="1070205"/>
                </a:cubicBezTo>
                <a:cubicBezTo>
                  <a:pt x="401015" y="1070751"/>
                  <a:pt x="400763" y="1071227"/>
                  <a:pt x="400583" y="1072003"/>
                </a:cubicBezTo>
                <a:cubicBezTo>
                  <a:pt x="400406" y="1072779"/>
                  <a:pt x="400387" y="1073858"/>
                  <a:pt x="400387" y="1075205"/>
                </a:cubicBezTo>
                <a:cubicBezTo>
                  <a:pt x="400387" y="1079807"/>
                  <a:pt x="400769" y="1082249"/>
                  <a:pt x="401693" y="1083542"/>
                </a:cubicBezTo>
                <a:cubicBezTo>
                  <a:pt x="402618" y="1084836"/>
                  <a:pt x="404422" y="1085615"/>
                  <a:pt x="408286" y="1086464"/>
                </a:cubicBezTo>
                <a:cubicBezTo>
                  <a:pt x="413766" y="1087665"/>
                  <a:pt x="420526" y="1091460"/>
                  <a:pt x="424103" y="1095410"/>
                </a:cubicBezTo>
                <a:cubicBezTo>
                  <a:pt x="425586" y="1097047"/>
                  <a:pt x="426835" y="1099113"/>
                  <a:pt x="427699" y="1102779"/>
                </a:cubicBezTo>
                <a:cubicBezTo>
                  <a:pt x="428567" y="1106444"/>
                  <a:pt x="429160" y="1111788"/>
                  <a:pt x="429611" y="1120542"/>
                </a:cubicBezTo>
                <a:cubicBezTo>
                  <a:pt x="430513" y="1138047"/>
                  <a:pt x="430832" y="1169182"/>
                  <a:pt x="431248" y="1227043"/>
                </a:cubicBezTo>
                <a:cubicBezTo>
                  <a:pt x="431753" y="1297188"/>
                  <a:pt x="431942" y="1332866"/>
                  <a:pt x="429425" y="1352146"/>
                </a:cubicBezTo>
                <a:cubicBezTo>
                  <a:pt x="428166" y="1361790"/>
                  <a:pt x="426226" y="1367449"/>
                  <a:pt x="423069" y="1371187"/>
                </a:cubicBezTo>
                <a:cubicBezTo>
                  <a:pt x="419908" y="1374922"/>
                  <a:pt x="415725" y="1376443"/>
                  <a:pt x="410652" y="1378118"/>
                </a:cubicBezTo>
                <a:cubicBezTo>
                  <a:pt x="405744" y="1379739"/>
                  <a:pt x="403208" y="1380960"/>
                  <a:pt x="401984" y="1382474"/>
                </a:cubicBezTo>
                <a:cubicBezTo>
                  <a:pt x="400757" y="1383988"/>
                  <a:pt x="400387" y="1386215"/>
                  <a:pt x="400387" y="1390632"/>
                </a:cubicBezTo>
                <a:cubicBezTo>
                  <a:pt x="400387" y="1393367"/>
                  <a:pt x="400621" y="1396105"/>
                  <a:pt x="400987" y="1398241"/>
                </a:cubicBezTo>
                <a:cubicBezTo>
                  <a:pt x="401170" y="1399307"/>
                  <a:pt x="401378" y="1400225"/>
                  <a:pt x="401596" y="1400890"/>
                </a:cubicBezTo>
                <a:cubicBezTo>
                  <a:pt x="401766" y="1401411"/>
                  <a:pt x="401886" y="1401575"/>
                  <a:pt x="401933" y="1401673"/>
                </a:cubicBezTo>
                <a:cubicBezTo>
                  <a:pt x="402009" y="1401689"/>
                  <a:pt x="402034" y="1401695"/>
                  <a:pt x="402129" y="1401707"/>
                </a:cubicBezTo>
                <a:cubicBezTo>
                  <a:pt x="402621" y="1401783"/>
                  <a:pt x="403387" y="1401862"/>
                  <a:pt x="404365" y="1401938"/>
                </a:cubicBezTo>
                <a:cubicBezTo>
                  <a:pt x="406324" y="1402089"/>
                  <a:pt x="409160" y="1402231"/>
                  <a:pt x="412728" y="1402360"/>
                </a:cubicBezTo>
                <a:cubicBezTo>
                  <a:pt x="419343" y="1402603"/>
                  <a:pt x="428939" y="1402793"/>
                  <a:pt x="439813" y="1402953"/>
                </a:cubicBezTo>
                <a:cubicBezTo>
                  <a:pt x="486033" y="1404304"/>
                  <a:pt x="571989" y="1404193"/>
                  <a:pt x="619664" y="1402745"/>
                </a:cubicBezTo>
                <a:cubicBezTo>
                  <a:pt x="630635" y="1402556"/>
                  <a:pt x="640342" y="1402338"/>
                  <a:pt x="647089" y="1402080"/>
                </a:cubicBezTo>
                <a:cubicBezTo>
                  <a:pt x="650723" y="1401941"/>
                  <a:pt x="653629" y="1401793"/>
                  <a:pt x="655670" y="1401635"/>
                </a:cubicBezTo>
                <a:cubicBezTo>
                  <a:pt x="656692" y="1401556"/>
                  <a:pt x="657499" y="1401471"/>
                  <a:pt x="658042" y="1401395"/>
                </a:cubicBezTo>
                <a:cubicBezTo>
                  <a:pt x="658206" y="1401373"/>
                  <a:pt x="658323" y="1401351"/>
                  <a:pt x="658424" y="1401332"/>
                </a:cubicBezTo>
                <a:cubicBezTo>
                  <a:pt x="658465" y="1401260"/>
                  <a:pt x="658578" y="1401095"/>
                  <a:pt x="658695" y="1400821"/>
                </a:cubicBezTo>
                <a:cubicBezTo>
                  <a:pt x="658947" y="1400234"/>
                  <a:pt x="659260" y="1399351"/>
                  <a:pt x="659603" y="1398241"/>
                </a:cubicBezTo>
                <a:cubicBezTo>
                  <a:pt x="660288" y="1396020"/>
                  <a:pt x="661099" y="1392887"/>
                  <a:pt x="661972" y="1389133"/>
                </a:cubicBezTo>
                <a:cubicBezTo>
                  <a:pt x="663726" y="1381629"/>
                  <a:pt x="665745" y="1371632"/>
                  <a:pt x="667654" y="1361187"/>
                </a:cubicBezTo>
                <a:cubicBezTo>
                  <a:pt x="671474" y="1340295"/>
                  <a:pt x="674846" y="1317396"/>
                  <a:pt x="674840" y="1309512"/>
                </a:cubicBezTo>
                <a:cubicBezTo>
                  <a:pt x="674837" y="1307389"/>
                  <a:pt x="674783" y="1305831"/>
                  <a:pt x="674575" y="1304878"/>
                </a:cubicBezTo>
                <a:cubicBezTo>
                  <a:pt x="674367" y="1303929"/>
                  <a:pt x="674196" y="1303689"/>
                  <a:pt x="673663" y="1303399"/>
                </a:cubicBezTo>
                <a:cubicBezTo>
                  <a:pt x="672594" y="1302822"/>
                  <a:pt x="668988" y="1302733"/>
                  <a:pt x="661966" y="1303197"/>
                </a:cubicBezTo>
                <a:cubicBezTo>
                  <a:pt x="658332" y="1303437"/>
                  <a:pt x="655641" y="1303626"/>
                  <a:pt x="653644" y="1304030"/>
                </a:cubicBezTo>
                <a:cubicBezTo>
                  <a:pt x="651648" y="1304431"/>
                  <a:pt x="650395" y="1304992"/>
                  <a:pt x="649238" y="1306042"/>
                </a:cubicBezTo>
                <a:cubicBezTo>
                  <a:pt x="646928" y="1308147"/>
                  <a:pt x="644935" y="1312812"/>
                  <a:pt x="641086" y="1322449"/>
                </a:cubicBezTo>
                <a:cubicBezTo>
                  <a:pt x="633969" y="1340279"/>
                  <a:pt x="625758" y="1352102"/>
                  <a:pt x="613307" y="1359364"/>
                </a:cubicBezTo>
                <a:cubicBezTo>
                  <a:pt x="600853" y="1366626"/>
                  <a:pt x="584402" y="1369263"/>
                  <a:pt x="560888" y="1369357"/>
                </a:cubicBezTo>
                <a:cubicBezTo>
                  <a:pt x="547014" y="1369411"/>
                  <a:pt x="538232" y="1368960"/>
                  <a:pt x="532248" y="1367238"/>
                </a:cubicBezTo>
                <a:cubicBezTo>
                  <a:pt x="526267" y="1365515"/>
                  <a:pt x="523071" y="1362175"/>
                  <a:pt x="521374" y="1357367"/>
                </a:cubicBezTo>
                <a:cubicBezTo>
                  <a:pt x="520850" y="1355881"/>
                  <a:pt x="520566" y="1353579"/>
                  <a:pt x="520267" y="1350238"/>
                </a:cubicBezTo>
                <a:cubicBezTo>
                  <a:pt x="519967" y="1346900"/>
                  <a:pt x="519715" y="1342638"/>
                  <a:pt x="519507" y="1337749"/>
                </a:cubicBezTo>
                <a:cubicBezTo>
                  <a:pt x="519090" y="1327973"/>
                  <a:pt x="518860" y="1315698"/>
                  <a:pt x="518819" y="1303437"/>
                </a:cubicBezTo>
                <a:cubicBezTo>
                  <a:pt x="518778" y="1291175"/>
                  <a:pt x="518926" y="1278935"/>
                  <a:pt x="519273" y="1269223"/>
                </a:cubicBezTo>
                <a:cubicBezTo>
                  <a:pt x="519447" y="1264368"/>
                  <a:pt x="519674" y="1260150"/>
                  <a:pt x="519951" y="1256860"/>
                </a:cubicBezTo>
                <a:cubicBezTo>
                  <a:pt x="520229" y="1253566"/>
                  <a:pt x="520481" y="1251342"/>
                  <a:pt x="521024" y="1249879"/>
                </a:cubicBezTo>
                <a:cubicBezTo>
                  <a:pt x="521570" y="1248399"/>
                  <a:pt x="522254" y="1247036"/>
                  <a:pt x="523488" y="1245989"/>
                </a:cubicBezTo>
                <a:cubicBezTo>
                  <a:pt x="524721" y="1244945"/>
                  <a:pt x="526361" y="1244321"/>
                  <a:pt x="528563" y="1243958"/>
                </a:cubicBezTo>
                <a:cubicBezTo>
                  <a:pt x="532970" y="1243229"/>
                  <a:pt x="539913" y="1243403"/>
                  <a:pt x="552390" y="1243926"/>
                </a:cubicBezTo>
                <a:cubicBezTo>
                  <a:pt x="564967" y="1244453"/>
                  <a:pt x="572061" y="1244901"/>
                  <a:pt x="577071" y="1246261"/>
                </a:cubicBezTo>
                <a:cubicBezTo>
                  <a:pt x="582083" y="1247620"/>
                  <a:pt x="584900" y="1250052"/>
                  <a:pt x="588200" y="1253888"/>
                </a:cubicBezTo>
                <a:cubicBezTo>
                  <a:pt x="592396" y="1258768"/>
                  <a:pt x="596515" y="1267440"/>
                  <a:pt x="597730" y="1273920"/>
                </a:cubicBezTo>
                <a:cubicBezTo>
                  <a:pt x="598225" y="1276560"/>
                  <a:pt x="598635" y="1278519"/>
                  <a:pt x="599118" y="1279875"/>
                </a:cubicBezTo>
                <a:cubicBezTo>
                  <a:pt x="599597" y="1281232"/>
                  <a:pt x="600080" y="1281913"/>
                  <a:pt x="600787" y="1282402"/>
                </a:cubicBezTo>
                <a:cubicBezTo>
                  <a:pt x="602197" y="1283380"/>
                  <a:pt x="605449" y="1283658"/>
                  <a:pt x="612093" y="1283658"/>
                </a:cubicBezTo>
                <a:cubicBezTo>
                  <a:pt x="614569" y="1283711"/>
                  <a:pt x="617026" y="1283276"/>
                  <a:pt x="619455" y="1282932"/>
                </a:cubicBezTo>
                <a:cubicBezTo>
                  <a:pt x="620929" y="1282279"/>
                  <a:pt x="621872" y="1281162"/>
                  <a:pt x="622676" y="1277954"/>
                </a:cubicBezTo>
                <a:cubicBezTo>
                  <a:pt x="624288" y="1271535"/>
                  <a:pt x="624361" y="1257633"/>
                  <a:pt x="624361" y="1230030"/>
                </a:cubicBezTo>
                <a:cubicBezTo>
                  <a:pt x="624361" y="1204841"/>
                  <a:pt x="624231" y="1191015"/>
                  <a:pt x="623496" y="1183655"/>
                </a:cubicBezTo>
                <a:cubicBezTo>
                  <a:pt x="623130" y="1179977"/>
                  <a:pt x="622559" y="1177930"/>
                  <a:pt x="622048" y="1177069"/>
                </a:cubicBezTo>
                <a:cubicBezTo>
                  <a:pt x="621537" y="1176207"/>
                  <a:pt x="621364" y="1176223"/>
                  <a:pt x="620354" y="1176182"/>
                </a:cubicBezTo>
                <a:cubicBezTo>
                  <a:pt x="617200" y="1176059"/>
                  <a:pt x="611052" y="1175472"/>
                  <a:pt x="606493" y="1174864"/>
                </a:cubicBezTo>
                <a:cubicBezTo>
                  <a:pt x="604717" y="1174627"/>
                  <a:pt x="603396" y="1174564"/>
                  <a:pt x="602455" y="1174721"/>
                </a:cubicBezTo>
                <a:cubicBezTo>
                  <a:pt x="601519" y="1174879"/>
                  <a:pt x="600944" y="1175173"/>
                  <a:pt x="600282" y="1175886"/>
                </a:cubicBezTo>
                <a:cubicBezTo>
                  <a:pt x="598957" y="1177318"/>
                  <a:pt x="597560" y="1180835"/>
                  <a:pt x="595591" y="1187378"/>
                </a:cubicBezTo>
                <a:cubicBezTo>
                  <a:pt x="593711" y="1193646"/>
                  <a:pt x="592134" y="1197677"/>
                  <a:pt x="589654" y="1200643"/>
                </a:cubicBezTo>
                <a:cubicBezTo>
                  <a:pt x="587172" y="1203611"/>
                  <a:pt x="583888" y="1205274"/>
                  <a:pt x="579131" y="1206895"/>
                </a:cubicBezTo>
                <a:cubicBezTo>
                  <a:pt x="571124" y="1209627"/>
                  <a:pt x="557197" y="1210907"/>
                  <a:pt x="544850" y="1210945"/>
                </a:cubicBezTo>
                <a:cubicBezTo>
                  <a:pt x="538674" y="1210964"/>
                  <a:pt x="532929" y="1210661"/>
                  <a:pt x="528529" y="1210015"/>
                </a:cubicBezTo>
                <a:cubicBezTo>
                  <a:pt x="526327" y="1209690"/>
                  <a:pt x="524465" y="1209286"/>
                  <a:pt x="522995" y="1208743"/>
                </a:cubicBezTo>
                <a:cubicBezTo>
                  <a:pt x="521522" y="1208204"/>
                  <a:pt x="520219" y="1207608"/>
                  <a:pt x="519718" y="1206078"/>
                </a:cubicBezTo>
                <a:cubicBezTo>
                  <a:pt x="519494" y="1205393"/>
                  <a:pt x="519475" y="1204841"/>
                  <a:pt x="519396" y="1203854"/>
                </a:cubicBezTo>
                <a:cubicBezTo>
                  <a:pt x="519317" y="1202863"/>
                  <a:pt x="519241" y="1201576"/>
                  <a:pt x="519182" y="1200009"/>
                </a:cubicBezTo>
                <a:cubicBezTo>
                  <a:pt x="519055" y="1196870"/>
                  <a:pt x="518961" y="1192608"/>
                  <a:pt x="518898" y="1187526"/>
                </a:cubicBezTo>
                <a:cubicBezTo>
                  <a:pt x="518772" y="1177359"/>
                  <a:pt x="518778" y="1163898"/>
                  <a:pt x="518948" y="1149573"/>
                </a:cubicBezTo>
                <a:cubicBezTo>
                  <a:pt x="519254" y="1123548"/>
                  <a:pt x="519273" y="1110612"/>
                  <a:pt x="522103" y="1103344"/>
                </a:cubicBezTo>
                <a:cubicBezTo>
                  <a:pt x="523519" y="1099713"/>
                  <a:pt x="525917" y="1097495"/>
                  <a:pt x="529090" y="1096419"/>
                </a:cubicBezTo>
                <a:cubicBezTo>
                  <a:pt x="532263" y="1095344"/>
                  <a:pt x="536106" y="1095186"/>
                  <a:pt x="541122" y="1094927"/>
                </a:cubicBezTo>
                <a:cubicBezTo>
                  <a:pt x="563298" y="1093785"/>
                  <a:pt x="580175" y="1096284"/>
                  <a:pt x="592736" y="1103227"/>
                </a:cubicBezTo>
                <a:cubicBezTo>
                  <a:pt x="605298" y="1110170"/>
                  <a:pt x="613364" y="1121583"/>
                  <a:pt x="617850" y="1137602"/>
                </a:cubicBezTo>
                <a:cubicBezTo>
                  <a:pt x="619900" y="1144924"/>
                  <a:pt x="621033" y="1148308"/>
                  <a:pt x="622673" y="1149659"/>
                </a:cubicBezTo>
                <a:cubicBezTo>
                  <a:pt x="623493" y="1150334"/>
                  <a:pt x="624559" y="1150722"/>
                  <a:pt x="626408" y="1150940"/>
                </a:cubicBezTo>
                <a:cubicBezTo>
                  <a:pt x="628253" y="1151157"/>
                  <a:pt x="630802" y="1151167"/>
                  <a:pt x="634231" y="1151167"/>
                </a:cubicBezTo>
                <a:cubicBezTo>
                  <a:pt x="637679" y="1151167"/>
                  <a:pt x="640222" y="1151144"/>
                  <a:pt x="641916" y="1150835"/>
                </a:cubicBezTo>
                <a:cubicBezTo>
                  <a:pt x="643607" y="1150523"/>
                  <a:pt x="644320" y="1150104"/>
                  <a:pt x="644941" y="1149072"/>
                </a:cubicBezTo>
                <a:cubicBezTo>
                  <a:pt x="646181" y="1147012"/>
                  <a:pt x="646427" y="1141309"/>
                  <a:pt x="646417" y="1129873"/>
                </a:cubicBezTo>
                <a:cubicBezTo>
                  <a:pt x="646417" y="1117372"/>
                  <a:pt x="645490" y="1097486"/>
                  <a:pt x="644392" y="1085858"/>
                </a:cubicBezTo>
                <a:cubicBezTo>
                  <a:pt x="643887" y="1080536"/>
                  <a:pt x="643465" y="1076855"/>
                  <a:pt x="641613" y="1074331"/>
                </a:cubicBezTo>
                <a:cubicBezTo>
                  <a:pt x="639758" y="1071807"/>
                  <a:pt x="636234" y="1069934"/>
                  <a:pt x="628619" y="1068631"/>
                </a:cubicBezTo>
                <a:cubicBezTo>
                  <a:pt x="613386" y="1066028"/>
                  <a:pt x="582667" y="1065994"/>
                  <a:pt x="521383" y="1065994"/>
                </a:cubicBezTo>
                <a:close/>
                <a:moveTo>
                  <a:pt x="837384" y="1065997"/>
                </a:moveTo>
                <a:cubicBezTo>
                  <a:pt x="766722" y="1065997"/>
                  <a:pt x="731341" y="1066012"/>
                  <a:pt x="713679" y="1068054"/>
                </a:cubicBezTo>
                <a:cubicBezTo>
                  <a:pt x="704849" y="1069076"/>
                  <a:pt x="700584" y="1070650"/>
                  <a:pt x="698571" y="1072552"/>
                </a:cubicBezTo>
                <a:cubicBezTo>
                  <a:pt x="696559" y="1074451"/>
                  <a:pt x="696237" y="1077012"/>
                  <a:pt x="695773" y="1081151"/>
                </a:cubicBezTo>
                <a:cubicBezTo>
                  <a:pt x="694767" y="1090139"/>
                  <a:pt x="693584" y="1110277"/>
                  <a:pt x="693168" y="1125697"/>
                </a:cubicBezTo>
                <a:cubicBezTo>
                  <a:pt x="692748" y="1141160"/>
                  <a:pt x="693389" y="1150135"/>
                  <a:pt x="695521" y="1154138"/>
                </a:cubicBezTo>
                <a:cubicBezTo>
                  <a:pt x="696587" y="1156141"/>
                  <a:pt x="697789" y="1156977"/>
                  <a:pt x="699792" y="1157331"/>
                </a:cubicBezTo>
                <a:cubicBezTo>
                  <a:pt x="701792" y="1157684"/>
                  <a:pt x="704663" y="1157356"/>
                  <a:pt x="708398" y="1156419"/>
                </a:cubicBezTo>
                <a:cubicBezTo>
                  <a:pt x="711559" y="1155624"/>
                  <a:pt x="713196" y="1154719"/>
                  <a:pt x="714669" y="1152425"/>
                </a:cubicBezTo>
                <a:cubicBezTo>
                  <a:pt x="716146" y="1150129"/>
                  <a:pt x="717363" y="1146214"/>
                  <a:pt x="718754" y="1139715"/>
                </a:cubicBezTo>
                <a:cubicBezTo>
                  <a:pt x="722007" y="1124561"/>
                  <a:pt x="727003" y="1113943"/>
                  <a:pt x="735281" y="1107028"/>
                </a:cubicBezTo>
                <a:cubicBezTo>
                  <a:pt x="743555" y="1100116"/>
                  <a:pt x="754906" y="1097079"/>
                  <a:pt x="770417" y="1096561"/>
                </a:cubicBezTo>
                <a:cubicBezTo>
                  <a:pt x="774899" y="1096413"/>
                  <a:pt x="778713" y="1096192"/>
                  <a:pt x="781804" y="1098552"/>
                </a:cubicBezTo>
                <a:cubicBezTo>
                  <a:pt x="784896" y="1100908"/>
                  <a:pt x="786625" y="1105347"/>
                  <a:pt x="787817" y="1113517"/>
                </a:cubicBezTo>
                <a:cubicBezTo>
                  <a:pt x="790202" y="1129857"/>
                  <a:pt x="790388" y="1162053"/>
                  <a:pt x="790798" y="1226576"/>
                </a:cubicBezTo>
                <a:cubicBezTo>
                  <a:pt x="791265" y="1299320"/>
                  <a:pt x="791757" y="1334127"/>
                  <a:pt x="788931" y="1352487"/>
                </a:cubicBezTo>
                <a:cubicBezTo>
                  <a:pt x="787520" y="1361667"/>
                  <a:pt x="785199" y="1366906"/>
                  <a:pt x="781464" y="1370427"/>
                </a:cubicBezTo>
                <a:cubicBezTo>
                  <a:pt x="777732" y="1373950"/>
                  <a:pt x="772928" y="1375597"/>
                  <a:pt x="766732" y="1378253"/>
                </a:cubicBezTo>
                <a:cubicBezTo>
                  <a:pt x="760827" y="1380787"/>
                  <a:pt x="757495" y="1382607"/>
                  <a:pt x="755805" y="1384427"/>
                </a:cubicBezTo>
                <a:cubicBezTo>
                  <a:pt x="754111" y="1386247"/>
                  <a:pt x="753697" y="1388143"/>
                  <a:pt x="753697" y="1391849"/>
                </a:cubicBezTo>
                <a:cubicBezTo>
                  <a:pt x="753697" y="1394237"/>
                  <a:pt x="753934" y="1396667"/>
                  <a:pt x="754300" y="1398578"/>
                </a:cubicBezTo>
                <a:cubicBezTo>
                  <a:pt x="754483" y="1399537"/>
                  <a:pt x="754704" y="1400367"/>
                  <a:pt x="754921" y="1400976"/>
                </a:cubicBezTo>
                <a:cubicBezTo>
                  <a:pt x="755095" y="1401455"/>
                  <a:pt x="755224" y="1401629"/>
                  <a:pt x="755290" y="1401739"/>
                </a:cubicBezTo>
                <a:cubicBezTo>
                  <a:pt x="755562" y="1401789"/>
                  <a:pt x="755969" y="1401846"/>
                  <a:pt x="756518" y="1401906"/>
                </a:cubicBezTo>
                <a:cubicBezTo>
                  <a:pt x="757682" y="1402029"/>
                  <a:pt x="759391" y="1402143"/>
                  <a:pt x="761552" y="1402250"/>
                </a:cubicBezTo>
                <a:cubicBezTo>
                  <a:pt x="765874" y="1402464"/>
                  <a:pt x="772016" y="1402638"/>
                  <a:pt x="779511" y="1402755"/>
                </a:cubicBezTo>
                <a:cubicBezTo>
                  <a:pt x="794498" y="1402995"/>
                  <a:pt x="814896" y="1403023"/>
                  <a:pt x="837063" y="1402793"/>
                </a:cubicBezTo>
                <a:cubicBezTo>
                  <a:pt x="877390" y="1402373"/>
                  <a:pt x="895595" y="1402628"/>
                  <a:pt x="905513" y="1401143"/>
                </a:cubicBezTo>
                <a:cubicBezTo>
                  <a:pt x="907069" y="1400777"/>
                  <a:pt x="910740" y="1400922"/>
                  <a:pt x="915680" y="1397717"/>
                </a:cubicBezTo>
                <a:cubicBezTo>
                  <a:pt x="916949" y="1396894"/>
                  <a:pt x="916873" y="1394865"/>
                  <a:pt x="917109" y="1392023"/>
                </a:cubicBezTo>
                <a:cubicBezTo>
                  <a:pt x="917340" y="1389269"/>
                  <a:pt x="917479" y="1387219"/>
                  <a:pt x="917368" y="1385758"/>
                </a:cubicBezTo>
                <a:cubicBezTo>
                  <a:pt x="917258" y="1384294"/>
                  <a:pt x="916968" y="1383506"/>
                  <a:pt x="916359" y="1382812"/>
                </a:cubicBezTo>
                <a:cubicBezTo>
                  <a:pt x="915144" y="1381427"/>
                  <a:pt x="911753" y="1380215"/>
                  <a:pt x="904722" y="1378247"/>
                </a:cubicBezTo>
                <a:cubicBezTo>
                  <a:pt x="898608" y="1376534"/>
                  <a:pt x="893829" y="1375651"/>
                  <a:pt x="890043" y="1372616"/>
                </a:cubicBezTo>
                <a:cubicBezTo>
                  <a:pt x="886258" y="1369578"/>
                  <a:pt x="883930" y="1364575"/>
                  <a:pt x="882485" y="1355462"/>
                </a:cubicBezTo>
                <a:cubicBezTo>
                  <a:pt x="879596" y="1337235"/>
                  <a:pt x="879879" y="1301689"/>
                  <a:pt x="879879" y="1227302"/>
                </a:cubicBezTo>
                <a:cubicBezTo>
                  <a:pt x="879879" y="1161182"/>
                  <a:pt x="879848" y="1128195"/>
                  <a:pt x="882267" y="1111612"/>
                </a:cubicBezTo>
                <a:cubicBezTo>
                  <a:pt x="883479" y="1103321"/>
                  <a:pt x="885302" y="1098858"/>
                  <a:pt x="888595" y="1096653"/>
                </a:cubicBezTo>
                <a:cubicBezTo>
                  <a:pt x="891892" y="1094451"/>
                  <a:pt x="895870" y="1094987"/>
                  <a:pt x="900624" y="1095482"/>
                </a:cubicBezTo>
                <a:cubicBezTo>
                  <a:pt x="916977" y="1097192"/>
                  <a:pt x="928393" y="1100564"/>
                  <a:pt x="936643" y="1107511"/>
                </a:cubicBezTo>
                <a:cubicBezTo>
                  <a:pt x="944889" y="1114454"/>
                  <a:pt x="949740" y="1124801"/>
                  <a:pt x="953327" y="1139899"/>
                </a:cubicBezTo>
                <a:cubicBezTo>
                  <a:pt x="955399" y="1148633"/>
                  <a:pt x="956822" y="1152857"/>
                  <a:pt x="959074" y="1154514"/>
                </a:cubicBezTo>
                <a:cubicBezTo>
                  <a:pt x="960201" y="1155343"/>
                  <a:pt x="961683" y="1155756"/>
                  <a:pt x="964059" y="1155820"/>
                </a:cubicBezTo>
                <a:cubicBezTo>
                  <a:pt x="966434" y="1155883"/>
                  <a:pt x="969623" y="1155567"/>
                  <a:pt x="973819" y="1155056"/>
                </a:cubicBezTo>
                <a:cubicBezTo>
                  <a:pt x="976847" y="1154687"/>
                  <a:pt x="979071" y="1154391"/>
                  <a:pt x="980503" y="1153933"/>
                </a:cubicBezTo>
                <a:cubicBezTo>
                  <a:pt x="981935" y="1153476"/>
                  <a:pt x="982494" y="1153047"/>
                  <a:pt x="982954" y="1152050"/>
                </a:cubicBezTo>
                <a:cubicBezTo>
                  <a:pt x="983879" y="1150053"/>
                  <a:pt x="983667" y="1144816"/>
                  <a:pt x="982787" y="1134359"/>
                </a:cubicBezTo>
                <a:cubicBezTo>
                  <a:pt x="981822" y="1122851"/>
                  <a:pt x="980156" y="1102438"/>
                  <a:pt x="979084" y="1088990"/>
                </a:cubicBezTo>
                <a:cubicBezTo>
                  <a:pt x="978598" y="1082877"/>
                  <a:pt x="978178" y="1078615"/>
                  <a:pt x="976043" y="1075656"/>
                </a:cubicBezTo>
                <a:cubicBezTo>
                  <a:pt x="973301" y="1071861"/>
                  <a:pt x="968589" y="1070896"/>
                  <a:pt x="966784" y="1070265"/>
                </a:cubicBezTo>
                <a:cubicBezTo>
                  <a:pt x="964936" y="1069700"/>
                  <a:pt x="963614" y="1069470"/>
                  <a:pt x="961018" y="1069025"/>
                </a:cubicBezTo>
                <a:cubicBezTo>
                  <a:pt x="943450" y="1066028"/>
                  <a:pt x="908043" y="1065994"/>
                  <a:pt x="837381" y="1065994"/>
                </a:cubicBezTo>
                <a:close/>
                <a:moveTo>
                  <a:pt x="1574809" y="1065997"/>
                </a:moveTo>
                <a:cubicBezTo>
                  <a:pt x="1535702" y="1065997"/>
                  <a:pt x="1516080" y="1066022"/>
                  <a:pt x="1506588" y="1067344"/>
                </a:cubicBezTo>
                <a:cubicBezTo>
                  <a:pt x="1501841" y="1068006"/>
                  <a:pt x="1499847" y="1069006"/>
                  <a:pt x="1499052" y="1070006"/>
                </a:cubicBezTo>
                <a:cubicBezTo>
                  <a:pt x="1498254" y="1071006"/>
                  <a:pt x="1498172" y="1072606"/>
                  <a:pt x="1498172" y="1075334"/>
                </a:cubicBezTo>
                <a:cubicBezTo>
                  <a:pt x="1498172" y="1080293"/>
                  <a:pt x="1498487" y="1082628"/>
                  <a:pt x="1499705" y="1084041"/>
                </a:cubicBezTo>
                <a:cubicBezTo>
                  <a:pt x="1500926" y="1085454"/>
                  <a:pt x="1503692" y="1086530"/>
                  <a:pt x="1509298" y="1088041"/>
                </a:cubicBezTo>
                <a:cubicBezTo>
                  <a:pt x="1512828" y="1088990"/>
                  <a:pt x="1516301" y="1090482"/>
                  <a:pt x="1519143" y="1092157"/>
                </a:cubicBezTo>
                <a:cubicBezTo>
                  <a:pt x="1521986" y="1093829"/>
                  <a:pt x="1524222" y="1095555"/>
                  <a:pt x="1525244" y="1097678"/>
                </a:cubicBezTo>
                <a:cubicBezTo>
                  <a:pt x="1525519" y="1098246"/>
                  <a:pt x="1525553" y="1098628"/>
                  <a:pt x="1525654" y="1099255"/>
                </a:cubicBezTo>
                <a:cubicBezTo>
                  <a:pt x="1525758" y="1099880"/>
                  <a:pt x="1525856" y="1100662"/>
                  <a:pt x="1525957" y="1101621"/>
                </a:cubicBezTo>
                <a:cubicBezTo>
                  <a:pt x="1526153" y="1103533"/>
                  <a:pt x="1526351" y="1106135"/>
                  <a:pt x="1526550" y="1109359"/>
                </a:cubicBezTo>
                <a:cubicBezTo>
                  <a:pt x="1526951" y="1115804"/>
                  <a:pt x="1527358" y="1124741"/>
                  <a:pt x="1527746" y="1135536"/>
                </a:cubicBezTo>
                <a:cubicBezTo>
                  <a:pt x="1528519" y="1157132"/>
                  <a:pt x="1529222" y="1186151"/>
                  <a:pt x="1529667" y="1217390"/>
                </a:cubicBezTo>
                <a:cubicBezTo>
                  <a:pt x="1530481" y="1274172"/>
                  <a:pt x="1530891" y="1302579"/>
                  <a:pt x="1532108" y="1318834"/>
                </a:cubicBezTo>
                <a:cubicBezTo>
                  <a:pt x="1533323" y="1335090"/>
                  <a:pt x="1535228" y="1338982"/>
                  <a:pt x="1539317" y="1347657"/>
                </a:cubicBezTo>
                <a:cubicBezTo>
                  <a:pt x="1554793" y="1380506"/>
                  <a:pt x="1584156" y="1400635"/>
                  <a:pt x="1628351" y="1408436"/>
                </a:cubicBezTo>
                <a:cubicBezTo>
                  <a:pt x="1642423" y="1410922"/>
                  <a:pt x="1664256" y="1412171"/>
                  <a:pt x="1679754" y="1411376"/>
                </a:cubicBezTo>
                <a:cubicBezTo>
                  <a:pt x="1742265" y="1408162"/>
                  <a:pt x="1784574" y="1382698"/>
                  <a:pt x="1801501" y="1338550"/>
                </a:cubicBezTo>
                <a:cubicBezTo>
                  <a:pt x="1804618" y="1330424"/>
                  <a:pt x="1806264" y="1324478"/>
                  <a:pt x="1807372" y="1307762"/>
                </a:cubicBezTo>
                <a:cubicBezTo>
                  <a:pt x="1808482" y="1291049"/>
                  <a:pt x="1808993" y="1263708"/>
                  <a:pt x="1809731" y="1213336"/>
                </a:cubicBezTo>
                <a:cubicBezTo>
                  <a:pt x="1810469" y="1163189"/>
                  <a:pt x="1810974" y="1136015"/>
                  <a:pt x="1811999" y="1120400"/>
                </a:cubicBezTo>
                <a:cubicBezTo>
                  <a:pt x="1812514" y="1112589"/>
                  <a:pt x="1813148" y="1107668"/>
                  <a:pt x="1814053" y="1104138"/>
                </a:cubicBezTo>
                <a:cubicBezTo>
                  <a:pt x="1814955" y="1100612"/>
                  <a:pt x="1816198" y="1098451"/>
                  <a:pt x="1817681" y="1096568"/>
                </a:cubicBezTo>
                <a:cubicBezTo>
                  <a:pt x="1821390" y="1091848"/>
                  <a:pt x="1829069" y="1087508"/>
                  <a:pt x="1835554" y="1086290"/>
                </a:cubicBezTo>
                <a:cubicBezTo>
                  <a:pt x="1840447" y="1085372"/>
                  <a:pt x="1842785" y="1084580"/>
                  <a:pt x="1843803" y="1083388"/>
                </a:cubicBezTo>
                <a:cubicBezTo>
                  <a:pt x="1844822" y="1082199"/>
                  <a:pt x="1845173" y="1079899"/>
                  <a:pt x="1845173" y="1075107"/>
                </a:cubicBezTo>
                <a:cubicBezTo>
                  <a:pt x="1845173" y="1072435"/>
                  <a:pt x="1845078" y="1070729"/>
                  <a:pt x="1844475" y="1069760"/>
                </a:cubicBezTo>
                <a:cubicBezTo>
                  <a:pt x="1843876" y="1068792"/>
                  <a:pt x="1842561" y="1067943"/>
                  <a:pt x="1839012" y="1067309"/>
                </a:cubicBezTo>
                <a:cubicBezTo>
                  <a:pt x="1831911" y="1066035"/>
                  <a:pt x="1816914" y="1065997"/>
                  <a:pt x="1787078" y="1065997"/>
                </a:cubicBezTo>
                <a:cubicBezTo>
                  <a:pt x="1755706" y="1065997"/>
                  <a:pt x="1739687" y="1066117"/>
                  <a:pt x="1732429" y="1067839"/>
                </a:cubicBezTo>
                <a:cubicBezTo>
                  <a:pt x="1730612" y="1068268"/>
                  <a:pt x="1729369" y="1068792"/>
                  <a:pt x="1728584" y="1069334"/>
                </a:cubicBezTo>
                <a:cubicBezTo>
                  <a:pt x="1727798" y="1069880"/>
                  <a:pt x="1727435" y="1070397"/>
                  <a:pt x="1727196" y="1071110"/>
                </a:cubicBezTo>
                <a:cubicBezTo>
                  <a:pt x="1726719" y="1072530"/>
                  <a:pt x="1727022" y="1075028"/>
                  <a:pt x="1727703" y="1078571"/>
                </a:cubicBezTo>
                <a:cubicBezTo>
                  <a:pt x="1728079" y="1080546"/>
                  <a:pt x="1729076" y="1082142"/>
                  <a:pt x="1731072" y="1083678"/>
                </a:cubicBezTo>
                <a:cubicBezTo>
                  <a:pt x="1733066" y="1085214"/>
                  <a:pt x="1736082" y="1086615"/>
                  <a:pt x="1740246" y="1087861"/>
                </a:cubicBezTo>
                <a:cubicBezTo>
                  <a:pt x="1745826" y="1089533"/>
                  <a:pt x="1750240" y="1090763"/>
                  <a:pt x="1753703" y="1093735"/>
                </a:cubicBezTo>
                <a:cubicBezTo>
                  <a:pt x="1757167" y="1096703"/>
                  <a:pt x="1759362" y="1101274"/>
                  <a:pt x="1760706" y="1108952"/>
                </a:cubicBezTo>
                <a:cubicBezTo>
                  <a:pt x="1763400" y="1124302"/>
                  <a:pt x="1763060" y="1152725"/>
                  <a:pt x="1762527" y="1210027"/>
                </a:cubicBezTo>
                <a:cubicBezTo>
                  <a:pt x="1762063" y="1259503"/>
                  <a:pt x="1761779" y="1285115"/>
                  <a:pt x="1760719" y="1300244"/>
                </a:cubicBezTo>
                <a:cubicBezTo>
                  <a:pt x="1759662" y="1315377"/>
                  <a:pt x="1757719" y="1320247"/>
                  <a:pt x="1754202" y="1327386"/>
                </a:cubicBezTo>
                <a:cubicBezTo>
                  <a:pt x="1748571" y="1338815"/>
                  <a:pt x="1741369" y="1347165"/>
                  <a:pt x="1731719" y="1352771"/>
                </a:cubicBezTo>
                <a:cubicBezTo>
                  <a:pt x="1722072" y="1358373"/>
                  <a:pt x="1710063" y="1361222"/>
                  <a:pt x="1694827" y="1361976"/>
                </a:cubicBezTo>
                <a:cubicBezTo>
                  <a:pt x="1663281" y="1363534"/>
                  <a:pt x="1639575" y="1354061"/>
                  <a:pt x="1627464" y="1334582"/>
                </a:cubicBezTo>
                <a:cubicBezTo>
                  <a:pt x="1623663" y="1328468"/>
                  <a:pt x="1621537" y="1324784"/>
                  <a:pt x="1620458" y="1309617"/>
                </a:cubicBezTo>
                <a:cubicBezTo>
                  <a:pt x="1619382" y="1294450"/>
                  <a:pt x="1619149" y="1267456"/>
                  <a:pt x="1618679" y="1213494"/>
                </a:cubicBezTo>
                <a:cubicBezTo>
                  <a:pt x="1618209" y="1159479"/>
                  <a:pt x="1617966" y="1132495"/>
                  <a:pt x="1618852" y="1117861"/>
                </a:cubicBezTo>
                <a:cubicBezTo>
                  <a:pt x="1619294" y="1110542"/>
                  <a:pt x="1620007" y="1106277"/>
                  <a:pt x="1621218" y="1103198"/>
                </a:cubicBezTo>
                <a:cubicBezTo>
                  <a:pt x="1622430" y="1100116"/>
                  <a:pt x="1624171" y="1098359"/>
                  <a:pt x="1626158" y="1096369"/>
                </a:cubicBezTo>
                <a:cubicBezTo>
                  <a:pt x="1630830" y="1091697"/>
                  <a:pt x="1638713" y="1087221"/>
                  <a:pt x="1644540" y="1086056"/>
                </a:cubicBezTo>
                <a:cubicBezTo>
                  <a:pt x="1648792" y="1085205"/>
                  <a:pt x="1650694" y="1084463"/>
                  <a:pt x="1651489" y="1083347"/>
                </a:cubicBezTo>
                <a:cubicBezTo>
                  <a:pt x="1652281" y="1082227"/>
                  <a:pt x="1652489" y="1079877"/>
                  <a:pt x="1652174" y="1075158"/>
                </a:cubicBezTo>
                <a:cubicBezTo>
                  <a:pt x="1651994" y="1072498"/>
                  <a:pt x="1651830" y="1070959"/>
                  <a:pt x="1650934" y="1069943"/>
                </a:cubicBezTo>
                <a:cubicBezTo>
                  <a:pt x="1650038" y="1068931"/>
                  <a:pt x="1647931" y="1067953"/>
                  <a:pt x="1643133" y="1067309"/>
                </a:cubicBezTo>
                <a:cubicBezTo>
                  <a:pt x="1633540" y="1066016"/>
                  <a:pt x="1613922" y="1065997"/>
                  <a:pt x="1574812" y="1065997"/>
                </a:cubicBezTo>
                <a:close/>
                <a:moveTo>
                  <a:pt x="1949525" y="1065997"/>
                </a:moveTo>
                <a:cubicBezTo>
                  <a:pt x="1910756" y="1065997"/>
                  <a:pt x="1891299" y="1066019"/>
                  <a:pt x="1881892" y="1067325"/>
                </a:cubicBezTo>
                <a:cubicBezTo>
                  <a:pt x="1877188" y="1067981"/>
                  <a:pt x="1875217" y="1068975"/>
                  <a:pt x="1874431" y="1069956"/>
                </a:cubicBezTo>
                <a:cubicBezTo>
                  <a:pt x="1873646" y="1070940"/>
                  <a:pt x="1873564" y="1072514"/>
                  <a:pt x="1873564" y="1075211"/>
                </a:cubicBezTo>
                <a:cubicBezTo>
                  <a:pt x="1873564" y="1079915"/>
                  <a:pt x="1873923" y="1082306"/>
                  <a:pt x="1875103" y="1083845"/>
                </a:cubicBezTo>
                <a:cubicBezTo>
                  <a:pt x="1876280" y="1085381"/>
                  <a:pt x="1878709" y="1086568"/>
                  <a:pt x="1883545" y="1088164"/>
                </a:cubicBezTo>
                <a:cubicBezTo>
                  <a:pt x="1886737" y="1089217"/>
                  <a:pt x="1889929" y="1090792"/>
                  <a:pt x="1892582" y="1092520"/>
                </a:cubicBezTo>
                <a:cubicBezTo>
                  <a:pt x="1895235" y="1094249"/>
                  <a:pt x="1897355" y="1096028"/>
                  <a:pt x="1898421" y="1098022"/>
                </a:cubicBezTo>
                <a:cubicBezTo>
                  <a:pt x="1898756" y="1098643"/>
                  <a:pt x="1898850" y="1099180"/>
                  <a:pt x="1898996" y="1099962"/>
                </a:cubicBezTo>
                <a:cubicBezTo>
                  <a:pt x="1899141" y="1100744"/>
                  <a:pt x="1899273" y="1101722"/>
                  <a:pt x="1899402" y="1102896"/>
                </a:cubicBezTo>
                <a:cubicBezTo>
                  <a:pt x="1899658" y="1105243"/>
                  <a:pt x="1899892" y="1108388"/>
                  <a:pt x="1900112" y="1112243"/>
                </a:cubicBezTo>
                <a:cubicBezTo>
                  <a:pt x="1900554" y="1119952"/>
                  <a:pt x="1900933" y="1130485"/>
                  <a:pt x="1901245" y="1142905"/>
                </a:cubicBezTo>
                <a:cubicBezTo>
                  <a:pt x="1901869" y="1167750"/>
                  <a:pt x="1902239" y="1200154"/>
                  <a:pt x="1902324" y="1232557"/>
                </a:cubicBezTo>
                <a:cubicBezTo>
                  <a:pt x="1902409" y="1264961"/>
                  <a:pt x="1902213" y="1297358"/>
                  <a:pt x="1901718" y="1322191"/>
                </a:cubicBezTo>
                <a:cubicBezTo>
                  <a:pt x="1901472" y="1334607"/>
                  <a:pt x="1901147" y="1345130"/>
                  <a:pt x="1900746" y="1352831"/>
                </a:cubicBezTo>
                <a:cubicBezTo>
                  <a:pt x="1900544" y="1356682"/>
                  <a:pt x="1900324" y="1359828"/>
                  <a:pt x="1900081" y="1362172"/>
                </a:cubicBezTo>
                <a:cubicBezTo>
                  <a:pt x="1899958" y="1363345"/>
                  <a:pt x="1899835" y="1364310"/>
                  <a:pt x="1899693" y="1365093"/>
                </a:cubicBezTo>
                <a:cubicBezTo>
                  <a:pt x="1899551" y="1365875"/>
                  <a:pt x="1899459" y="1366408"/>
                  <a:pt x="1899125" y="1367033"/>
                </a:cubicBezTo>
                <a:cubicBezTo>
                  <a:pt x="1897917" y="1369291"/>
                  <a:pt x="1895627" y="1371452"/>
                  <a:pt x="1892841" y="1373430"/>
                </a:cubicBezTo>
                <a:cubicBezTo>
                  <a:pt x="1890056" y="1375405"/>
                  <a:pt x="1886772" y="1377143"/>
                  <a:pt x="1883545" y="1378209"/>
                </a:cubicBezTo>
                <a:cubicBezTo>
                  <a:pt x="1878788" y="1379780"/>
                  <a:pt x="1876340" y="1380982"/>
                  <a:pt x="1875141" y="1382493"/>
                </a:cubicBezTo>
                <a:cubicBezTo>
                  <a:pt x="1873939" y="1384001"/>
                  <a:pt x="1873564" y="1386244"/>
                  <a:pt x="1873564" y="1390632"/>
                </a:cubicBezTo>
                <a:cubicBezTo>
                  <a:pt x="1873564" y="1393367"/>
                  <a:pt x="1873797" y="1396105"/>
                  <a:pt x="1874160" y="1398241"/>
                </a:cubicBezTo>
                <a:cubicBezTo>
                  <a:pt x="1874343" y="1399307"/>
                  <a:pt x="1874554" y="1400225"/>
                  <a:pt x="1874769" y="1400890"/>
                </a:cubicBezTo>
                <a:cubicBezTo>
                  <a:pt x="1874942" y="1401424"/>
                  <a:pt x="1875075" y="1401606"/>
                  <a:pt x="1875116" y="1401692"/>
                </a:cubicBezTo>
                <a:cubicBezTo>
                  <a:pt x="1875362" y="1401739"/>
                  <a:pt x="1875715" y="1401802"/>
                  <a:pt x="1876204" y="1401862"/>
                </a:cubicBezTo>
                <a:cubicBezTo>
                  <a:pt x="1877270" y="1401991"/>
                  <a:pt x="1878835" y="1402127"/>
                  <a:pt x="1880813" y="1402250"/>
                </a:cubicBezTo>
                <a:cubicBezTo>
                  <a:pt x="1884769" y="1402499"/>
                  <a:pt x="1890390" y="1402726"/>
                  <a:pt x="1897239" y="1402916"/>
                </a:cubicBezTo>
                <a:cubicBezTo>
                  <a:pt x="1910942" y="1403297"/>
                  <a:pt x="1929566" y="1403534"/>
                  <a:pt x="1949797" y="1403534"/>
                </a:cubicBezTo>
                <a:cubicBezTo>
                  <a:pt x="1986598" y="1403534"/>
                  <a:pt x="2005121" y="1403755"/>
                  <a:pt x="2013948" y="1402054"/>
                </a:cubicBezTo>
                <a:cubicBezTo>
                  <a:pt x="2020130" y="1400862"/>
                  <a:pt x="2021828" y="1394638"/>
                  <a:pt x="2021828" y="1393127"/>
                </a:cubicBezTo>
                <a:cubicBezTo>
                  <a:pt x="2021828" y="1387730"/>
                  <a:pt x="2021503" y="1384998"/>
                  <a:pt x="2020310" y="1383304"/>
                </a:cubicBezTo>
                <a:cubicBezTo>
                  <a:pt x="2019118" y="1381613"/>
                  <a:pt x="2016638" y="1380370"/>
                  <a:pt x="2011537" y="1378525"/>
                </a:cubicBezTo>
                <a:cubicBezTo>
                  <a:pt x="2006459" y="1376689"/>
                  <a:pt x="2002291" y="1375042"/>
                  <a:pt x="1999140" y="1371228"/>
                </a:cubicBezTo>
                <a:cubicBezTo>
                  <a:pt x="1995992" y="1367417"/>
                  <a:pt x="1994045" y="1361720"/>
                  <a:pt x="1992787" y="1352055"/>
                </a:cubicBezTo>
                <a:cubicBezTo>
                  <a:pt x="1990273" y="1332727"/>
                  <a:pt x="1990462" y="1297099"/>
                  <a:pt x="1990963" y="1227043"/>
                </a:cubicBezTo>
                <a:cubicBezTo>
                  <a:pt x="1991386" y="1168573"/>
                  <a:pt x="1991692" y="1137457"/>
                  <a:pt x="1992610" y="1120085"/>
                </a:cubicBezTo>
                <a:cubicBezTo>
                  <a:pt x="1993067" y="1111397"/>
                  <a:pt x="1993670" y="1106145"/>
                  <a:pt x="1994563" y="1102539"/>
                </a:cubicBezTo>
                <a:cubicBezTo>
                  <a:pt x="1995456" y="1098930"/>
                  <a:pt x="1996755" y="1096905"/>
                  <a:pt x="1998273" y="1095230"/>
                </a:cubicBezTo>
                <a:cubicBezTo>
                  <a:pt x="2000042" y="1093274"/>
                  <a:pt x="2002209" y="1091533"/>
                  <a:pt x="2004348" y="1090240"/>
                </a:cubicBezTo>
                <a:cubicBezTo>
                  <a:pt x="2006484" y="1088946"/>
                  <a:pt x="2008525" y="1088047"/>
                  <a:pt x="2010471" y="1088028"/>
                </a:cubicBezTo>
                <a:cubicBezTo>
                  <a:pt x="2014304" y="1087990"/>
                  <a:pt x="2016755" y="1087120"/>
                  <a:pt x="2018702" y="1085094"/>
                </a:cubicBezTo>
                <a:cubicBezTo>
                  <a:pt x="2020648" y="1083069"/>
                  <a:pt x="2022140" y="1079646"/>
                  <a:pt x="2023291" y="1074337"/>
                </a:cubicBezTo>
                <a:cubicBezTo>
                  <a:pt x="2023569" y="1073057"/>
                  <a:pt x="2023790" y="1071987"/>
                  <a:pt x="2023840" y="1071189"/>
                </a:cubicBezTo>
                <a:cubicBezTo>
                  <a:pt x="2023891" y="1070391"/>
                  <a:pt x="2023793" y="1069937"/>
                  <a:pt x="2023569" y="1069574"/>
                </a:cubicBezTo>
                <a:cubicBezTo>
                  <a:pt x="2023121" y="1068855"/>
                  <a:pt x="2021443" y="1067880"/>
                  <a:pt x="2016878" y="1067259"/>
                </a:cubicBezTo>
                <a:cubicBezTo>
                  <a:pt x="2007752" y="1066019"/>
                  <a:pt x="1988292" y="1065997"/>
                  <a:pt x="1949525" y="1065997"/>
                </a:cubicBezTo>
                <a:close/>
                <a:moveTo>
                  <a:pt x="2202025" y="1065997"/>
                </a:moveTo>
                <a:cubicBezTo>
                  <a:pt x="2136824" y="1065997"/>
                  <a:pt x="2104143" y="1066050"/>
                  <a:pt x="2087997" y="1069606"/>
                </a:cubicBezTo>
                <a:cubicBezTo>
                  <a:pt x="2079925" y="1071382"/>
                  <a:pt x="2076209" y="1073864"/>
                  <a:pt x="2074130" y="1077511"/>
                </a:cubicBezTo>
                <a:cubicBezTo>
                  <a:pt x="2072051" y="1081158"/>
                  <a:pt x="2071591" y="1086419"/>
                  <a:pt x="2071054" y="1093716"/>
                </a:cubicBezTo>
                <a:cubicBezTo>
                  <a:pt x="2069875" y="1109772"/>
                  <a:pt x="2068042" y="1132574"/>
                  <a:pt x="2066976" y="1144416"/>
                </a:cubicBezTo>
                <a:cubicBezTo>
                  <a:pt x="2066493" y="1149791"/>
                  <a:pt x="2066133" y="1153813"/>
                  <a:pt x="2066076" y="1156719"/>
                </a:cubicBezTo>
                <a:cubicBezTo>
                  <a:pt x="2066020" y="1159627"/>
                  <a:pt x="2066335" y="1161368"/>
                  <a:pt x="2066796" y="1162173"/>
                </a:cubicBezTo>
                <a:cubicBezTo>
                  <a:pt x="2067259" y="1162977"/>
                  <a:pt x="2067805" y="1163277"/>
                  <a:pt x="2069464" y="1163447"/>
                </a:cubicBezTo>
                <a:cubicBezTo>
                  <a:pt x="2071124" y="1163618"/>
                  <a:pt x="2073682" y="1163457"/>
                  <a:pt x="2077124" y="1163207"/>
                </a:cubicBezTo>
                <a:cubicBezTo>
                  <a:pt x="2083310" y="1162759"/>
                  <a:pt x="2086591" y="1162192"/>
                  <a:pt x="2088225" y="1161107"/>
                </a:cubicBezTo>
                <a:cubicBezTo>
                  <a:pt x="2089042" y="1160564"/>
                  <a:pt x="2089568" y="1159914"/>
                  <a:pt x="2090067" y="1158797"/>
                </a:cubicBezTo>
                <a:cubicBezTo>
                  <a:pt x="2090565" y="1157678"/>
                  <a:pt x="2090982" y="1156103"/>
                  <a:pt x="2091417" y="1154002"/>
                </a:cubicBezTo>
                <a:cubicBezTo>
                  <a:pt x="2092972" y="1146495"/>
                  <a:pt x="2096654" y="1137665"/>
                  <a:pt x="2101127" y="1129716"/>
                </a:cubicBezTo>
                <a:cubicBezTo>
                  <a:pt x="2105603" y="1121766"/>
                  <a:pt x="2110821" y="1114735"/>
                  <a:pt x="2115767" y="1110842"/>
                </a:cubicBezTo>
                <a:cubicBezTo>
                  <a:pt x="2120641" y="1107009"/>
                  <a:pt x="2129527" y="1102605"/>
                  <a:pt x="2136111" y="1100719"/>
                </a:cubicBezTo>
                <a:cubicBezTo>
                  <a:pt x="2139799" y="1099662"/>
                  <a:pt x="2146811" y="1098694"/>
                  <a:pt x="2155508" y="1097788"/>
                </a:cubicBezTo>
                <a:cubicBezTo>
                  <a:pt x="2164202" y="1096883"/>
                  <a:pt x="2174492" y="1096082"/>
                  <a:pt x="2184360" y="1095495"/>
                </a:cubicBezTo>
                <a:cubicBezTo>
                  <a:pt x="2194227" y="1094908"/>
                  <a:pt x="2203666" y="1094536"/>
                  <a:pt x="2210675" y="1094511"/>
                </a:cubicBezTo>
                <a:cubicBezTo>
                  <a:pt x="2214180" y="1094498"/>
                  <a:pt x="2217072" y="1094571"/>
                  <a:pt x="2219158" y="1094751"/>
                </a:cubicBezTo>
                <a:cubicBezTo>
                  <a:pt x="2220202" y="1094839"/>
                  <a:pt x="2221031" y="1094946"/>
                  <a:pt x="2221729" y="1095126"/>
                </a:cubicBezTo>
                <a:cubicBezTo>
                  <a:pt x="2222075" y="1095217"/>
                  <a:pt x="2222388" y="1095312"/>
                  <a:pt x="2222751" y="1095533"/>
                </a:cubicBezTo>
                <a:cubicBezTo>
                  <a:pt x="2223113" y="1095754"/>
                  <a:pt x="2223719" y="1096293"/>
                  <a:pt x="2223719" y="1097151"/>
                </a:cubicBezTo>
                <a:cubicBezTo>
                  <a:pt x="2223719" y="1097855"/>
                  <a:pt x="2223602" y="1097804"/>
                  <a:pt x="2223533" y="1097971"/>
                </a:cubicBezTo>
                <a:cubicBezTo>
                  <a:pt x="2223463" y="1098142"/>
                  <a:pt x="2223388" y="1098315"/>
                  <a:pt x="2223287" y="1098520"/>
                </a:cubicBezTo>
                <a:cubicBezTo>
                  <a:pt x="2223088" y="1098933"/>
                  <a:pt x="2222807" y="1099467"/>
                  <a:pt x="2222448" y="1100142"/>
                </a:cubicBezTo>
                <a:cubicBezTo>
                  <a:pt x="2221725" y="1101492"/>
                  <a:pt x="2220672" y="1103391"/>
                  <a:pt x="2219318" y="1105785"/>
                </a:cubicBezTo>
                <a:cubicBezTo>
                  <a:pt x="2216612" y="1110574"/>
                  <a:pt x="2212707" y="1117353"/>
                  <a:pt x="2207889" y="1125618"/>
                </a:cubicBezTo>
                <a:cubicBezTo>
                  <a:pt x="2198249" y="1142151"/>
                  <a:pt x="2184962" y="1164649"/>
                  <a:pt x="2170341" y="1189135"/>
                </a:cubicBezTo>
                <a:cubicBezTo>
                  <a:pt x="2127587" y="1260743"/>
                  <a:pt x="2099133" y="1308654"/>
                  <a:pt x="2081313" y="1339159"/>
                </a:cubicBezTo>
                <a:cubicBezTo>
                  <a:pt x="2072401" y="1354411"/>
                  <a:pt x="2066149" y="1365313"/>
                  <a:pt x="2062102" y="1372635"/>
                </a:cubicBezTo>
                <a:cubicBezTo>
                  <a:pt x="2060077" y="1376294"/>
                  <a:pt x="2058600" y="1379061"/>
                  <a:pt x="2057629" y="1381014"/>
                </a:cubicBezTo>
                <a:cubicBezTo>
                  <a:pt x="2057143" y="1381988"/>
                  <a:pt x="2056783" y="1382764"/>
                  <a:pt x="2056550" y="1383323"/>
                </a:cubicBezTo>
                <a:cubicBezTo>
                  <a:pt x="2056361" y="1383777"/>
                  <a:pt x="2056259" y="1384137"/>
                  <a:pt x="2056234" y="1384200"/>
                </a:cubicBezTo>
                <a:lnTo>
                  <a:pt x="2056234" y="1384206"/>
                </a:lnTo>
                <a:cubicBezTo>
                  <a:pt x="2056017" y="1385954"/>
                  <a:pt x="2055944" y="1391663"/>
                  <a:pt x="2056149" y="1396367"/>
                </a:cubicBezTo>
                <a:cubicBezTo>
                  <a:pt x="2056196" y="1397452"/>
                  <a:pt x="2056259" y="1398247"/>
                  <a:pt x="2056446" y="1398758"/>
                </a:cubicBezTo>
                <a:cubicBezTo>
                  <a:pt x="2056632" y="1399266"/>
                  <a:pt x="2056853" y="1399600"/>
                  <a:pt x="2057698" y="1400070"/>
                </a:cubicBezTo>
                <a:cubicBezTo>
                  <a:pt x="2059383" y="1401007"/>
                  <a:pt x="2063610" y="1401909"/>
                  <a:pt x="2072133" y="1402449"/>
                </a:cubicBezTo>
                <a:cubicBezTo>
                  <a:pt x="2089177" y="1403524"/>
                  <a:pt x="2123467" y="1403534"/>
                  <a:pt x="2191987" y="1403534"/>
                </a:cubicBezTo>
                <a:cubicBezTo>
                  <a:pt x="2229665" y="1403534"/>
                  <a:pt x="2264091" y="1403247"/>
                  <a:pt x="2289198" y="1402786"/>
                </a:cubicBezTo>
                <a:cubicBezTo>
                  <a:pt x="2301753" y="1402559"/>
                  <a:pt x="2311977" y="1402288"/>
                  <a:pt x="2319100" y="1401985"/>
                </a:cubicBezTo>
                <a:cubicBezTo>
                  <a:pt x="2322662" y="1401837"/>
                  <a:pt x="2325450" y="1401679"/>
                  <a:pt x="2327343" y="1401518"/>
                </a:cubicBezTo>
                <a:cubicBezTo>
                  <a:pt x="2328258" y="1401439"/>
                  <a:pt x="2328936" y="1401360"/>
                  <a:pt x="2329390" y="1401291"/>
                </a:cubicBezTo>
                <a:cubicBezTo>
                  <a:pt x="2329456" y="1401117"/>
                  <a:pt x="2329460" y="1401133"/>
                  <a:pt x="2329545" y="1400821"/>
                </a:cubicBezTo>
                <a:cubicBezTo>
                  <a:pt x="2329715" y="1400203"/>
                  <a:pt x="2329917" y="1399345"/>
                  <a:pt x="2330141" y="1398294"/>
                </a:cubicBezTo>
                <a:cubicBezTo>
                  <a:pt x="2330586" y="1396200"/>
                  <a:pt x="2331110" y="1393335"/>
                  <a:pt x="2331687" y="1389928"/>
                </a:cubicBezTo>
                <a:cubicBezTo>
                  <a:pt x="2332841" y="1383115"/>
                  <a:pt x="2334201" y="1374130"/>
                  <a:pt x="2335519" y="1364648"/>
                </a:cubicBezTo>
                <a:cubicBezTo>
                  <a:pt x="2338160" y="1345686"/>
                  <a:pt x="2340658" y="1324667"/>
                  <a:pt x="2341169" y="1315118"/>
                </a:cubicBezTo>
                <a:cubicBezTo>
                  <a:pt x="2341381" y="1311175"/>
                  <a:pt x="2341532" y="1308238"/>
                  <a:pt x="2341428" y="1306150"/>
                </a:cubicBezTo>
                <a:cubicBezTo>
                  <a:pt x="2341324" y="1304058"/>
                  <a:pt x="2340974" y="1302929"/>
                  <a:pt x="2340444" y="1302285"/>
                </a:cubicBezTo>
                <a:cubicBezTo>
                  <a:pt x="2339911" y="1301639"/>
                  <a:pt x="2339005" y="1301181"/>
                  <a:pt x="2337128" y="1300831"/>
                </a:cubicBezTo>
                <a:cubicBezTo>
                  <a:pt x="2335248" y="1300481"/>
                  <a:pt x="2332529" y="1300298"/>
                  <a:pt x="2328876" y="1300061"/>
                </a:cubicBezTo>
                <a:cubicBezTo>
                  <a:pt x="2325226" y="1299825"/>
                  <a:pt x="2322517" y="1299651"/>
                  <a:pt x="2320535" y="1299771"/>
                </a:cubicBezTo>
                <a:cubicBezTo>
                  <a:pt x="2318554" y="1299888"/>
                  <a:pt x="2317390" y="1300251"/>
                  <a:pt x="2316419" y="1300998"/>
                </a:cubicBezTo>
                <a:cubicBezTo>
                  <a:pt x="2314479" y="1302491"/>
                  <a:pt x="2312911" y="1306421"/>
                  <a:pt x="2309961" y="1314781"/>
                </a:cubicBezTo>
                <a:cubicBezTo>
                  <a:pt x="2302624" y="1335601"/>
                  <a:pt x="2283428" y="1355970"/>
                  <a:pt x="2265214" y="1361913"/>
                </a:cubicBezTo>
                <a:cubicBezTo>
                  <a:pt x="2261378" y="1363165"/>
                  <a:pt x="2253384" y="1364339"/>
                  <a:pt x="2243132" y="1365421"/>
                </a:cubicBezTo>
                <a:cubicBezTo>
                  <a:pt x="2232880" y="1366499"/>
                  <a:pt x="2220505" y="1367421"/>
                  <a:pt x="2208445" y="1367922"/>
                </a:cubicBezTo>
                <a:cubicBezTo>
                  <a:pt x="2195830" y="1368446"/>
                  <a:pt x="2186511" y="1369184"/>
                  <a:pt x="2179972" y="1369203"/>
                </a:cubicBezTo>
                <a:cubicBezTo>
                  <a:pt x="2176704" y="1369212"/>
                  <a:pt x="2174130" y="1369051"/>
                  <a:pt x="2172079" y="1368518"/>
                </a:cubicBezTo>
                <a:cubicBezTo>
                  <a:pt x="2170028" y="1367985"/>
                  <a:pt x="2168334" y="1366925"/>
                  <a:pt x="2167618" y="1365178"/>
                </a:cubicBezTo>
                <a:cubicBezTo>
                  <a:pt x="2166905" y="1363430"/>
                  <a:pt x="2167205" y="1361459"/>
                  <a:pt x="2168000" y="1359165"/>
                </a:cubicBezTo>
                <a:cubicBezTo>
                  <a:pt x="2168798" y="1356875"/>
                  <a:pt x="2170158" y="1354168"/>
                  <a:pt x="2172044" y="1350831"/>
                </a:cubicBezTo>
                <a:cubicBezTo>
                  <a:pt x="2175811" y="1344153"/>
                  <a:pt x="2181688" y="1334976"/>
                  <a:pt x="2189331" y="1322279"/>
                </a:cubicBezTo>
                <a:cubicBezTo>
                  <a:pt x="2201770" y="1301617"/>
                  <a:pt x="2233612" y="1247232"/>
                  <a:pt x="2263186" y="1196397"/>
                </a:cubicBezTo>
                <a:cubicBezTo>
                  <a:pt x="2277974" y="1170980"/>
                  <a:pt x="2292201" y="1146447"/>
                  <a:pt x="2303148" y="1127447"/>
                </a:cubicBezTo>
                <a:cubicBezTo>
                  <a:pt x="2314097" y="1108448"/>
                  <a:pt x="2321819" y="1094880"/>
                  <a:pt x="2323438" y="1091757"/>
                </a:cubicBezTo>
                <a:cubicBezTo>
                  <a:pt x="2326390" y="1086056"/>
                  <a:pt x="2329333" y="1077262"/>
                  <a:pt x="2329845" y="1072908"/>
                </a:cubicBezTo>
                <a:cubicBezTo>
                  <a:pt x="2329971" y="1071823"/>
                  <a:pt x="2330027" y="1071003"/>
                  <a:pt x="2329936" y="1070524"/>
                </a:cubicBezTo>
                <a:cubicBezTo>
                  <a:pt x="2329845" y="1070044"/>
                  <a:pt x="2329763" y="1069826"/>
                  <a:pt x="2329103" y="1069404"/>
                </a:cubicBezTo>
                <a:cubicBezTo>
                  <a:pt x="2327788" y="1068555"/>
                  <a:pt x="2323911" y="1067612"/>
                  <a:pt x="2315895" y="1067072"/>
                </a:cubicBezTo>
                <a:cubicBezTo>
                  <a:pt x="2299864" y="1066000"/>
                  <a:pt x="2267223" y="1065997"/>
                  <a:pt x="2202022" y="1065997"/>
                </a:cubicBezTo>
                <a:close/>
                <a:moveTo>
                  <a:pt x="1280747" y="1088855"/>
                </a:moveTo>
                <a:cubicBezTo>
                  <a:pt x="1284259" y="1088845"/>
                  <a:pt x="1287858" y="1089104"/>
                  <a:pt x="1291549" y="1089643"/>
                </a:cubicBezTo>
                <a:cubicBezTo>
                  <a:pt x="1319451" y="1093700"/>
                  <a:pt x="1341290" y="1111924"/>
                  <a:pt x="1355469" y="1141050"/>
                </a:cubicBezTo>
                <a:cubicBezTo>
                  <a:pt x="1369649" y="1170179"/>
                  <a:pt x="1376321" y="1210226"/>
                  <a:pt x="1374299" y="1258484"/>
                </a:cubicBezTo>
                <a:cubicBezTo>
                  <a:pt x="1373040" y="1288506"/>
                  <a:pt x="1368898" y="1312462"/>
                  <a:pt x="1361643" y="1330724"/>
                </a:cubicBezTo>
                <a:cubicBezTo>
                  <a:pt x="1354391" y="1348989"/>
                  <a:pt x="1343958" y="1361597"/>
                  <a:pt x="1330239" y="1368597"/>
                </a:cubicBezTo>
                <a:cubicBezTo>
                  <a:pt x="1321738" y="1372935"/>
                  <a:pt x="1309779" y="1375058"/>
                  <a:pt x="1297621" y="1375133"/>
                </a:cubicBezTo>
                <a:cubicBezTo>
                  <a:pt x="1285463" y="1375212"/>
                  <a:pt x="1273129" y="1373238"/>
                  <a:pt x="1263902" y="1369048"/>
                </a:cubicBezTo>
                <a:cubicBezTo>
                  <a:pt x="1229227" y="1353298"/>
                  <a:pt x="1206865" y="1305664"/>
                  <a:pt x="1202874" y="1241172"/>
                </a:cubicBezTo>
                <a:cubicBezTo>
                  <a:pt x="1199836" y="1192046"/>
                  <a:pt x="1207073" y="1152198"/>
                  <a:pt x="1222549" y="1125501"/>
                </a:cubicBezTo>
                <a:cubicBezTo>
                  <a:pt x="1236088" y="1102142"/>
                  <a:pt x="1256164" y="1088918"/>
                  <a:pt x="1280747" y="1088855"/>
                </a:cubicBezTo>
                <a:close/>
                <a:moveTo>
                  <a:pt x="339501" y="1305582"/>
                </a:moveTo>
                <a:cubicBezTo>
                  <a:pt x="339615" y="1313008"/>
                  <a:pt x="339561" y="1327566"/>
                  <a:pt x="339728" y="1333213"/>
                </a:cubicBezTo>
                <a:cubicBezTo>
                  <a:pt x="340038" y="1343705"/>
                  <a:pt x="340438" y="1351295"/>
                  <a:pt x="340949" y="1356541"/>
                </a:cubicBezTo>
                <a:cubicBezTo>
                  <a:pt x="340968" y="1356727"/>
                  <a:pt x="340990" y="1356802"/>
                  <a:pt x="341009" y="1356985"/>
                </a:cubicBezTo>
                <a:cubicBezTo>
                  <a:pt x="339965" y="1353490"/>
                  <a:pt x="340031" y="1319683"/>
                  <a:pt x="339501" y="1305582"/>
                </a:cubicBezTo>
                <a:close/>
                <a:moveTo>
                  <a:pt x="1191710" y="1388357"/>
                </a:moveTo>
                <a:cubicBezTo>
                  <a:pt x="1191789" y="1388402"/>
                  <a:pt x="1191947" y="1387667"/>
                  <a:pt x="1192022" y="1387711"/>
                </a:cubicBezTo>
                <a:cubicBezTo>
                  <a:pt x="1191947" y="1387667"/>
                  <a:pt x="1191802" y="1388370"/>
                  <a:pt x="1191710" y="1388357"/>
                </a:cubicBezTo>
                <a:close/>
                <a:moveTo>
                  <a:pt x="1904393" y="1482918"/>
                </a:moveTo>
                <a:cubicBezTo>
                  <a:pt x="1904283" y="1482997"/>
                  <a:pt x="1904138" y="1483108"/>
                  <a:pt x="1903999" y="1483240"/>
                </a:cubicBezTo>
                <a:cubicBezTo>
                  <a:pt x="1903611" y="1483606"/>
                  <a:pt x="1903084" y="1484158"/>
                  <a:pt x="1902447" y="1484855"/>
                </a:cubicBezTo>
                <a:cubicBezTo>
                  <a:pt x="1901172" y="1486249"/>
                  <a:pt x="1899472" y="1488234"/>
                  <a:pt x="1897488" y="1490647"/>
                </a:cubicBezTo>
                <a:cubicBezTo>
                  <a:pt x="1893516" y="1495467"/>
                  <a:pt x="1888393" y="1502000"/>
                  <a:pt x="1883093" y="1509057"/>
                </a:cubicBezTo>
                <a:cubicBezTo>
                  <a:pt x="1872384" y="1523315"/>
                  <a:pt x="1853340" y="1544593"/>
                  <a:pt x="1840557" y="1556577"/>
                </a:cubicBezTo>
                <a:cubicBezTo>
                  <a:pt x="1834233" y="1562508"/>
                  <a:pt x="1828223" y="1568331"/>
                  <a:pt x="1823643" y="1572924"/>
                </a:cubicBezTo>
                <a:cubicBezTo>
                  <a:pt x="1821356" y="1575220"/>
                  <a:pt x="1819419" y="1577211"/>
                  <a:pt x="1817993" y="1578744"/>
                </a:cubicBezTo>
                <a:cubicBezTo>
                  <a:pt x="1816567" y="1580277"/>
                  <a:pt x="1815577" y="1581498"/>
                  <a:pt x="1815473" y="1581671"/>
                </a:cubicBezTo>
                <a:cubicBezTo>
                  <a:pt x="1815230" y="1582075"/>
                  <a:pt x="1815154" y="1583261"/>
                  <a:pt x="1815801" y="1584858"/>
                </a:cubicBezTo>
                <a:cubicBezTo>
                  <a:pt x="1816447" y="1586454"/>
                  <a:pt x="1817703" y="1588343"/>
                  <a:pt x="1819406" y="1590044"/>
                </a:cubicBezTo>
                <a:cubicBezTo>
                  <a:pt x="1822911" y="1593552"/>
                  <a:pt x="1824649" y="1594880"/>
                  <a:pt x="1830217" y="1594400"/>
                </a:cubicBezTo>
                <a:cubicBezTo>
                  <a:pt x="1835785" y="1593921"/>
                  <a:pt x="1845059" y="1591208"/>
                  <a:pt x="1862046" y="1585848"/>
                </a:cubicBezTo>
                <a:cubicBezTo>
                  <a:pt x="1897582" y="1574637"/>
                  <a:pt x="1928563" y="1556817"/>
                  <a:pt x="1955304" y="1532202"/>
                </a:cubicBezTo>
                <a:cubicBezTo>
                  <a:pt x="1958942" y="1528855"/>
                  <a:pt x="1962254" y="1525375"/>
                  <a:pt x="1964626" y="1522517"/>
                </a:cubicBezTo>
                <a:cubicBezTo>
                  <a:pt x="1965812" y="1521088"/>
                  <a:pt x="1966762" y="1519817"/>
                  <a:pt x="1967386" y="1518827"/>
                </a:cubicBezTo>
                <a:cubicBezTo>
                  <a:pt x="1967762" y="1518227"/>
                  <a:pt x="1967979" y="1517675"/>
                  <a:pt x="1968093" y="1517385"/>
                </a:cubicBezTo>
                <a:cubicBezTo>
                  <a:pt x="1968055" y="1517328"/>
                  <a:pt x="1968008" y="1517265"/>
                  <a:pt x="1967945" y="1517202"/>
                </a:cubicBezTo>
                <a:cubicBezTo>
                  <a:pt x="1967588" y="1516827"/>
                  <a:pt x="1966967" y="1516290"/>
                  <a:pt x="1966159" y="1515666"/>
                </a:cubicBezTo>
                <a:cubicBezTo>
                  <a:pt x="1964541" y="1514416"/>
                  <a:pt x="1962150" y="1512795"/>
                  <a:pt x="1959257" y="1510965"/>
                </a:cubicBezTo>
                <a:cubicBezTo>
                  <a:pt x="1953475" y="1507309"/>
                  <a:pt x="1945670" y="1502805"/>
                  <a:pt x="1937730" y="1498489"/>
                </a:cubicBezTo>
                <a:cubicBezTo>
                  <a:pt x="1929794" y="1494174"/>
                  <a:pt x="1921712" y="1490038"/>
                  <a:pt x="1915371" y="1487104"/>
                </a:cubicBezTo>
                <a:cubicBezTo>
                  <a:pt x="1912200" y="1485634"/>
                  <a:pt x="1909459" y="1484464"/>
                  <a:pt x="1907431" y="1483732"/>
                </a:cubicBezTo>
                <a:cubicBezTo>
                  <a:pt x="1906415" y="1483366"/>
                  <a:pt x="1905573" y="1483111"/>
                  <a:pt x="1904989" y="1482981"/>
                </a:cubicBezTo>
                <a:cubicBezTo>
                  <a:pt x="1904743" y="1482928"/>
                  <a:pt x="1904526" y="1482921"/>
                  <a:pt x="1904393" y="1482918"/>
                </a:cubicBezTo>
                <a:close/>
                <a:moveTo>
                  <a:pt x="1064105" y="1608589"/>
                </a:moveTo>
                <a:cubicBezTo>
                  <a:pt x="1063045" y="1608659"/>
                  <a:pt x="1059724" y="1608984"/>
                  <a:pt x="1055295" y="1609501"/>
                </a:cubicBezTo>
                <a:cubicBezTo>
                  <a:pt x="1050295" y="1610088"/>
                  <a:pt x="1043642" y="1610917"/>
                  <a:pt x="1036166" y="1611879"/>
                </a:cubicBezTo>
                <a:cubicBezTo>
                  <a:pt x="1021207" y="1613810"/>
                  <a:pt x="1002935" y="1616280"/>
                  <a:pt x="987854" y="1618460"/>
                </a:cubicBezTo>
                <a:cubicBezTo>
                  <a:pt x="975481" y="1620249"/>
                  <a:pt x="969235" y="1621337"/>
                  <a:pt x="967040" y="1622700"/>
                </a:cubicBezTo>
                <a:cubicBezTo>
                  <a:pt x="965945" y="1623381"/>
                  <a:pt x="965727" y="1623823"/>
                  <a:pt x="965630" y="1625028"/>
                </a:cubicBezTo>
                <a:cubicBezTo>
                  <a:pt x="965535" y="1626233"/>
                  <a:pt x="965838" y="1628160"/>
                  <a:pt x="966308" y="1630813"/>
                </a:cubicBezTo>
                <a:cubicBezTo>
                  <a:pt x="967336" y="1636649"/>
                  <a:pt x="969040" y="1646343"/>
                  <a:pt x="970090" y="1652352"/>
                </a:cubicBezTo>
                <a:cubicBezTo>
                  <a:pt x="971138" y="1658337"/>
                  <a:pt x="969585" y="1666854"/>
                  <a:pt x="961478" y="1690813"/>
                </a:cubicBezTo>
                <a:cubicBezTo>
                  <a:pt x="953368" y="1714772"/>
                  <a:pt x="938601" y="1754267"/>
                  <a:pt x="912854" y="1822071"/>
                </a:cubicBezTo>
                <a:cubicBezTo>
                  <a:pt x="905280" y="1842014"/>
                  <a:pt x="889192" y="1884963"/>
                  <a:pt x="877107" y="1917496"/>
                </a:cubicBezTo>
                <a:cubicBezTo>
                  <a:pt x="863122" y="1955139"/>
                  <a:pt x="854539" y="1976760"/>
                  <a:pt x="846817" y="1990211"/>
                </a:cubicBezTo>
                <a:cubicBezTo>
                  <a:pt x="839094" y="2003659"/>
                  <a:pt x="831993" y="2008968"/>
                  <a:pt x="821747" y="2013296"/>
                </a:cubicBezTo>
                <a:cubicBezTo>
                  <a:pt x="814571" y="2016328"/>
                  <a:pt x="810908" y="2018164"/>
                  <a:pt x="809240" y="2020110"/>
                </a:cubicBezTo>
                <a:cubicBezTo>
                  <a:pt x="808407" y="2021085"/>
                  <a:pt x="807956" y="2022094"/>
                  <a:pt x="807675" y="2023618"/>
                </a:cubicBezTo>
                <a:cubicBezTo>
                  <a:pt x="807391" y="2025139"/>
                  <a:pt x="807325" y="2027151"/>
                  <a:pt x="807325" y="2029810"/>
                </a:cubicBezTo>
                <a:cubicBezTo>
                  <a:pt x="807325" y="2032880"/>
                  <a:pt x="807571" y="2035933"/>
                  <a:pt x="807952" y="2038306"/>
                </a:cubicBezTo>
                <a:cubicBezTo>
                  <a:pt x="808145" y="2039492"/>
                  <a:pt x="808369" y="2040511"/>
                  <a:pt x="808599" y="2041252"/>
                </a:cubicBezTo>
                <a:cubicBezTo>
                  <a:pt x="808792" y="2041870"/>
                  <a:pt x="808962" y="2042113"/>
                  <a:pt x="808987" y="2042183"/>
                </a:cubicBezTo>
                <a:cubicBezTo>
                  <a:pt x="809221" y="2042230"/>
                  <a:pt x="809555" y="2042287"/>
                  <a:pt x="810022" y="2042347"/>
                </a:cubicBezTo>
                <a:cubicBezTo>
                  <a:pt x="811047" y="2042479"/>
                  <a:pt x="812552" y="2042608"/>
                  <a:pt x="814451" y="2042728"/>
                </a:cubicBezTo>
                <a:cubicBezTo>
                  <a:pt x="818252" y="2042974"/>
                  <a:pt x="823643" y="2043189"/>
                  <a:pt x="830205" y="2043359"/>
                </a:cubicBezTo>
                <a:cubicBezTo>
                  <a:pt x="843334" y="2043700"/>
                  <a:pt x="861160" y="2043870"/>
                  <a:pt x="880495" y="2043782"/>
                </a:cubicBezTo>
                <a:cubicBezTo>
                  <a:pt x="915671" y="2043624"/>
                  <a:pt x="933346" y="2043498"/>
                  <a:pt x="941756" y="2041829"/>
                </a:cubicBezTo>
                <a:cubicBezTo>
                  <a:pt x="945961" y="2040996"/>
                  <a:pt x="947586" y="2039914"/>
                  <a:pt x="948384" y="2038514"/>
                </a:cubicBezTo>
                <a:cubicBezTo>
                  <a:pt x="949765" y="2036097"/>
                  <a:pt x="949223" y="2027766"/>
                  <a:pt x="948623" y="2023536"/>
                </a:cubicBezTo>
                <a:cubicBezTo>
                  <a:pt x="947787" y="2020691"/>
                  <a:pt x="945254" y="2018706"/>
                  <a:pt x="944393" y="2018085"/>
                </a:cubicBezTo>
                <a:cubicBezTo>
                  <a:pt x="944393" y="2018085"/>
                  <a:pt x="940766" y="2015968"/>
                  <a:pt x="935289" y="2015514"/>
                </a:cubicBezTo>
                <a:cubicBezTo>
                  <a:pt x="929838" y="2015063"/>
                  <a:pt x="924072" y="2011593"/>
                  <a:pt x="919478" y="2006489"/>
                </a:cubicBezTo>
                <a:cubicBezTo>
                  <a:pt x="914885" y="2001385"/>
                  <a:pt x="911425" y="1995003"/>
                  <a:pt x="911425" y="1989170"/>
                </a:cubicBezTo>
                <a:cubicBezTo>
                  <a:pt x="911425" y="1986331"/>
                  <a:pt x="912557" y="1981413"/>
                  <a:pt x="914289" y="1975022"/>
                </a:cubicBezTo>
                <a:cubicBezTo>
                  <a:pt x="916024" y="1968634"/>
                  <a:pt x="918390" y="1960953"/>
                  <a:pt x="920927" y="1953335"/>
                </a:cubicBezTo>
                <a:cubicBezTo>
                  <a:pt x="923463" y="1945719"/>
                  <a:pt x="926169" y="1938171"/>
                  <a:pt x="928602" y="1932048"/>
                </a:cubicBezTo>
                <a:cubicBezTo>
                  <a:pt x="931034" y="1925925"/>
                  <a:pt x="933046" y="1921363"/>
                  <a:pt x="934747" y="1919136"/>
                </a:cubicBezTo>
                <a:cubicBezTo>
                  <a:pt x="935873" y="1917660"/>
                  <a:pt x="937642" y="1917218"/>
                  <a:pt x="940437" y="1916688"/>
                </a:cubicBezTo>
                <a:cubicBezTo>
                  <a:pt x="943235" y="1916158"/>
                  <a:pt x="947135" y="1915758"/>
                  <a:pt x="952434" y="1915445"/>
                </a:cubicBezTo>
                <a:cubicBezTo>
                  <a:pt x="963033" y="1914821"/>
                  <a:pt x="979223" y="1914568"/>
                  <a:pt x="1002964" y="1914568"/>
                </a:cubicBezTo>
                <a:cubicBezTo>
                  <a:pt x="1034938" y="1914568"/>
                  <a:pt x="1050998" y="1914433"/>
                  <a:pt x="1061235" y="1919319"/>
                </a:cubicBezTo>
                <a:cubicBezTo>
                  <a:pt x="1066354" y="1921764"/>
                  <a:pt x="1069872" y="1925543"/>
                  <a:pt x="1072806" y="1930896"/>
                </a:cubicBezTo>
                <a:cubicBezTo>
                  <a:pt x="1075739" y="1936249"/>
                  <a:pt x="1078190" y="1943190"/>
                  <a:pt x="1081452" y="1952382"/>
                </a:cubicBezTo>
                <a:cubicBezTo>
                  <a:pt x="1089900" y="1976186"/>
                  <a:pt x="1094124" y="1989098"/>
                  <a:pt x="1091752" y="1998369"/>
                </a:cubicBezTo>
                <a:cubicBezTo>
                  <a:pt x="1090566" y="2003003"/>
                  <a:pt x="1087591" y="2006517"/>
                  <a:pt x="1083029" y="2009501"/>
                </a:cubicBezTo>
                <a:cubicBezTo>
                  <a:pt x="1078465" y="2012489"/>
                  <a:pt x="1072285" y="2015079"/>
                  <a:pt x="1064200" y="2018214"/>
                </a:cubicBezTo>
                <a:cubicBezTo>
                  <a:pt x="1060563" y="2019624"/>
                  <a:pt x="1058862" y="2020687"/>
                  <a:pt x="1057878" y="2022514"/>
                </a:cubicBezTo>
                <a:cubicBezTo>
                  <a:pt x="1056894" y="2024341"/>
                  <a:pt x="1056534" y="2027413"/>
                  <a:pt x="1056534" y="2032842"/>
                </a:cubicBezTo>
                <a:cubicBezTo>
                  <a:pt x="1056534" y="2034504"/>
                  <a:pt x="1057430" y="2039343"/>
                  <a:pt x="1060159" y="2040555"/>
                </a:cubicBezTo>
                <a:cubicBezTo>
                  <a:pt x="1061768" y="2041243"/>
                  <a:pt x="1063963" y="2041870"/>
                  <a:pt x="1067660" y="2042309"/>
                </a:cubicBezTo>
                <a:cubicBezTo>
                  <a:pt x="1079919" y="2043766"/>
                  <a:pt x="1105023" y="2043577"/>
                  <a:pt x="1155102" y="2043161"/>
                </a:cubicBezTo>
                <a:cubicBezTo>
                  <a:pt x="1205180" y="2042744"/>
                  <a:pt x="1230281" y="2042514"/>
                  <a:pt x="1242653" y="2040782"/>
                </a:cubicBezTo>
                <a:cubicBezTo>
                  <a:pt x="1245552" y="2040479"/>
                  <a:pt x="1248183" y="2039359"/>
                  <a:pt x="1250915" y="2038454"/>
                </a:cubicBezTo>
                <a:cubicBezTo>
                  <a:pt x="1251647" y="2038056"/>
                  <a:pt x="1252543" y="2037678"/>
                  <a:pt x="1252931" y="2037246"/>
                </a:cubicBezTo>
                <a:cubicBezTo>
                  <a:pt x="1254205" y="2035833"/>
                  <a:pt x="1254407" y="2033804"/>
                  <a:pt x="1254650" y="2030476"/>
                </a:cubicBezTo>
                <a:cubicBezTo>
                  <a:pt x="1254890" y="2027145"/>
                  <a:pt x="1255066" y="2024672"/>
                  <a:pt x="1254987" y="2022902"/>
                </a:cubicBezTo>
                <a:cubicBezTo>
                  <a:pt x="1254909" y="2021132"/>
                  <a:pt x="1254615" y="2020167"/>
                  <a:pt x="1254063" y="2019457"/>
                </a:cubicBezTo>
                <a:cubicBezTo>
                  <a:pt x="1253514" y="2018751"/>
                  <a:pt x="1252530" y="2018126"/>
                  <a:pt x="1250688" y="2017463"/>
                </a:cubicBezTo>
                <a:cubicBezTo>
                  <a:pt x="1248845" y="2016801"/>
                  <a:pt x="1246218" y="2016132"/>
                  <a:pt x="1242691" y="2015246"/>
                </a:cubicBezTo>
                <a:cubicBezTo>
                  <a:pt x="1236442" y="2013672"/>
                  <a:pt x="1231603" y="2012669"/>
                  <a:pt x="1227010" y="2009448"/>
                </a:cubicBezTo>
                <a:cubicBezTo>
                  <a:pt x="1222420" y="2006224"/>
                  <a:pt x="1218297" y="2000931"/>
                  <a:pt x="1213202" y="1991098"/>
                </a:cubicBezTo>
                <a:cubicBezTo>
                  <a:pt x="1203013" y="1971432"/>
                  <a:pt x="1188710" y="1933275"/>
                  <a:pt x="1159155" y="1855187"/>
                </a:cubicBezTo>
                <a:cubicBezTo>
                  <a:pt x="1139458" y="1803140"/>
                  <a:pt x="1112089" y="1731456"/>
                  <a:pt x="1098339" y="1695895"/>
                </a:cubicBezTo>
                <a:cubicBezTo>
                  <a:pt x="1084582" y="1660321"/>
                  <a:pt x="1071642" y="1626066"/>
                  <a:pt x="1069437" y="1619318"/>
                </a:cubicBezTo>
                <a:cubicBezTo>
                  <a:pt x="1068402" y="1616148"/>
                  <a:pt x="1067162" y="1613264"/>
                  <a:pt x="1066042" y="1611239"/>
                </a:cubicBezTo>
                <a:cubicBezTo>
                  <a:pt x="1065481" y="1610230"/>
                  <a:pt x="1064948" y="1609428"/>
                  <a:pt x="1064544" y="1608962"/>
                </a:cubicBezTo>
                <a:cubicBezTo>
                  <a:pt x="1064339" y="1608722"/>
                  <a:pt x="1064150" y="1608624"/>
                  <a:pt x="1064096" y="1608589"/>
                </a:cubicBezTo>
                <a:close/>
                <a:moveTo>
                  <a:pt x="616146" y="1609485"/>
                </a:moveTo>
                <a:cubicBezTo>
                  <a:pt x="607597" y="1609189"/>
                  <a:pt x="599254" y="1609214"/>
                  <a:pt x="591317" y="1609608"/>
                </a:cubicBezTo>
                <a:cubicBezTo>
                  <a:pt x="522617" y="1613012"/>
                  <a:pt x="476352" y="1632655"/>
                  <a:pt x="431327" y="1677491"/>
                </a:cubicBezTo>
                <a:cubicBezTo>
                  <a:pt x="400744" y="1707948"/>
                  <a:pt x="385649" y="1734323"/>
                  <a:pt x="374848" y="1776162"/>
                </a:cubicBezTo>
                <a:cubicBezTo>
                  <a:pt x="366722" y="1807645"/>
                  <a:pt x="365952" y="1860449"/>
                  <a:pt x="373161" y="1893092"/>
                </a:cubicBezTo>
                <a:cubicBezTo>
                  <a:pt x="391085" y="1974271"/>
                  <a:pt x="454778" y="2032369"/>
                  <a:pt x="543677" y="2048454"/>
                </a:cubicBezTo>
                <a:cubicBezTo>
                  <a:pt x="595187" y="2057772"/>
                  <a:pt x="665837" y="2052239"/>
                  <a:pt x="721202" y="2034504"/>
                </a:cubicBezTo>
                <a:cubicBezTo>
                  <a:pt x="731701" y="2031142"/>
                  <a:pt x="739612" y="2028176"/>
                  <a:pt x="745205" y="2025495"/>
                </a:cubicBezTo>
                <a:cubicBezTo>
                  <a:pt x="750798" y="2022817"/>
                  <a:pt x="754025" y="2020359"/>
                  <a:pt x="755224" y="2018460"/>
                </a:cubicBezTo>
                <a:cubicBezTo>
                  <a:pt x="756177" y="2016952"/>
                  <a:pt x="757842" y="2012596"/>
                  <a:pt x="759593" y="2006830"/>
                </a:cubicBezTo>
                <a:cubicBezTo>
                  <a:pt x="761344" y="2001060"/>
                  <a:pt x="763281" y="1993767"/>
                  <a:pt x="765174" y="1985880"/>
                </a:cubicBezTo>
                <a:cubicBezTo>
                  <a:pt x="768959" y="1970107"/>
                  <a:pt x="772574" y="1951947"/>
                  <a:pt x="774256" y="1938827"/>
                </a:cubicBezTo>
                <a:cubicBezTo>
                  <a:pt x="774849" y="1934199"/>
                  <a:pt x="775309" y="1930780"/>
                  <a:pt x="775309" y="1928363"/>
                </a:cubicBezTo>
                <a:cubicBezTo>
                  <a:pt x="775309" y="1925950"/>
                  <a:pt x="774921" y="1924729"/>
                  <a:pt x="773991" y="1923799"/>
                </a:cubicBezTo>
                <a:cubicBezTo>
                  <a:pt x="773060" y="1922871"/>
                  <a:pt x="771233" y="1922073"/>
                  <a:pt x="768032" y="1921395"/>
                </a:cubicBezTo>
                <a:cubicBezTo>
                  <a:pt x="764833" y="1920720"/>
                  <a:pt x="760357" y="1920146"/>
                  <a:pt x="754325" y="1919338"/>
                </a:cubicBezTo>
                <a:cubicBezTo>
                  <a:pt x="750590" y="1918840"/>
                  <a:pt x="747817" y="1918477"/>
                  <a:pt x="745761" y="1918470"/>
                </a:cubicBezTo>
                <a:cubicBezTo>
                  <a:pt x="743704" y="1918464"/>
                  <a:pt x="742439" y="1918764"/>
                  <a:pt x="741300" y="1919524"/>
                </a:cubicBezTo>
                <a:cubicBezTo>
                  <a:pt x="739022" y="1921041"/>
                  <a:pt x="736880" y="1925193"/>
                  <a:pt x="732742" y="1933934"/>
                </a:cubicBezTo>
                <a:cubicBezTo>
                  <a:pt x="721013" y="1958704"/>
                  <a:pt x="703313" y="1977540"/>
                  <a:pt x="679748" y="1990315"/>
                </a:cubicBezTo>
                <a:cubicBezTo>
                  <a:pt x="670102" y="1995546"/>
                  <a:pt x="664625" y="1998363"/>
                  <a:pt x="657335" y="1999804"/>
                </a:cubicBezTo>
                <a:cubicBezTo>
                  <a:pt x="650042" y="2001246"/>
                  <a:pt x="641133" y="2001318"/>
                  <a:pt x="624361" y="2001318"/>
                </a:cubicBezTo>
                <a:cubicBezTo>
                  <a:pt x="593156" y="2001318"/>
                  <a:pt x="587206" y="2000334"/>
                  <a:pt x="570664" y="1992584"/>
                </a:cubicBezTo>
                <a:cubicBezTo>
                  <a:pt x="536065" y="1976372"/>
                  <a:pt x="508598" y="1940313"/>
                  <a:pt x="496447" y="1895512"/>
                </a:cubicBezTo>
                <a:cubicBezTo>
                  <a:pt x="489595" y="1870260"/>
                  <a:pt x="487093" y="1815768"/>
                  <a:pt x="491456" y="1787834"/>
                </a:cubicBezTo>
                <a:cubicBezTo>
                  <a:pt x="502573" y="1716642"/>
                  <a:pt x="533582" y="1669349"/>
                  <a:pt x="579345" y="1654923"/>
                </a:cubicBezTo>
                <a:cubicBezTo>
                  <a:pt x="612541" y="1644460"/>
                  <a:pt x="643461" y="1650652"/>
                  <a:pt x="677635" y="1674447"/>
                </a:cubicBezTo>
                <a:cubicBezTo>
                  <a:pt x="698351" y="1688873"/>
                  <a:pt x="713521" y="1710425"/>
                  <a:pt x="721745" y="1737002"/>
                </a:cubicBezTo>
                <a:cubicBezTo>
                  <a:pt x="723395" y="1742339"/>
                  <a:pt x="724606" y="1746289"/>
                  <a:pt x="725896" y="1749005"/>
                </a:cubicBezTo>
                <a:cubicBezTo>
                  <a:pt x="727186" y="1751721"/>
                  <a:pt x="728414" y="1753115"/>
                  <a:pt x="730332" y="1753929"/>
                </a:cubicBezTo>
                <a:cubicBezTo>
                  <a:pt x="734171" y="1755550"/>
                  <a:pt x="741893" y="1754456"/>
                  <a:pt x="757694" y="1751875"/>
                </a:cubicBezTo>
                <a:cubicBezTo>
                  <a:pt x="760335" y="1751446"/>
                  <a:pt x="762237" y="1751096"/>
                  <a:pt x="763382" y="1750588"/>
                </a:cubicBezTo>
                <a:cubicBezTo>
                  <a:pt x="764527" y="1750080"/>
                  <a:pt x="765000" y="1749617"/>
                  <a:pt x="765426" y="1748229"/>
                </a:cubicBezTo>
                <a:cubicBezTo>
                  <a:pt x="766284" y="1745453"/>
                  <a:pt x="765909" y="1738923"/>
                  <a:pt x="764877" y="1726011"/>
                </a:cubicBezTo>
                <a:cubicBezTo>
                  <a:pt x="763215" y="1705131"/>
                  <a:pt x="761268" y="1687201"/>
                  <a:pt x="759218" y="1673431"/>
                </a:cubicBezTo>
                <a:cubicBezTo>
                  <a:pt x="757167" y="1659662"/>
                  <a:pt x="754918" y="1649930"/>
                  <a:pt x="753032" y="1645990"/>
                </a:cubicBezTo>
                <a:cubicBezTo>
                  <a:pt x="751013" y="1641775"/>
                  <a:pt x="743899" y="1636690"/>
                  <a:pt x="733278" y="1632072"/>
                </a:cubicBezTo>
                <a:cubicBezTo>
                  <a:pt x="722657" y="1627454"/>
                  <a:pt x="708616" y="1623141"/>
                  <a:pt x="692871" y="1619545"/>
                </a:cubicBezTo>
                <a:cubicBezTo>
                  <a:pt x="669259" y="1614151"/>
                  <a:pt x="641793" y="1610372"/>
                  <a:pt x="616146" y="1609485"/>
                </a:cubicBezTo>
                <a:close/>
                <a:moveTo>
                  <a:pt x="1463617" y="1618040"/>
                </a:moveTo>
                <a:cubicBezTo>
                  <a:pt x="1419034" y="1618040"/>
                  <a:pt x="1397816" y="1618343"/>
                  <a:pt x="1373006" y="1618602"/>
                </a:cubicBezTo>
                <a:cubicBezTo>
                  <a:pt x="1354365" y="1619154"/>
                  <a:pt x="1306091" y="1619034"/>
                  <a:pt x="1304303" y="1620230"/>
                </a:cubicBezTo>
                <a:cubicBezTo>
                  <a:pt x="1302375" y="1620441"/>
                  <a:pt x="1300555" y="1620662"/>
                  <a:pt x="1299586" y="1620889"/>
                </a:cubicBezTo>
                <a:cubicBezTo>
                  <a:pt x="1299034" y="1621018"/>
                  <a:pt x="1298687" y="1621141"/>
                  <a:pt x="1298479" y="1621233"/>
                </a:cubicBezTo>
                <a:cubicBezTo>
                  <a:pt x="1298249" y="1621968"/>
                  <a:pt x="1297984" y="1623782"/>
                  <a:pt x="1297974" y="1626040"/>
                </a:cubicBezTo>
                <a:cubicBezTo>
                  <a:pt x="1297974" y="1628419"/>
                  <a:pt x="1298148" y="1631220"/>
                  <a:pt x="1298526" y="1633791"/>
                </a:cubicBezTo>
                <a:cubicBezTo>
                  <a:pt x="1299126" y="1637822"/>
                  <a:pt x="1299839" y="1639867"/>
                  <a:pt x="1301571" y="1641425"/>
                </a:cubicBezTo>
                <a:cubicBezTo>
                  <a:pt x="1303306" y="1642980"/>
                  <a:pt x="1306460" y="1644214"/>
                  <a:pt x="1312101" y="1645725"/>
                </a:cubicBezTo>
                <a:cubicBezTo>
                  <a:pt x="1317836" y="1647258"/>
                  <a:pt x="1322482" y="1648062"/>
                  <a:pt x="1326082" y="1651595"/>
                </a:cubicBezTo>
                <a:cubicBezTo>
                  <a:pt x="1329681" y="1655132"/>
                  <a:pt x="1331794" y="1660996"/>
                  <a:pt x="1333167" y="1672027"/>
                </a:cubicBezTo>
                <a:cubicBezTo>
                  <a:pt x="1335911" y="1694087"/>
                  <a:pt x="1335712" y="1737538"/>
                  <a:pt x="1335712" y="1827506"/>
                </a:cubicBezTo>
                <a:cubicBezTo>
                  <a:pt x="1335712" y="1890546"/>
                  <a:pt x="1335488" y="1930981"/>
                  <a:pt x="1334848" y="1956669"/>
                </a:cubicBezTo>
                <a:cubicBezTo>
                  <a:pt x="1334529" y="1969511"/>
                  <a:pt x="1334110" y="1978662"/>
                  <a:pt x="1333555" y="1985142"/>
                </a:cubicBezTo>
                <a:cubicBezTo>
                  <a:pt x="1332999" y="1991618"/>
                  <a:pt x="1332362" y="1995375"/>
                  <a:pt x="1331375" y="1997716"/>
                </a:cubicBezTo>
                <a:cubicBezTo>
                  <a:pt x="1329397" y="2002394"/>
                  <a:pt x="1327028" y="2005820"/>
                  <a:pt x="1322883" y="2008634"/>
                </a:cubicBezTo>
                <a:cubicBezTo>
                  <a:pt x="1318741" y="2011445"/>
                  <a:pt x="1312943" y="2013697"/>
                  <a:pt x="1303858" y="2016618"/>
                </a:cubicBezTo>
                <a:cubicBezTo>
                  <a:pt x="1302142" y="2017170"/>
                  <a:pt x="1301280" y="2017943"/>
                  <a:pt x="1300536" y="2020104"/>
                </a:cubicBezTo>
                <a:cubicBezTo>
                  <a:pt x="1299795" y="2022268"/>
                  <a:pt x="1299435" y="2025836"/>
                  <a:pt x="1299435" y="2031189"/>
                </a:cubicBezTo>
                <a:cubicBezTo>
                  <a:pt x="1299435" y="2033993"/>
                  <a:pt x="1299832" y="2035463"/>
                  <a:pt x="1300432" y="2036896"/>
                </a:cubicBezTo>
                <a:cubicBezTo>
                  <a:pt x="1302101" y="2040145"/>
                  <a:pt x="1308148" y="2041728"/>
                  <a:pt x="1311085" y="2042132"/>
                </a:cubicBezTo>
                <a:cubicBezTo>
                  <a:pt x="1323817" y="2043880"/>
                  <a:pt x="1349908" y="2043905"/>
                  <a:pt x="1401958" y="2043905"/>
                </a:cubicBezTo>
                <a:cubicBezTo>
                  <a:pt x="1454008" y="2043905"/>
                  <a:pt x="1480099" y="2043880"/>
                  <a:pt x="1492834" y="2042164"/>
                </a:cubicBezTo>
                <a:cubicBezTo>
                  <a:pt x="1499203" y="2041302"/>
                  <a:pt x="1502020" y="2040003"/>
                  <a:pt x="1503210" y="2038558"/>
                </a:cubicBezTo>
                <a:cubicBezTo>
                  <a:pt x="1504399" y="2037116"/>
                  <a:pt x="1504481" y="2034952"/>
                  <a:pt x="1504481" y="2031441"/>
                </a:cubicBezTo>
                <a:cubicBezTo>
                  <a:pt x="1504481" y="2027933"/>
                  <a:pt x="1504481" y="2025337"/>
                  <a:pt x="1504191" y="2023530"/>
                </a:cubicBezTo>
                <a:cubicBezTo>
                  <a:pt x="1503913" y="2021725"/>
                  <a:pt x="1503478" y="2020833"/>
                  <a:pt x="1502594" y="2020101"/>
                </a:cubicBezTo>
                <a:cubicBezTo>
                  <a:pt x="1500822" y="2018634"/>
                  <a:pt x="1496046" y="2017861"/>
                  <a:pt x="1486216" y="2016747"/>
                </a:cubicBezTo>
                <a:cubicBezTo>
                  <a:pt x="1470582" y="2014978"/>
                  <a:pt x="1463983" y="2012435"/>
                  <a:pt x="1456888" y="2005344"/>
                </a:cubicBezTo>
                <a:cubicBezTo>
                  <a:pt x="1452526" y="2000978"/>
                  <a:pt x="1449914" y="1998047"/>
                  <a:pt x="1448800" y="1987820"/>
                </a:cubicBezTo>
                <a:cubicBezTo>
                  <a:pt x="1447686" y="1977593"/>
                  <a:pt x="1447696" y="1959751"/>
                  <a:pt x="1447696" y="1924010"/>
                </a:cubicBezTo>
                <a:cubicBezTo>
                  <a:pt x="1447696" y="1888266"/>
                  <a:pt x="1447462" y="1870436"/>
                  <a:pt x="1452588" y="1860849"/>
                </a:cubicBezTo>
                <a:cubicBezTo>
                  <a:pt x="1455153" y="1856058"/>
                  <a:pt x="1459298" y="1853559"/>
                  <a:pt x="1464876" y="1852537"/>
                </a:cubicBezTo>
                <a:cubicBezTo>
                  <a:pt x="1470453" y="1851518"/>
                  <a:pt x="1477560" y="1851739"/>
                  <a:pt x="1486976" y="1852001"/>
                </a:cubicBezTo>
                <a:cubicBezTo>
                  <a:pt x="1505361" y="1852515"/>
                  <a:pt x="1514840" y="1852808"/>
                  <a:pt x="1521181" y="1854196"/>
                </a:cubicBezTo>
                <a:cubicBezTo>
                  <a:pt x="1527525" y="1855581"/>
                  <a:pt x="1530626" y="1858234"/>
                  <a:pt x="1535377" y="1862789"/>
                </a:cubicBezTo>
                <a:cubicBezTo>
                  <a:pt x="1544017" y="1871076"/>
                  <a:pt x="1550228" y="1885550"/>
                  <a:pt x="1556411" y="1910748"/>
                </a:cubicBezTo>
                <a:lnTo>
                  <a:pt x="1556411" y="1910748"/>
                </a:lnTo>
                <a:lnTo>
                  <a:pt x="1556411" y="1910748"/>
                </a:lnTo>
                <a:cubicBezTo>
                  <a:pt x="1556462" y="1910777"/>
                  <a:pt x="1556635" y="1910947"/>
                  <a:pt x="1557030" y="1911089"/>
                </a:cubicBezTo>
                <a:cubicBezTo>
                  <a:pt x="1557742" y="1911344"/>
                  <a:pt x="1558913" y="1911597"/>
                  <a:pt x="1560367" y="1911773"/>
                </a:cubicBezTo>
                <a:cubicBezTo>
                  <a:pt x="1563275" y="1912124"/>
                  <a:pt x="1567345" y="1912209"/>
                  <a:pt x="1571834" y="1911896"/>
                </a:cubicBezTo>
                <a:cubicBezTo>
                  <a:pt x="1577597" y="1911493"/>
                  <a:pt x="1583209" y="1907770"/>
                  <a:pt x="1584490" y="1902723"/>
                </a:cubicBezTo>
                <a:cubicBezTo>
                  <a:pt x="1586329" y="1893515"/>
                  <a:pt x="1586174" y="1874464"/>
                  <a:pt x="1585752" y="1836537"/>
                </a:cubicBezTo>
                <a:cubicBezTo>
                  <a:pt x="1585329" y="1798610"/>
                  <a:pt x="1585067" y="1779563"/>
                  <a:pt x="1583077" y="1770490"/>
                </a:cubicBezTo>
                <a:cubicBezTo>
                  <a:pt x="1582083" y="1765951"/>
                  <a:pt x="1580824" y="1764166"/>
                  <a:pt x="1579105" y="1763251"/>
                </a:cubicBezTo>
                <a:cubicBezTo>
                  <a:pt x="1577383" y="1762336"/>
                  <a:pt x="1574654" y="1762244"/>
                  <a:pt x="1570711" y="1762244"/>
                </a:cubicBezTo>
                <a:cubicBezTo>
                  <a:pt x="1562979" y="1762248"/>
                  <a:pt x="1559152" y="1762487"/>
                  <a:pt x="1557607" y="1763427"/>
                </a:cubicBezTo>
                <a:cubicBezTo>
                  <a:pt x="1556834" y="1763901"/>
                  <a:pt x="1556399" y="1764494"/>
                  <a:pt x="1555951" y="1765787"/>
                </a:cubicBezTo>
                <a:cubicBezTo>
                  <a:pt x="1555499" y="1767083"/>
                  <a:pt x="1555146" y="1769017"/>
                  <a:pt x="1554711" y="1771635"/>
                </a:cubicBezTo>
                <a:cubicBezTo>
                  <a:pt x="1552481" y="1785030"/>
                  <a:pt x="1547856" y="1793837"/>
                  <a:pt x="1538613" y="1802206"/>
                </a:cubicBezTo>
                <a:cubicBezTo>
                  <a:pt x="1535440" y="1805080"/>
                  <a:pt x="1531869" y="1806897"/>
                  <a:pt x="1524954" y="1807970"/>
                </a:cubicBezTo>
                <a:cubicBezTo>
                  <a:pt x="1518036" y="1809039"/>
                  <a:pt x="1507620" y="1809515"/>
                  <a:pt x="1489989" y="1809995"/>
                </a:cubicBezTo>
                <a:cubicBezTo>
                  <a:pt x="1479816" y="1810272"/>
                  <a:pt x="1472140" y="1810503"/>
                  <a:pt x="1466144" y="1809433"/>
                </a:cubicBezTo>
                <a:cubicBezTo>
                  <a:pt x="1460147" y="1808364"/>
                  <a:pt x="1455724" y="1805768"/>
                  <a:pt x="1452964" y="1800739"/>
                </a:cubicBezTo>
                <a:cubicBezTo>
                  <a:pt x="1447447" y="1790686"/>
                  <a:pt x="1447680" y="1771904"/>
                  <a:pt x="1447680" y="1734286"/>
                </a:cubicBezTo>
                <a:cubicBezTo>
                  <a:pt x="1447677" y="1696667"/>
                  <a:pt x="1447418" y="1677847"/>
                  <a:pt x="1453525" y="1667756"/>
                </a:cubicBezTo>
                <a:cubicBezTo>
                  <a:pt x="1456579" y="1662712"/>
                  <a:pt x="1461390" y="1660157"/>
                  <a:pt x="1467961" y="1659075"/>
                </a:cubicBezTo>
                <a:cubicBezTo>
                  <a:pt x="1474535" y="1657993"/>
                  <a:pt x="1483005" y="1658195"/>
                  <a:pt x="1494244" y="1658434"/>
                </a:cubicBezTo>
                <a:cubicBezTo>
                  <a:pt x="1506635" y="1658699"/>
                  <a:pt x="1519210" y="1659286"/>
                  <a:pt x="1529506" y="1660018"/>
                </a:cubicBezTo>
                <a:cubicBezTo>
                  <a:pt x="1539803" y="1660750"/>
                  <a:pt x="1547679" y="1661576"/>
                  <a:pt x="1551254" y="1662513"/>
                </a:cubicBezTo>
                <a:cubicBezTo>
                  <a:pt x="1574032" y="1668485"/>
                  <a:pt x="1590493" y="1688390"/>
                  <a:pt x="1598837" y="1719380"/>
                </a:cubicBezTo>
                <a:cubicBezTo>
                  <a:pt x="1599739" y="1722730"/>
                  <a:pt x="1600420" y="1725207"/>
                  <a:pt x="1601136" y="1726929"/>
                </a:cubicBezTo>
                <a:cubicBezTo>
                  <a:pt x="1601853" y="1728652"/>
                  <a:pt x="1602524" y="1729544"/>
                  <a:pt x="1603521" y="1730169"/>
                </a:cubicBezTo>
                <a:cubicBezTo>
                  <a:pt x="1605515" y="1731424"/>
                  <a:pt x="1609764" y="1731604"/>
                  <a:pt x="1618603" y="1731604"/>
                </a:cubicBezTo>
                <a:cubicBezTo>
                  <a:pt x="1623023" y="1731604"/>
                  <a:pt x="1626231" y="1731544"/>
                  <a:pt x="1628259" y="1730822"/>
                </a:cubicBezTo>
                <a:cubicBezTo>
                  <a:pt x="1630284" y="1730100"/>
                  <a:pt x="1631382" y="1728967"/>
                  <a:pt x="1632262" y="1725771"/>
                </a:cubicBezTo>
                <a:cubicBezTo>
                  <a:pt x="1634023" y="1719377"/>
                  <a:pt x="1633559" y="1705286"/>
                  <a:pt x="1632417" y="1677324"/>
                </a:cubicBezTo>
                <a:cubicBezTo>
                  <a:pt x="1631789" y="1661958"/>
                  <a:pt x="1631051" y="1647706"/>
                  <a:pt x="1630367" y="1637147"/>
                </a:cubicBezTo>
                <a:cubicBezTo>
                  <a:pt x="1630023" y="1631867"/>
                  <a:pt x="1629691" y="1627510"/>
                  <a:pt x="1629398" y="1624406"/>
                </a:cubicBezTo>
                <a:cubicBezTo>
                  <a:pt x="1629250" y="1622854"/>
                  <a:pt x="1629114" y="1621614"/>
                  <a:pt x="1628991" y="1620753"/>
                </a:cubicBezTo>
                <a:cubicBezTo>
                  <a:pt x="1628956" y="1620517"/>
                  <a:pt x="1628931" y="1620387"/>
                  <a:pt x="1628900" y="1620211"/>
                </a:cubicBezTo>
                <a:cubicBezTo>
                  <a:pt x="1628344" y="1620138"/>
                  <a:pt x="1627521" y="1620059"/>
                  <a:pt x="1626423" y="1619984"/>
                </a:cubicBezTo>
                <a:cubicBezTo>
                  <a:pt x="1624152" y="1619826"/>
                  <a:pt x="1620814" y="1619677"/>
                  <a:pt x="1616540" y="1619532"/>
                </a:cubicBezTo>
                <a:cubicBezTo>
                  <a:pt x="1607998" y="1619242"/>
                  <a:pt x="1595714" y="1618977"/>
                  <a:pt x="1580622" y="1618756"/>
                </a:cubicBezTo>
                <a:cubicBezTo>
                  <a:pt x="1550436" y="1618315"/>
                  <a:pt x="1509001" y="1618040"/>
                  <a:pt x="1463607" y="1618040"/>
                </a:cubicBezTo>
                <a:close/>
                <a:moveTo>
                  <a:pt x="1744609" y="1618040"/>
                </a:moveTo>
                <a:cubicBezTo>
                  <a:pt x="1721631" y="1618173"/>
                  <a:pt x="1707467" y="1618573"/>
                  <a:pt x="1698855" y="1619630"/>
                </a:cubicBezTo>
                <a:cubicBezTo>
                  <a:pt x="1694549" y="1620160"/>
                  <a:pt x="1691650" y="1620864"/>
                  <a:pt x="1689820" y="1621684"/>
                </a:cubicBezTo>
                <a:cubicBezTo>
                  <a:pt x="1687994" y="1622501"/>
                  <a:pt x="1687265" y="1623308"/>
                  <a:pt x="1686820" y="1624356"/>
                </a:cubicBezTo>
                <a:cubicBezTo>
                  <a:pt x="1685937" y="1626453"/>
                  <a:pt x="1686678" y="1630381"/>
                  <a:pt x="1686391" y="1636028"/>
                </a:cubicBezTo>
                <a:cubicBezTo>
                  <a:pt x="1686265" y="1638529"/>
                  <a:pt x="1686618" y="1639693"/>
                  <a:pt x="1688565" y="1641195"/>
                </a:cubicBezTo>
                <a:cubicBezTo>
                  <a:pt x="1690511" y="1642696"/>
                  <a:pt x="1694306" y="1644274"/>
                  <a:pt x="1700622" y="1646274"/>
                </a:cubicBezTo>
                <a:cubicBezTo>
                  <a:pt x="1707562" y="1648466"/>
                  <a:pt x="1713000" y="1649693"/>
                  <a:pt x="1717215" y="1653529"/>
                </a:cubicBezTo>
                <a:cubicBezTo>
                  <a:pt x="1721429" y="1657368"/>
                  <a:pt x="1723991" y="1663557"/>
                  <a:pt x="1725574" y="1674964"/>
                </a:cubicBezTo>
                <a:cubicBezTo>
                  <a:pt x="1728748" y="1697781"/>
                  <a:pt x="1728227" y="1742267"/>
                  <a:pt x="1727732" y="1834856"/>
                </a:cubicBezTo>
                <a:cubicBezTo>
                  <a:pt x="1727303" y="1914868"/>
                  <a:pt x="1727091" y="1954852"/>
                  <a:pt x="1725946" y="1975984"/>
                </a:cubicBezTo>
                <a:cubicBezTo>
                  <a:pt x="1725372" y="1986552"/>
                  <a:pt x="1724580" y="1992416"/>
                  <a:pt x="1723322" y="1996341"/>
                </a:cubicBezTo>
                <a:cubicBezTo>
                  <a:pt x="1722060" y="2000265"/>
                  <a:pt x="1720208" y="2002189"/>
                  <a:pt x="1718139" y="2004259"/>
                </a:cubicBezTo>
                <a:cubicBezTo>
                  <a:pt x="1713281" y="2009116"/>
                  <a:pt x="1704827" y="2013826"/>
                  <a:pt x="1698521" y="2015113"/>
                </a:cubicBezTo>
                <a:cubicBezTo>
                  <a:pt x="1694202" y="2015997"/>
                  <a:pt x="1691833" y="2016921"/>
                  <a:pt x="1690303" y="2018473"/>
                </a:cubicBezTo>
                <a:cubicBezTo>
                  <a:pt x="1688773" y="2020025"/>
                  <a:pt x="1687805" y="2022504"/>
                  <a:pt x="1686833" y="2026993"/>
                </a:cubicBezTo>
                <a:cubicBezTo>
                  <a:pt x="1686202" y="2029918"/>
                  <a:pt x="1685773" y="2033044"/>
                  <a:pt x="1685603" y="2035656"/>
                </a:cubicBezTo>
                <a:cubicBezTo>
                  <a:pt x="1685439" y="2038132"/>
                  <a:pt x="1685603" y="2040094"/>
                  <a:pt x="1685789" y="2040763"/>
                </a:cubicBezTo>
                <a:cubicBezTo>
                  <a:pt x="1685991" y="2040851"/>
                  <a:pt x="1686297" y="2040971"/>
                  <a:pt x="1686817" y="2041097"/>
                </a:cubicBezTo>
                <a:cubicBezTo>
                  <a:pt x="1687697" y="2041306"/>
                  <a:pt x="1689439" y="2041501"/>
                  <a:pt x="1691155" y="2041694"/>
                </a:cubicBezTo>
                <a:cubicBezTo>
                  <a:pt x="1692852" y="2042949"/>
                  <a:pt x="1743296" y="2042577"/>
                  <a:pt x="1763302" y="2043038"/>
                </a:cubicBezTo>
                <a:cubicBezTo>
                  <a:pt x="1788299" y="2043161"/>
                  <a:pt x="1808779" y="2043359"/>
                  <a:pt x="1853403" y="2043142"/>
                </a:cubicBezTo>
                <a:cubicBezTo>
                  <a:pt x="1935244" y="2042744"/>
                  <a:pt x="1976348" y="2042485"/>
                  <a:pt x="1998150" y="2040744"/>
                </a:cubicBezTo>
                <a:cubicBezTo>
                  <a:pt x="2013853" y="2039085"/>
                  <a:pt x="2017951" y="2037552"/>
                  <a:pt x="2019487" y="2036593"/>
                </a:cubicBezTo>
                <a:cubicBezTo>
                  <a:pt x="2022279" y="2034851"/>
                  <a:pt x="2022837" y="2032804"/>
                  <a:pt x="2023910" y="2029255"/>
                </a:cubicBezTo>
                <a:cubicBezTo>
                  <a:pt x="2026187" y="2021719"/>
                  <a:pt x="2031014" y="1998173"/>
                  <a:pt x="2034503" y="1977394"/>
                </a:cubicBezTo>
                <a:cubicBezTo>
                  <a:pt x="2037995" y="1956574"/>
                  <a:pt x="2041512" y="1935638"/>
                  <a:pt x="2042313" y="1930865"/>
                </a:cubicBezTo>
                <a:cubicBezTo>
                  <a:pt x="2042679" y="1928698"/>
                  <a:pt x="2042903" y="1927114"/>
                  <a:pt x="2042824" y="1926253"/>
                </a:cubicBezTo>
                <a:cubicBezTo>
                  <a:pt x="2042749" y="1925388"/>
                  <a:pt x="2042736" y="1925328"/>
                  <a:pt x="2041969" y="1924969"/>
                </a:cubicBezTo>
                <a:cubicBezTo>
                  <a:pt x="2040430" y="1924253"/>
                  <a:pt x="2035294" y="1924032"/>
                  <a:pt x="2025260" y="1924032"/>
                </a:cubicBezTo>
                <a:cubicBezTo>
                  <a:pt x="2020241" y="1924032"/>
                  <a:pt x="2016503" y="1924035"/>
                  <a:pt x="2013689" y="1924354"/>
                </a:cubicBezTo>
                <a:cubicBezTo>
                  <a:pt x="2010872" y="1924669"/>
                  <a:pt x="2009039" y="1925262"/>
                  <a:pt x="2007503" y="1926388"/>
                </a:cubicBezTo>
                <a:cubicBezTo>
                  <a:pt x="2004430" y="1928638"/>
                  <a:pt x="2002143" y="1933713"/>
                  <a:pt x="1997651" y="1944360"/>
                </a:cubicBezTo>
                <a:cubicBezTo>
                  <a:pt x="1985370" y="1973454"/>
                  <a:pt x="1964979" y="1994214"/>
                  <a:pt x="1943137" y="1999145"/>
                </a:cubicBezTo>
                <a:cubicBezTo>
                  <a:pt x="1926011" y="2003012"/>
                  <a:pt x="1899961" y="2004577"/>
                  <a:pt x="1871141" y="2003546"/>
                </a:cubicBezTo>
                <a:cubicBezTo>
                  <a:pt x="1863425" y="2003268"/>
                  <a:pt x="1857557" y="2003120"/>
                  <a:pt x="1852873" y="2001602"/>
                </a:cubicBezTo>
                <a:cubicBezTo>
                  <a:pt x="1848192" y="2000085"/>
                  <a:pt x="1844791" y="1996953"/>
                  <a:pt x="1842756" y="1991486"/>
                </a:cubicBezTo>
                <a:cubicBezTo>
                  <a:pt x="1838690" y="1980555"/>
                  <a:pt x="1838863" y="1960252"/>
                  <a:pt x="1838863" y="1919300"/>
                </a:cubicBezTo>
                <a:cubicBezTo>
                  <a:pt x="1838863" y="1884600"/>
                  <a:pt x="1838696" y="1867332"/>
                  <a:pt x="1842633" y="1857966"/>
                </a:cubicBezTo>
                <a:cubicBezTo>
                  <a:pt x="1844605" y="1853285"/>
                  <a:pt x="1847911" y="1850635"/>
                  <a:pt x="1852349" y="1849465"/>
                </a:cubicBezTo>
                <a:cubicBezTo>
                  <a:pt x="1856788" y="1848294"/>
                  <a:pt x="1862324" y="1848338"/>
                  <a:pt x="1869620" y="1848342"/>
                </a:cubicBezTo>
                <a:cubicBezTo>
                  <a:pt x="1877693" y="1848348"/>
                  <a:pt x="1886368" y="1848723"/>
                  <a:pt x="1893876" y="1849335"/>
                </a:cubicBezTo>
                <a:cubicBezTo>
                  <a:pt x="1901384" y="1849944"/>
                  <a:pt x="1907658" y="1850755"/>
                  <a:pt x="1911216" y="1851742"/>
                </a:cubicBezTo>
                <a:cubicBezTo>
                  <a:pt x="1925503" y="1855711"/>
                  <a:pt x="1935510" y="1869171"/>
                  <a:pt x="1938576" y="1887830"/>
                </a:cubicBezTo>
                <a:cubicBezTo>
                  <a:pt x="1939058" y="1890761"/>
                  <a:pt x="1939538" y="1892903"/>
                  <a:pt x="1940216" y="1894288"/>
                </a:cubicBezTo>
                <a:cubicBezTo>
                  <a:pt x="1940894" y="1895669"/>
                  <a:pt x="1941620" y="1896357"/>
                  <a:pt x="1943191" y="1896881"/>
                </a:cubicBezTo>
                <a:cubicBezTo>
                  <a:pt x="1946314" y="1897918"/>
                  <a:pt x="1952957" y="1897502"/>
                  <a:pt x="1965389" y="1896117"/>
                </a:cubicBezTo>
                <a:cubicBezTo>
                  <a:pt x="1965421" y="1896083"/>
                  <a:pt x="1965437" y="1896042"/>
                  <a:pt x="1965468" y="1895982"/>
                </a:cubicBezTo>
                <a:cubicBezTo>
                  <a:pt x="1965664" y="1895603"/>
                  <a:pt x="1965938" y="1894799"/>
                  <a:pt x="1966178" y="1893622"/>
                </a:cubicBezTo>
                <a:cubicBezTo>
                  <a:pt x="1966658" y="1891266"/>
                  <a:pt x="1967065" y="1887408"/>
                  <a:pt x="1967367" y="1881811"/>
                </a:cubicBezTo>
                <a:cubicBezTo>
                  <a:pt x="1967970" y="1870616"/>
                  <a:pt x="1968200" y="1852420"/>
                  <a:pt x="1968200" y="1824519"/>
                </a:cubicBezTo>
                <a:cubicBezTo>
                  <a:pt x="1968200" y="1788165"/>
                  <a:pt x="1968147" y="1769891"/>
                  <a:pt x="1966380" y="1761333"/>
                </a:cubicBezTo>
                <a:cubicBezTo>
                  <a:pt x="1965500" y="1757055"/>
                  <a:pt x="1964371" y="1755500"/>
                  <a:pt x="1962850" y="1754765"/>
                </a:cubicBezTo>
                <a:cubicBezTo>
                  <a:pt x="1961333" y="1754030"/>
                  <a:pt x="1958790" y="1754087"/>
                  <a:pt x="1955093" y="1754323"/>
                </a:cubicBezTo>
                <a:cubicBezTo>
                  <a:pt x="1948109" y="1754765"/>
                  <a:pt x="1944585" y="1755257"/>
                  <a:pt x="1942844" y="1756446"/>
                </a:cubicBezTo>
                <a:cubicBezTo>
                  <a:pt x="1941976" y="1757043"/>
                  <a:pt x="1941390" y="1757815"/>
                  <a:pt x="1940800" y="1759191"/>
                </a:cubicBezTo>
                <a:cubicBezTo>
                  <a:pt x="1940210" y="1760563"/>
                  <a:pt x="1939677" y="1762500"/>
                  <a:pt x="1939043" y="1765099"/>
                </a:cubicBezTo>
                <a:cubicBezTo>
                  <a:pt x="1934885" y="1782143"/>
                  <a:pt x="1929708" y="1792929"/>
                  <a:pt x="1919456" y="1799251"/>
                </a:cubicBezTo>
                <a:cubicBezTo>
                  <a:pt x="1909204" y="1805569"/>
                  <a:pt x="1894365" y="1807313"/>
                  <a:pt x="1870986" y="1807313"/>
                </a:cubicBezTo>
                <a:cubicBezTo>
                  <a:pt x="1863349" y="1807313"/>
                  <a:pt x="1857551" y="1807348"/>
                  <a:pt x="1852923" y="1806124"/>
                </a:cubicBezTo>
                <a:cubicBezTo>
                  <a:pt x="1848293" y="1804903"/>
                  <a:pt x="1844860" y="1802159"/>
                  <a:pt x="1842807" y="1797279"/>
                </a:cubicBezTo>
                <a:cubicBezTo>
                  <a:pt x="1838693" y="1787515"/>
                  <a:pt x="1838863" y="1769459"/>
                  <a:pt x="1838863" y="1733181"/>
                </a:cubicBezTo>
                <a:cubicBezTo>
                  <a:pt x="1838863" y="1696904"/>
                  <a:pt x="1838617" y="1678765"/>
                  <a:pt x="1844296" y="1668914"/>
                </a:cubicBezTo>
                <a:cubicBezTo>
                  <a:pt x="1847135" y="1663990"/>
                  <a:pt x="1851643" y="1661412"/>
                  <a:pt x="1857778" y="1660239"/>
                </a:cubicBezTo>
                <a:cubicBezTo>
                  <a:pt x="1863911" y="1659068"/>
                  <a:pt x="1871788" y="1659103"/>
                  <a:pt x="1882239" y="1659119"/>
                </a:cubicBezTo>
                <a:cubicBezTo>
                  <a:pt x="1916494" y="1659176"/>
                  <a:pt x="1926828" y="1660302"/>
                  <a:pt x="1937885" y="1665324"/>
                </a:cubicBezTo>
                <a:cubicBezTo>
                  <a:pt x="1953983" y="1672630"/>
                  <a:pt x="1967367" y="1691147"/>
                  <a:pt x="1972954" y="1713245"/>
                </a:cubicBezTo>
                <a:cubicBezTo>
                  <a:pt x="1973891" y="1716948"/>
                  <a:pt x="1974598" y="1719702"/>
                  <a:pt x="1975333" y="1721661"/>
                </a:cubicBezTo>
                <a:cubicBezTo>
                  <a:pt x="1976068" y="1723620"/>
                  <a:pt x="1976787" y="1724718"/>
                  <a:pt x="1977762" y="1725469"/>
                </a:cubicBezTo>
                <a:cubicBezTo>
                  <a:pt x="1979711" y="1726973"/>
                  <a:pt x="1983629" y="1727361"/>
                  <a:pt x="1991989" y="1727847"/>
                </a:cubicBezTo>
                <a:cubicBezTo>
                  <a:pt x="1996169" y="1728090"/>
                  <a:pt x="1999216" y="1728204"/>
                  <a:pt x="2001105" y="1727680"/>
                </a:cubicBezTo>
                <a:cubicBezTo>
                  <a:pt x="2002998" y="1727156"/>
                  <a:pt x="2003926" y="1726317"/>
                  <a:pt x="2004742" y="1723585"/>
                </a:cubicBezTo>
                <a:cubicBezTo>
                  <a:pt x="2006370" y="1718115"/>
                  <a:pt x="2005966" y="1705522"/>
                  <a:pt x="2004897" y="1680592"/>
                </a:cubicBezTo>
                <a:cubicBezTo>
                  <a:pt x="2004307" y="1666892"/>
                  <a:pt x="2003556" y="1653640"/>
                  <a:pt x="2002831" y="1643334"/>
                </a:cubicBezTo>
                <a:cubicBezTo>
                  <a:pt x="2002468" y="1638182"/>
                  <a:pt x="2002109" y="1633766"/>
                  <a:pt x="2001777" y="1630406"/>
                </a:cubicBezTo>
                <a:cubicBezTo>
                  <a:pt x="2001449" y="1627050"/>
                  <a:pt x="2001105" y="1624636"/>
                  <a:pt x="2000929" y="1623961"/>
                </a:cubicBezTo>
                <a:cubicBezTo>
                  <a:pt x="2000695" y="1623075"/>
                  <a:pt x="2000528" y="1622526"/>
                  <a:pt x="2000251" y="1622138"/>
                </a:cubicBezTo>
                <a:cubicBezTo>
                  <a:pt x="1999973" y="1621753"/>
                  <a:pt x="1999541" y="1621365"/>
                  <a:pt x="1998370" y="1620936"/>
                </a:cubicBezTo>
                <a:cubicBezTo>
                  <a:pt x="1996033" y="1620081"/>
                  <a:pt x="1990982" y="1619372"/>
                  <a:pt x="1981077" y="1618930"/>
                </a:cubicBezTo>
                <a:cubicBezTo>
                  <a:pt x="1961266" y="1618044"/>
                  <a:pt x="1921904" y="1618040"/>
                  <a:pt x="1843226" y="1618040"/>
                </a:cubicBezTo>
                <a:cubicBezTo>
                  <a:pt x="1799372" y="1618040"/>
                  <a:pt x="1767583" y="1617908"/>
                  <a:pt x="1744609" y="1618040"/>
                </a:cubicBezTo>
                <a:close/>
                <a:moveTo>
                  <a:pt x="1000090" y="1727027"/>
                </a:moveTo>
                <a:cubicBezTo>
                  <a:pt x="1000352" y="1727036"/>
                  <a:pt x="1000611" y="1727084"/>
                  <a:pt x="1000853" y="1727182"/>
                </a:cubicBezTo>
                <a:cubicBezTo>
                  <a:pt x="1001828" y="1727570"/>
                  <a:pt x="1002333" y="1728298"/>
                  <a:pt x="1002800" y="1729115"/>
                </a:cubicBezTo>
                <a:cubicBezTo>
                  <a:pt x="1003737" y="1730749"/>
                  <a:pt x="1004497" y="1733125"/>
                  <a:pt x="1005443" y="1736386"/>
                </a:cubicBezTo>
                <a:cubicBezTo>
                  <a:pt x="1007121" y="1742162"/>
                  <a:pt x="1013926" y="1761809"/>
                  <a:pt x="1021834" y="1783976"/>
                </a:cubicBezTo>
                <a:cubicBezTo>
                  <a:pt x="1029740" y="1806143"/>
                  <a:pt x="1038778" y="1830941"/>
                  <a:pt x="1045023" y="1847351"/>
                </a:cubicBezTo>
                <a:cubicBezTo>
                  <a:pt x="1047557" y="1854001"/>
                  <a:pt x="1051083" y="1863714"/>
                  <a:pt x="1052664" y="1869124"/>
                </a:cubicBezTo>
                <a:cubicBezTo>
                  <a:pt x="1052878" y="1869859"/>
                  <a:pt x="1053049" y="1870483"/>
                  <a:pt x="1053168" y="1870998"/>
                </a:cubicBezTo>
                <a:cubicBezTo>
                  <a:pt x="1053288" y="1871512"/>
                  <a:pt x="1053377" y="1871849"/>
                  <a:pt x="1053377" y="1872357"/>
                </a:cubicBezTo>
                <a:cubicBezTo>
                  <a:pt x="1053377" y="1872909"/>
                  <a:pt x="1053099" y="1873354"/>
                  <a:pt x="1052872" y="1873591"/>
                </a:cubicBezTo>
                <a:cubicBezTo>
                  <a:pt x="1052645" y="1873827"/>
                  <a:pt x="1052440" y="1873944"/>
                  <a:pt x="1052257" y="1874042"/>
                </a:cubicBezTo>
                <a:cubicBezTo>
                  <a:pt x="1051885" y="1874234"/>
                  <a:pt x="1051547" y="1874335"/>
                  <a:pt x="1051134" y="1874442"/>
                </a:cubicBezTo>
                <a:cubicBezTo>
                  <a:pt x="1050314" y="1874654"/>
                  <a:pt x="1049244" y="1874830"/>
                  <a:pt x="1047888" y="1875001"/>
                </a:cubicBezTo>
                <a:cubicBezTo>
                  <a:pt x="1045175" y="1875341"/>
                  <a:pt x="1041333" y="1875641"/>
                  <a:pt x="1036595" y="1875897"/>
                </a:cubicBezTo>
                <a:cubicBezTo>
                  <a:pt x="1027118" y="1876401"/>
                  <a:pt x="1014087" y="1876714"/>
                  <a:pt x="999749" y="1876714"/>
                </a:cubicBezTo>
                <a:cubicBezTo>
                  <a:pt x="985424" y="1876714"/>
                  <a:pt x="972399" y="1876547"/>
                  <a:pt x="962942" y="1876278"/>
                </a:cubicBezTo>
                <a:cubicBezTo>
                  <a:pt x="958213" y="1876143"/>
                  <a:pt x="954381" y="1875982"/>
                  <a:pt x="951699" y="1875802"/>
                </a:cubicBezTo>
                <a:cubicBezTo>
                  <a:pt x="950358" y="1875714"/>
                  <a:pt x="949311" y="1875619"/>
                  <a:pt x="948545" y="1875512"/>
                </a:cubicBezTo>
                <a:cubicBezTo>
                  <a:pt x="948160" y="1875461"/>
                  <a:pt x="947857" y="1875414"/>
                  <a:pt x="947545" y="1875329"/>
                </a:cubicBezTo>
                <a:cubicBezTo>
                  <a:pt x="947390" y="1875285"/>
                  <a:pt x="947235" y="1875241"/>
                  <a:pt x="946996" y="1875108"/>
                </a:cubicBezTo>
                <a:cubicBezTo>
                  <a:pt x="946876" y="1875039"/>
                  <a:pt x="946727" y="1874957"/>
                  <a:pt x="946542" y="1874748"/>
                </a:cubicBezTo>
                <a:cubicBezTo>
                  <a:pt x="946355" y="1874543"/>
                  <a:pt x="946122" y="1874136"/>
                  <a:pt x="946122" y="1873654"/>
                </a:cubicBezTo>
                <a:cubicBezTo>
                  <a:pt x="946122" y="1873288"/>
                  <a:pt x="946160" y="1873269"/>
                  <a:pt x="946185" y="1873158"/>
                </a:cubicBezTo>
                <a:cubicBezTo>
                  <a:pt x="946216" y="1873048"/>
                  <a:pt x="946242" y="1872938"/>
                  <a:pt x="946276" y="1872808"/>
                </a:cubicBezTo>
                <a:cubicBezTo>
                  <a:pt x="946349" y="1872550"/>
                  <a:pt x="946444" y="1872222"/>
                  <a:pt x="946573" y="1871811"/>
                </a:cubicBezTo>
                <a:cubicBezTo>
                  <a:pt x="946829" y="1870988"/>
                  <a:pt x="947201" y="1869846"/>
                  <a:pt x="947677" y="1868408"/>
                </a:cubicBezTo>
                <a:cubicBezTo>
                  <a:pt x="948627" y="1865534"/>
                  <a:pt x="950002" y="1861483"/>
                  <a:pt x="951693" y="1856550"/>
                </a:cubicBezTo>
                <a:cubicBezTo>
                  <a:pt x="955078" y="1846679"/>
                  <a:pt x="959743" y="1833272"/>
                  <a:pt x="964879" y="1818714"/>
                </a:cubicBezTo>
                <a:cubicBezTo>
                  <a:pt x="975144" y="1789604"/>
                  <a:pt x="986292" y="1757582"/>
                  <a:pt x="989636" y="1747614"/>
                </a:cubicBezTo>
                <a:cubicBezTo>
                  <a:pt x="991570" y="1741844"/>
                  <a:pt x="993103" y="1737428"/>
                  <a:pt x="994396" y="1734216"/>
                </a:cubicBezTo>
                <a:cubicBezTo>
                  <a:pt x="995693" y="1731005"/>
                  <a:pt x="996585" y="1729024"/>
                  <a:pt x="997976" y="1727797"/>
                </a:cubicBezTo>
                <a:cubicBezTo>
                  <a:pt x="998500" y="1727336"/>
                  <a:pt x="999308" y="1727002"/>
                  <a:pt x="1000090" y="1727027"/>
                </a:cubicBezTo>
                <a:close/>
              </a:path>
            </a:pathLst>
          </a:custGeom>
          <a:solidFill>
            <a:schemeClr val="tx1"/>
          </a:solidFill>
          <a:ln w="12700" cap="flat">
            <a:solidFill>
              <a:schemeClr val="bg1"/>
            </a:solidFill>
            <a:prstDash val="solid"/>
            <a:miter/>
          </a:ln>
          <a:effectLst>
            <a:outerShdw blurRad="127000" sx="103000" sy="103000" algn="ctr" rotWithShape="0">
              <a:schemeClr val="bg1">
                <a:alpha val="60000"/>
              </a:schemeClr>
            </a:outerShdw>
          </a:effectLst>
        </p:spPr>
        <p:txBody>
          <a:bodyPr/>
          <a:lstStyle/>
          <a:p>
            <a:endParaRPr lang="nl-NL">
              <a:ln>
                <a:solidFill>
                  <a:schemeClr val="accent5">
                    <a:lumMod val="50000"/>
                  </a:schemeClr>
                </a:solidFill>
              </a:ln>
            </a:endParaRPr>
          </a:p>
        </p:txBody>
      </p:sp>
      <p:grpSp>
        <p:nvGrpSpPr>
          <p:cNvPr id="59" name="Groep 58">
            <a:extLst>
              <a:ext uri="{FF2B5EF4-FFF2-40B4-BE49-F238E27FC236}">
                <a16:creationId xmlns:a16="http://schemas.microsoft.com/office/drawing/2014/main" id="{0ECFBE42-F5D8-85C4-6B9E-14F1E04D0C87}"/>
              </a:ext>
            </a:extLst>
          </p:cNvPr>
          <p:cNvGrpSpPr/>
          <p:nvPr/>
        </p:nvGrpSpPr>
        <p:grpSpPr>
          <a:xfrm rot="-1800000">
            <a:off x="-11904000" y="-33879667"/>
            <a:ext cx="36000000" cy="36000000"/>
            <a:chOff x="-11904000" y="-34011000"/>
            <a:chExt cx="36000000" cy="36000000"/>
          </a:xfrm>
        </p:grpSpPr>
        <p:sp>
          <p:nvSpPr>
            <p:cNvPr id="37" name="Ovaal 36">
              <a:extLst>
                <a:ext uri="{FF2B5EF4-FFF2-40B4-BE49-F238E27FC236}">
                  <a16:creationId xmlns:a16="http://schemas.microsoft.com/office/drawing/2014/main" id="{CFC5EA58-4BDD-AB5E-883F-EC151BC2106A}"/>
                </a:ext>
              </a:extLst>
            </p:cNvPr>
            <p:cNvSpPr/>
            <p:nvPr/>
          </p:nvSpPr>
          <p:spPr>
            <a:xfrm rot="3600000">
              <a:off x="-11904000" y="-34011000"/>
              <a:ext cx="36000000" cy="36000000"/>
            </a:xfrm>
            <a:prstGeom prst="ellipse">
              <a:avLst/>
            </a:prstGeom>
            <a:solidFill>
              <a:schemeClr val="accent1">
                <a:alpha val="40000"/>
              </a:schemeClr>
            </a:solidFill>
            <a:ln>
              <a:solidFill>
                <a:schemeClr val="bg1"/>
              </a:solidFill>
            </a:ln>
            <a:effectLst>
              <a:outerShdw blurRad="254000" sx="101000" sy="101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pic>
          <p:nvPicPr>
            <p:cNvPr id="16" name="Graphic 15" descr="Verward persoon met effen opvulling">
              <a:extLst>
                <a:ext uri="{FF2B5EF4-FFF2-40B4-BE49-F238E27FC236}">
                  <a16:creationId xmlns:a16="http://schemas.microsoft.com/office/drawing/2014/main" id="{B6546DDA-F292-19A8-40B2-29A9400C2E29}"/>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3600000">
              <a:off x="-9299704" y="-8257978"/>
              <a:ext cx="1440000" cy="1440000"/>
            </a:xfrm>
            <a:prstGeom prst="rect">
              <a:avLst/>
            </a:prstGeom>
            <a:effectLst>
              <a:outerShdw blurRad="127000" sx="103000" sy="103000" algn="ctr" rotWithShape="0">
                <a:schemeClr val="bg1">
                  <a:alpha val="60000"/>
                </a:schemeClr>
              </a:outerShdw>
            </a:effectLst>
          </p:spPr>
        </p:pic>
        <p:pic>
          <p:nvPicPr>
            <p:cNvPr id="53" name="Graphic 52" descr="Hersenen met effen opvulling">
              <a:extLst>
                <a:ext uri="{FF2B5EF4-FFF2-40B4-BE49-F238E27FC236}">
                  <a16:creationId xmlns:a16="http://schemas.microsoft.com/office/drawing/2014/main" id="{1AC0A732-A7B7-1D75-FF38-4A5A8FBAD1C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3000000">
              <a:off x="-7605422" y="-5838294"/>
              <a:ext cx="1440000" cy="1440000"/>
            </a:xfrm>
            <a:prstGeom prst="rect">
              <a:avLst/>
            </a:prstGeom>
            <a:effectLst>
              <a:outerShdw blurRad="127000" sx="103000" sy="103000" algn="ctr" rotWithShape="0">
                <a:schemeClr val="bg1">
                  <a:alpha val="60000"/>
                </a:schemeClr>
              </a:outerShdw>
            </a:effectLst>
          </p:spPr>
        </p:pic>
        <p:pic>
          <p:nvPicPr>
            <p:cNvPr id="32" name="Graphic 31" descr="Kaart met speld met effen opvulling">
              <a:extLst>
                <a:ext uri="{FF2B5EF4-FFF2-40B4-BE49-F238E27FC236}">
                  <a16:creationId xmlns:a16="http://schemas.microsoft.com/office/drawing/2014/main" id="{CE840C51-3D0D-57D9-AFD0-F13749E1619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400000">
              <a:off x="-5516706" y="-3749578"/>
              <a:ext cx="1440000" cy="1440000"/>
            </a:xfrm>
            <a:prstGeom prst="rect">
              <a:avLst/>
            </a:prstGeom>
            <a:effectLst>
              <a:outerShdw blurRad="127000" sx="103000" sy="103000" algn="ctr" rotWithShape="0">
                <a:schemeClr val="bg1">
                  <a:alpha val="60000"/>
                </a:schemeClr>
              </a:outerShdw>
            </a:effectLst>
          </p:spPr>
        </p:pic>
        <p:pic>
          <p:nvPicPr>
            <p:cNvPr id="11" name="Graphic 10" descr="Dobbelsteen met effen opvulling">
              <a:extLst>
                <a:ext uri="{FF2B5EF4-FFF2-40B4-BE49-F238E27FC236}">
                  <a16:creationId xmlns:a16="http://schemas.microsoft.com/office/drawing/2014/main" id="{624EDD98-B238-D651-2E8D-C55A785979B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1800000">
              <a:off x="-3097021" y="-2055296"/>
              <a:ext cx="1440000" cy="1440000"/>
            </a:xfrm>
            <a:prstGeom prst="rect">
              <a:avLst/>
            </a:prstGeom>
            <a:effectLst>
              <a:outerShdw blurRad="127000" sx="103000" sy="103000" algn="ctr" rotWithShape="0">
                <a:schemeClr val="bg1">
                  <a:alpha val="60000"/>
                </a:schemeClr>
              </a:outerShdw>
            </a:effectLst>
          </p:spPr>
        </p:pic>
        <p:pic>
          <p:nvPicPr>
            <p:cNvPr id="21" name="Graphic 20" descr="Muzieknoten met effen opvulling">
              <a:extLst>
                <a:ext uri="{FF2B5EF4-FFF2-40B4-BE49-F238E27FC236}">
                  <a16:creationId xmlns:a16="http://schemas.microsoft.com/office/drawing/2014/main" id="{E928798F-464E-6D04-0B67-0FACC941255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rot="1200000">
              <a:off x="-418240" y="-811458"/>
              <a:ext cx="1440000" cy="1440000"/>
            </a:xfrm>
            <a:prstGeom prst="rect">
              <a:avLst/>
            </a:prstGeom>
            <a:effectLst>
              <a:outerShdw blurRad="127000" sx="103000" sy="103000" algn="ctr" rotWithShape="0">
                <a:schemeClr val="bg1">
                  <a:alpha val="60000"/>
                </a:schemeClr>
              </a:outerShdw>
            </a:effectLst>
          </p:spPr>
        </p:pic>
        <p:pic>
          <p:nvPicPr>
            <p:cNvPr id="18" name="Graphic 17" descr="Microfoon met effen opvulling">
              <a:extLst>
                <a:ext uri="{FF2B5EF4-FFF2-40B4-BE49-F238E27FC236}">
                  <a16:creationId xmlns:a16="http://schemas.microsoft.com/office/drawing/2014/main" id="{2719DC09-DEB9-5C17-F6A2-A0267B8AF8A5}"/>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rot="600000">
              <a:off x="2434187" y="-47152"/>
              <a:ext cx="1440000" cy="1440000"/>
            </a:xfrm>
            <a:prstGeom prst="rect">
              <a:avLst/>
            </a:prstGeom>
            <a:effectLst>
              <a:outerShdw blurRad="127000" sx="103000" sy="103000" algn="ctr" rotWithShape="0">
                <a:schemeClr val="bg1">
                  <a:alpha val="60000"/>
                </a:schemeClr>
              </a:outerShdw>
            </a:effectLst>
          </p:spPr>
        </p:pic>
        <p:pic>
          <p:nvPicPr>
            <p:cNvPr id="28" name="Graphic 27" descr="Vraagteken met effen opvulling">
              <a:extLst>
                <a:ext uri="{FF2B5EF4-FFF2-40B4-BE49-F238E27FC236}">
                  <a16:creationId xmlns:a16="http://schemas.microsoft.com/office/drawing/2014/main" id="{12F97F45-0831-6971-BE53-A1A3122A5B23}"/>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5376000" y="215043"/>
              <a:ext cx="1440000" cy="1440000"/>
            </a:xfrm>
            <a:prstGeom prst="rect">
              <a:avLst/>
            </a:prstGeom>
            <a:effectLst>
              <a:outerShdw blurRad="127000" sx="103000" sy="103000" algn="ctr" rotWithShape="0">
                <a:schemeClr val="bg1">
                  <a:alpha val="60000"/>
                </a:schemeClr>
              </a:outerShdw>
            </a:effectLst>
          </p:spPr>
        </p:pic>
      </p:grpSp>
      <p:grpSp>
        <p:nvGrpSpPr>
          <p:cNvPr id="105" name="Groep 104">
            <a:extLst>
              <a:ext uri="{FF2B5EF4-FFF2-40B4-BE49-F238E27FC236}">
                <a16:creationId xmlns:a16="http://schemas.microsoft.com/office/drawing/2014/main" id="{A504304F-0E98-7894-468D-FD75711F97D0}"/>
              </a:ext>
            </a:extLst>
          </p:cNvPr>
          <p:cNvGrpSpPr/>
          <p:nvPr/>
        </p:nvGrpSpPr>
        <p:grpSpPr>
          <a:xfrm>
            <a:off x="2743200" y="-1"/>
            <a:ext cx="9448799" cy="6858001"/>
            <a:chOff x="7872788" y="3936999"/>
            <a:chExt cx="4319210" cy="2921001"/>
          </a:xfrm>
        </p:grpSpPr>
        <p:sp>
          <p:nvSpPr>
            <p:cNvPr id="100" name="Rechthoek 99">
              <a:extLst>
                <a:ext uri="{FF2B5EF4-FFF2-40B4-BE49-F238E27FC236}">
                  <a16:creationId xmlns:a16="http://schemas.microsoft.com/office/drawing/2014/main" id="{9C0F10E1-5949-E7E2-A1FC-819EB3AC1421}"/>
                </a:ext>
              </a:extLst>
            </p:cNvPr>
            <p:cNvSpPr/>
            <p:nvPr/>
          </p:nvSpPr>
          <p:spPr>
            <a:xfrm>
              <a:off x="7872788" y="3936999"/>
              <a:ext cx="4319210" cy="2921001"/>
            </a:xfrm>
            <a:prstGeom prst="rect">
              <a:avLst/>
            </a:prstGeom>
            <a:solidFill>
              <a:schemeClr val="accent1">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03" name="Tekstvak 102">
              <a:extLst>
                <a:ext uri="{FF2B5EF4-FFF2-40B4-BE49-F238E27FC236}">
                  <a16:creationId xmlns:a16="http://schemas.microsoft.com/office/drawing/2014/main" id="{98D4E392-0318-296B-C1EF-FAB7FE8CB49E}"/>
                </a:ext>
              </a:extLst>
            </p:cNvPr>
            <p:cNvSpPr txBox="1">
              <a:spLocks/>
            </p:cNvSpPr>
            <p:nvPr/>
          </p:nvSpPr>
          <p:spPr>
            <a:xfrm>
              <a:off x="7992760" y="4018873"/>
              <a:ext cx="4075978" cy="2648138"/>
            </a:xfrm>
            <a:prstGeom prst="rect">
              <a:avLst/>
            </a:prstGeom>
            <a:noFill/>
          </p:spPr>
          <p:txBody>
            <a:bodyPr wrap="square" rtlCol="0">
              <a:noAutofit/>
            </a:bodyPr>
            <a:lstStyle/>
            <a:p>
              <a:pPr algn="ctr"/>
              <a:r>
                <a:rPr lang="nl-NL" sz="2800" b="1" dirty="0">
                  <a:solidFill>
                    <a:schemeClr val="bg1"/>
                  </a:solidFill>
                  <a:effectLst>
                    <a:outerShdw blurRad="50800" dist="38100" dir="2700000" algn="tl" rotWithShape="0">
                      <a:prstClr val="black">
                        <a:alpha val="40000"/>
                      </a:prstClr>
                    </a:outerShdw>
                  </a:effectLst>
                </a:rPr>
                <a:t>Uitleg</a:t>
              </a:r>
            </a:p>
            <a:p>
              <a:endParaRPr lang="nl-NL" dirty="0">
                <a:solidFill>
                  <a:schemeClr val="bg1"/>
                </a:solidFill>
              </a:endParaRPr>
            </a:p>
            <a:p>
              <a:r>
                <a:rPr lang="nl-NL" dirty="0">
                  <a:solidFill>
                    <a:schemeClr val="bg1"/>
                  </a:solidFill>
                </a:rPr>
                <a:t>Behoud per speler een set van kaarten in het kaartspel, bijvoorbeeld:</a:t>
              </a:r>
            </a:p>
            <a:p>
              <a:pPr marL="285750" indent="-285750">
                <a:buFont typeface="Arial" panose="020B0604020202020204" pitchFamily="34" charset="0"/>
                <a:buChar char="•"/>
              </a:pPr>
              <a:r>
                <a:rPr lang="nl-NL" dirty="0">
                  <a:solidFill>
                    <a:schemeClr val="bg1"/>
                  </a:solidFill>
                </a:rPr>
                <a:t>5 spelers, bewaar alle kaarten van 1 t/m 5.</a:t>
              </a:r>
            </a:p>
            <a:p>
              <a:pPr marL="285750" indent="-285750">
                <a:buFont typeface="Arial" panose="020B0604020202020204" pitchFamily="34" charset="0"/>
                <a:buChar char="•"/>
              </a:pPr>
              <a:r>
                <a:rPr lang="nl-NL" dirty="0">
                  <a:solidFill>
                    <a:schemeClr val="bg1"/>
                  </a:solidFill>
                </a:rPr>
                <a:t>8 spelers, bewaar alle kaarten van 1 t/m 8.</a:t>
              </a:r>
            </a:p>
            <a:p>
              <a:r>
                <a:rPr lang="nl-NL" dirty="0">
                  <a:solidFill>
                    <a:schemeClr val="bg1"/>
                  </a:solidFill>
                </a:rPr>
                <a:t>(Hoeven niet per se getallen te zijn)</a:t>
              </a:r>
            </a:p>
            <a:p>
              <a:r>
                <a:rPr lang="nl-NL" dirty="0">
                  <a:solidFill>
                    <a:schemeClr val="bg1"/>
                  </a:solidFill>
                </a:rPr>
                <a:t>Ga in een kring zitten.</a:t>
              </a:r>
            </a:p>
            <a:p>
              <a:endParaRPr lang="nl-NL" dirty="0">
                <a:solidFill>
                  <a:schemeClr val="bg1"/>
                </a:solidFill>
              </a:endParaRPr>
            </a:p>
            <a:p>
              <a:r>
                <a:rPr lang="nl-NL" dirty="0">
                  <a:solidFill>
                    <a:schemeClr val="bg1"/>
                  </a:solidFill>
                </a:rPr>
                <a:t>De oudste speler begint. Daarna gaat de beurt tegen de klok in.</a:t>
              </a:r>
            </a:p>
            <a:p>
              <a:r>
                <a:rPr lang="nl-NL" dirty="0">
                  <a:solidFill>
                    <a:schemeClr val="bg1"/>
                  </a:solidFill>
                </a:rPr>
                <a:t>de gene die begint, schudt en deelt aan iedereen 4 kaarten uit.</a:t>
              </a:r>
            </a:p>
            <a:p>
              <a:endParaRPr lang="nl-NL" dirty="0">
                <a:solidFill>
                  <a:schemeClr val="bg1"/>
                </a:solidFill>
              </a:endParaRPr>
            </a:p>
            <a:p>
              <a:r>
                <a:rPr lang="nl-NL" dirty="0">
                  <a:solidFill>
                    <a:schemeClr val="bg1"/>
                  </a:solidFill>
                </a:rPr>
                <a:t>Tel af van drie naar nul</a:t>
              </a:r>
            </a:p>
            <a:p>
              <a:pPr marL="285750" indent="-285750">
                <a:buFont typeface="Arial" panose="020B0604020202020204" pitchFamily="34" charset="0"/>
                <a:buChar char="•"/>
              </a:pPr>
              <a:r>
                <a:rPr lang="nl-NL" dirty="0">
                  <a:solidFill>
                    <a:schemeClr val="bg1"/>
                  </a:solidFill>
                </a:rPr>
                <a:t>Op nul legt iedereen één van zijn/haar kaarten voor de speler rechts van zich.</a:t>
              </a:r>
            </a:p>
            <a:p>
              <a:pPr marL="285750" indent="-285750">
                <a:buFont typeface="Arial" panose="020B0604020202020204" pitchFamily="34" charset="0"/>
                <a:buChar char="•"/>
              </a:pPr>
              <a:r>
                <a:rPr lang="nl-NL" dirty="0">
                  <a:solidFill>
                    <a:schemeClr val="bg1"/>
                  </a:solidFill>
                </a:rPr>
                <a:t>Pak de kaart die zojuist voor je is gelegd.</a:t>
              </a:r>
            </a:p>
            <a:p>
              <a:r>
                <a:rPr lang="nl-NL" dirty="0">
                  <a:solidFill>
                    <a:schemeClr val="bg1"/>
                  </a:solidFill>
                </a:rPr>
                <a:t>Blijf dit herhalen.</a:t>
              </a:r>
            </a:p>
            <a:p>
              <a:endParaRPr lang="nl-NL" dirty="0">
                <a:solidFill>
                  <a:schemeClr val="bg1"/>
                </a:solidFill>
              </a:endParaRPr>
            </a:p>
            <a:p>
              <a:r>
                <a:rPr lang="nl-NL" dirty="0">
                  <a:solidFill>
                    <a:schemeClr val="bg1"/>
                  </a:solidFill>
                </a:rPr>
                <a:t>Het doel is om 4 dezelfde kaarten in je hand te hebben.</a:t>
              </a:r>
            </a:p>
            <a:p>
              <a:endParaRPr lang="nl-NL" dirty="0">
                <a:solidFill>
                  <a:schemeClr val="bg1"/>
                </a:solidFill>
              </a:endParaRPr>
            </a:p>
            <a:p>
              <a:r>
                <a:rPr lang="nl-NL" dirty="0">
                  <a:solidFill>
                    <a:schemeClr val="bg1"/>
                  </a:solidFill>
                </a:rPr>
                <a:t>Is dit gelukt?</a:t>
              </a:r>
            </a:p>
            <a:p>
              <a:pPr marL="285750" indent="-285750">
                <a:buFont typeface="Arial" panose="020B0604020202020204" pitchFamily="34" charset="0"/>
                <a:buChar char="•"/>
              </a:pPr>
              <a:r>
                <a:rPr lang="nl-NL" dirty="0">
                  <a:solidFill>
                    <a:schemeClr val="bg1"/>
                  </a:solidFill>
                </a:rPr>
                <a:t>Gooi je kaarten in het midden van de kring </a:t>
              </a:r>
            </a:p>
            <a:p>
              <a:pPr marL="285750" indent="-285750">
                <a:buFont typeface="Arial" panose="020B0604020202020204" pitchFamily="34" charset="0"/>
                <a:buChar char="•"/>
              </a:pPr>
              <a:r>
                <a:rPr lang="nl-NL" dirty="0">
                  <a:solidFill>
                    <a:schemeClr val="bg1"/>
                  </a:solidFill>
                </a:rPr>
                <a:t>Deel 10 slokken uit.</a:t>
              </a:r>
            </a:p>
            <a:p>
              <a:endParaRPr lang="nl-NL" dirty="0">
                <a:solidFill>
                  <a:schemeClr val="bg1"/>
                </a:solidFill>
              </a:endParaRPr>
            </a:p>
            <a:p>
              <a:r>
                <a:rPr lang="nl-NL" dirty="0">
                  <a:solidFill>
                    <a:schemeClr val="bg1"/>
                  </a:solidFill>
                </a:rPr>
                <a:t>Speel zo lang als jullie willen.</a:t>
              </a:r>
            </a:p>
            <a:p>
              <a:pPr algn="ctr"/>
              <a:endParaRPr lang="nl-NL" sz="2800" dirty="0">
                <a:solidFill>
                  <a:schemeClr val="bg1"/>
                </a:solidFill>
                <a:effectLst>
                  <a:outerShdw blurRad="50800" dist="38100" dir="2700000" algn="tl" rotWithShape="0">
                    <a:prstClr val="black">
                      <a:alpha val="40000"/>
                    </a:prstClr>
                  </a:outerShdw>
                </a:effectLst>
              </a:endParaRPr>
            </a:p>
          </p:txBody>
        </p:sp>
      </p:grpSp>
      <p:sp>
        <p:nvSpPr>
          <p:cNvPr id="109" name="Tekstvak 108">
            <a:extLst>
              <a:ext uri="{FF2B5EF4-FFF2-40B4-BE49-F238E27FC236}">
                <a16:creationId xmlns:a16="http://schemas.microsoft.com/office/drawing/2014/main" id="{6A7AD86B-1933-BCFA-3E5E-E658DD4F92DA}"/>
              </a:ext>
            </a:extLst>
          </p:cNvPr>
          <p:cNvSpPr txBox="1">
            <a:spLocks/>
          </p:cNvSpPr>
          <p:nvPr/>
        </p:nvSpPr>
        <p:spPr>
          <a:xfrm>
            <a:off x="8387263" y="5547291"/>
            <a:ext cx="3535090" cy="830997"/>
          </a:xfrm>
          <a:prstGeom prst="roundRect">
            <a:avLst>
              <a:gd name="adj" fmla="val 0"/>
            </a:avLst>
          </a:prstGeom>
          <a:noFill/>
        </p:spPr>
        <p:txBody>
          <a:bodyPr wrap="square" rtlCol="0">
            <a:spAutoFit/>
          </a:bodyPr>
          <a:lstStyle/>
          <a:p>
            <a:pPr algn="ctr"/>
            <a:r>
              <a:rPr lang="nl-NL" sz="2400" dirty="0">
                <a:ln w="2540">
                  <a:solidFill>
                    <a:schemeClr val="tx1"/>
                  </a:solidFill>
                </a:ln>
                <a:solidFill>
                  <a:schemeClr val="bg1"/>
                </a:solidFill>
                <a:effectLst>
                  <a:outerShdw blurRad="50800" dist="38100" dir="2700000" algn="tl" rotWithShape="0">
                    <a:prstClr val="black">
                      <a:alpha val="40000"/>
                    </a:prstClr>
                  </a:outerShdw>
                </a:effectLst>
              </a:rPr>
              <a:t>Klik op de </a:t>
            </a:r>
            <a:r>
              <a:rPr lang="nl-NL" sz="2400" dirty="0" err="1">
                <a:ln w="2540">
                  <a:solidFill>
                    <a:schemeClr val="tx1"/>
                  </a:solidFill>
                </a:ln>
                <a:solidFill>
                  <a:schemeClr val="bg1"/>
                </a:solidFill>
                <a:effectLst>
                  <a:outerShdw blurRad="50800" dist="38100" dir="2700000" algn="tl" rotWithShape="0">
                    <a:prstClr val="black">
                      <a:alpha val="40000"/>
                    </a:prstClr>
                  </a:outerShdw>
                </a:effectLst>
              </a:rPr>
              <a:t>spatie-balk</a:t>
            </a:r>
            <a:r>
              <a:rPr lang="nl-NL" sz="2400" dirty="0">
                <a:ln w="2540">
                  <a:solidFill>
                    <a:schemeClr val="tx1"/>
                  </a:solidFill>
                </a:ln>
                <a:solidFill>
                  <a:schemeClr val="bg1"/>
                </a:solidFill>
                <a:effectLst>
                  <a:outerShdw blurRad="50800" dist="38100" dir="2700000" algn="tl" rotWithShape="0">
                    <a:prstClr val="black">
                      <a:alpha val="40000"/>
                    </a:prstClr>
                  </a:outerShdw>
                </a:effectLst>
              </a:rPr>
              <a:t> voor de volgende vraag</a:t>
            </a:r>
          </a:p>
        </p:txBody>
      </p:sp>
    </p:spTree>
    <p:extLst>
      <p:ext uri="{BB962C8B-B14F-4D97-AF65-F5344CB8AC3E}">
        <p14:creationId xmlns:p14="http://schemas.microsoft.com/office/powerpoint/2010/main" val="3810512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additive="base">
                                        <p:cTn id="7" dur="1000" fill="hold"/>
                                        <p:tgtEl>
                                          <p:spTgt spid="97"/>
                                        </p:tgtEl>
                                        <p:attrNameLst>
                                          <p:attrName>ppt_x</p:attrName>
                                        </p:attrNameLst>
                                      </p:cBhvr>
                                      <p:tavLst>
                                        <p:tav tm="0">
                                          <p:val>
                                            <p:strVal val="#ppt_x"/>
                                          </p:val>
                                        </p:tav>
                                        <p:tav tm="100000">
                                          <p:val>
                                            <p:strVal val="#ppt_x"/>
                                          </p:val>
                                        </p:tav>
                                      </p:tavLst>
                                    </p:anim>
                                    <p:anim calcmode="lin" valueType="num">
                                      <p:cBhvr additive="base">
                                        <p:cTn id="8" dur="1000" fill="hold"/>
                                        <p:tgtEl>
                                          <p:spTgt spid="97"/>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10"/>
                                        </p:tgtEl>
                                        <p:attrNameLst>
                                          <p:attrName>style.visibility</p:attrName>
                                        </p:attrNameLst>
                                      </p:cBhvr>
                                      <p:to>
                                        <p:strVal val="visible"/>
                                      </p:to>
                                    </p:set>
                                    <p:animEffect transition="in" filter="fade">
                                      <p:cBhvr>
                                        <p:cTn id="12" dur="500"/>
                                        <p:tgtEl>
                                          <p:spTgt spid="110"/>
                                        </p:tgtEl>
                                      </p:cBhvr>
                                    </p:animEffect>
                                  </p:childTnLst>
                                </p:cTn>
                              </p:par>
                              <p:par>
                                <p:cTn id="13" presetID="26" presetClass="emph" presetSubtype="0" repeatCount="indefinite" fill="hold" grpId="1" nodeType="withEffect">
                                  <p:stCondLst>
                                    <p:cond delay="0"/>
                                  </p:stCondLst>
                                  <p:childTnLst>
                                    <p:animEffect transition="out" filter="fade">
                                      <p:cBhvr>
                                        <p:cTn id="14" dur="1500" tmFilter="0, 0; .2, .5; .8, .5; 1, 0"/>
                                        <p:tgtEl>
                                          <p:spTgt spid="110"/>
                                        </p:tgtEl>
                                      </p:cBhvr>
                                    </p:animEffect>
                                    <p:animScale>
                                      <p:cBhvr>
                                        <p:cTn id="15" dur="750" autoRev="1" fill="hold"/>
                                        <p:tgtEl>
                                          <p:spTgt spid="110"/>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2" nodeType="clickEffect">
                                  <p:stCondLst>
                                    <p:cond delay="0"/>
                                  </p:stCondLst>
                                  <p:childTnLst>
                                    <p:animEffect transition="out" filter="fade">
                                      <p:cBhvr>
                                        <p:cTn id="19" dur="500"/>
                                        <p:tgtEl>
                                          <p:spTgt spid="110"/>
                                        </p:tgtEl>
                                      </p:cBhvr>
                                    </p:animEffect>
                                    <p:set>
                                      <p:cBhvr>
                                        <p:cTn id="20" dur="1" fill="hold">
                                          <p:stCondLst>
                                            <p:cond delay="499"/>
                                          </p:stCondLst>
                                        </p:cTn>
                                        <p:tgtEl>
                                          <p:spTgt spid="110"/>
                                        </p:tgtEl>
                                        <p:attrNameLst>
                                          <p:attrName>style.visibility</p:attrName>
                                        </p:attrNameLst>
                                      </p:cBhvr>
                                      <p:to>
                                        <p:strVal val="hidden"/>
                                      </p:to>
                                    </p:set>
                                  </p:childTnLst>
                                </p:cTn>
                              </p:par>
                              <p:par>
                                <p:cTn id="21" presetID="2" presetClass="entr" presetSubtype="2" decel="100000" fill="hold" nodeType="withEffect">
                                  <p:stCondLst>
                                    <p:cond delay="0"/>
                                  </p:stCondLst>
                                  <p:childTnLst>
                                    <p:set>
                                      <p:cBhvr>
                                        <p:cTn id="22" dur="1" fill="hold">
                                          <p:stCondLst>
                                            <p:cond delay="0"/>
                                          </p:stCondLst>
                                        </p:cTn>
                                        <p:tgtEl>
                                          <p:spTgt spid="105"/>
                                        </p:tgtEl>
                                        <p:attrNameLst>
                                          <p:attrName>style.visibility</p:attrName>
                                        </p:attrNameLst>
                                      </p:cBhvr>
                                      <p:to>
                                        <p:strVal val="visible"/>
                                      </p:to>
                                    </p:set>
                                    <p:anim calcmode="lin" valueType="num">
                                      <p:cBhvr additive="base">
                                        <p:cTn id="23" dur="1000" fill="hold"/>
                                        <p:tgtEl>
                                          <p:spTgt spid="105"/>
                                        </p:tgtEl>
                                        <p:attrNameLst>
                                          <p:attrName>ppt_x</p:attrName>
                                        </p:attrNameLst>
                                      </p:cBhvr>
                                      <p:tavLst>
                                        <p:tav tm="0">
                                          <p:val>
                                            <p:strVal val="1+#ppt_w/2"/>
                                          </p:val>
                                        </p:tav>
                                        <p:tav tm="100000">
                                          <p:val>
                                            <p:strVal val="#ppt_x"/>
                                          </p:val>
                                        </p:tav>
                                      </p:tavLst>
                                    </p:anim>
                                    <p:anim calcmode="lin" valueType="num">
                                      <p:cBhvr additive="base">
                                        <p:cTn id="24" dur="1000" fill="hold"/>
                                        <p:tgtEl>
                                          <p:spTgt spid="105"/>
                                        </p:tgtEl>
                                        <p:attrNameLst>
                                          <p:attrName>ppt_y</p:attrName>
                                        </p:attrNameLst>
                                      </p:cBhvr>
                                      <p:tavLst>
                                        <p:tav tm="0">
                                          <p:val>
                                            <p:strVal val="#ppt_y"/>
                                          </p:val>
                                        </p:tav>
                                        <p:tav tm="100000">
                                          <p:val>
                                            <p:strVal val="#ppt_y"/>
                                          </p:val>
                                        </p:tav>
                                      </p:tavLst>
                                    </p:anim>
                                  </p:childTnLst>
                                </p:cTn>
                              </p:par>
                              <p:par>
                                <p:cTn id="25" presetID="10" presetClass="entr" presetSubtype="0" fill="hold" grpId="0" nodeType="withEffect">
                                  <p:stCondLst>
                                    <p:cond delay="2500"/>
                                  </p:stCondLst>
                                  <p:childTnLst>
                                    <p:set>
                                      <p:cBhvr>
                                        <p:cTn id="26" dur="1" fill="hold">
                                          <p:stCondLst>
                                            <p:cond delay="0"/>
                                          </p:stCondLst>
                                        </p:cTn>
                                        <p:tgtEl>
                                          <p:spTgt spid="109"/>
                                        </p:tgtEl>
                                        <p:attrNameLst>
                                          <p:attrName>style.visibility</p:attrName>
                                        </p:attrNameLst>
                                      </p:cBhvr>
                                      <p:to>
                                        <p:strVal val="visible"/>
                                      </p:to>
                                    </p:set>
                                    <p:animEffect transition="in" filter="fade">
                                      <p:cBhvr>
                                        <p:cTn id="27" dur="500"/>
                                        <p:tgtEl>
                                          <p:spTgt spid="109"/>
                                        </p:tgtEl>
                                      </p:cBhvr>
                                    </p:animEffect>
                                  </p:childTnLst>
                                </p:cTn>
                              </p:par>
                              <p:par>
                                <p:cTn id="28" presetID="26" presetClass="emph" presetSubtype="0" repeatCount="indefinite" fill="hold" grpId="1" nodeType="withEffect">
                                  <p:stCondLst>
                                    <p:cond delay="0"/>
                                  </p:stCondLst>
                                  <p:childTnLst>
                                    <p:animEffect transition="out" filter="fade">
                                      <p:cBhvr>
                                        <p:cTn id="29" dur="1500" tmFilter="0, 0; .2, .5; .8, .5; 1, 0"/>
                                        <p:tgtEl>
                                          <p:spTgt spid="109"/>
                                        </p:tgtEl>
                                      </p:cBhvr>
                                    </p:animEffect>
                                    <p:animScale>
                                      <p:cBhvr>
                                        <p:cTn id="30" dur="750" autoRev="1" fill="hold"/>
                                        <p:tgtEl>
                                          <p:spTgt spid="10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110" grpId="1"/>
      <p:bldP spid="110" grpId="2"/>
      <p:bldP spid="109" grpId="0"/>
      <p:bldP spid="10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7B5DB-6E32-4F0A-AF7D-BE796B9E4DF1}"/>
            </a:ext>
          </a:extLst>
        </p:cNvPr>
        <p:cNvGrpSpPr/>
        <p:nvPr/>
      </p:nvGrpSpPr>
      <p:grpSpPr>
        <a:xfrm>
          <a:off x="0" y="0"/>
          <a:ext cx="0" cy="0"/>
          <a:chOff x="0" y="0"/>
          <a:chExt cx="0" cy="0"/>
        </a:xfrm>
      </p:grpSpPr>
      <p:grpSp>
        <p:nvGrpSpPr>
          <p:cNvPr id="105" name="Groep 104">
            <a:extLst>
              <a:ext uri="{FF2B5EF4-FFF2-40B4-BE49-F238E27FC236}">
                <a16:creationId xmlns:a16="http://schemas.microsoft.com/office/drawing/2014/main" id="{93082CD1-DA6C-C737-CE6C-4ADFABCFFD81}"/>
              </a:ext>
            </a:extLst>
          </p:cNvPr>
          <p:cNvGrpSpPr/>
          <p:nvPr/>
        </p:nvGrpSpPr>
        <p:grpSpPr>
          <a:xfrm>
            <a:off x="7872788" y="3936999"/>
            <a:ext cx="4319210" cy="2921001"/>
            <a:chOff x="7872788" y="3936999"/>
            <a:chExt cx="4319210" cy="2921001"/>
          </a:xfrm>
        </p:grpSpPr>
        <p:sp>
          <p:nvSpPr>
            <p:cNvPr id="100" name="Rechthoek 99">
              <a:extLst>
                <a:ext uri="{FF2B5EF4-FFF2-40B4-BE49-F238E27FC236}">
                  <a16:creationId xmlns:a16="http://schemas.microsoft.com/office/drawing/2014/main" id="{D1A750CC-6261-F0E4-9699-DEA66D8C50E4}"/>
                </a:ext>
              </a:extLst>
            </p:cNvPr>
            <p:cNvSpPr/>
            <p:nvPr/>
          </p:nvSpPr>
          <p:spPr>
            <a:xfrm>
              <a:off x="7872788" y="3936999"/>
              <a:ext cx="4319210" cy="2921001"/>
            </a:xfrm>
            <a:prstGeom prst="rect">
              <a:avLst/>
            </a:prstGeom>
            <a:solidFill>
              <a:schemeClr val="accent1">
                <a:lumMod val="7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03" name="Tekstvak 102">
              <a:extLst>
                <a:ext uri="{FF2B5EF4-FFF2-40B4-BE49-F238E27FC236}">
                  <a16:creationId xmlns:a16="http://schemas.microsoft.com/office/drawing/2014/main" id="{A1164027-26CF-74C2-BD9F-BD8C7828E465}"/>
                </a:ext>
              </a:extLst>
            </p:cNvPr>
            <p:cNvSpPr txBox="1">
              <a:spLocks/>
            </p:cNvSpPr>
            <p:nvPr/>
          </p:nvSpPr>
          <p:spPr>
            <a:xfrm>
              <a:off x="7992760" y="4018873"/>
              <a:ext cx="4075978" cy="2648138"/>
            </a:xfrm>
            <a:prstGeom prst="rect">
              <a:avLst/>
            </a:prstGeom>
            <a:noFill/>
          </p:spPr>
          <p:txBody>
            <a:bodyPr wrap="square" rtlCol="0">
              <a:noAutofit/>
            </a:bodyPr>
            <a:lstStyle/>
            <a:p>
              <a:pPr algn="ctr"/>
              <a:r>
                <a:rPr lang="nl-NL" sz="2800" b="1" dirty="0">
                  <a:solidFill>
                    <a:schemeClr val="bg1"/>
                  </a:solidFill>
                  <a:effectLst>
                    <a:outerShdw blurRad="50800" dist="38100" dir="2700000" algn="tl" rotWithShape="0">
                      <a:prstClr val="black">
                        <a:alpha val="40000"/>
                      </a:prstClr>
                    </a:outerShdw>
                  </a:effectLst>
                </a:rPr>
                <a:t>Antwoord</a:t>
              </a:r>
            </a:p>
            <a:p>
              <a:pPr algn="ctr"/>
              <a:r>
                <a:rPr lang="nl-NL" sz="2800" dirty="0">
                  <a:solidFill>
                    <a:schemeClr val="bg1"/>
                  </a:solidFill>
                  <a:effectLst>
                    <a:outerShdw blurRad="50800" dist="38100" dir="2700000" algn="tl" rotWithShape="0">
                      <a:prstClr val="black">
                        <a:alpha val="40000"/>
                      </a:prstClr>
                    </a:outerShdw>
                  </a:effectLst>
                </a:rPr>
                <a:t>“’</a:t>
              </a:r>
              <a:r>
                <a:rPr lang="nl-NL" sz="2800" dirty="0" err="1">
                  <a:solidFill>
                    <a:schemeClr val="bg1"/>
                  </a:solidFill>
                  <a:effectLst>
                    <a:outerShdw blurRad="50800" dist="38100" dir="2700000" algn="tl" rotWithShape="0">
                      <a:prstClr val="black">
                        <a:alpha val="40000"/>
                      </a:prstClr>
                    </a:outerShdw>
                  </a:effectLst>
                </a:rPr>
                <a:t>Cause</a:t>
              </a:r>
              <a:r>
                <a:rPr lang="nl-NL" sz="2800" dirty="0">
                  <a:solidFill>
                    <a:schemeClr val="bg1"/>
                  </a:solidFill>
                  <a:effectLst>
                    <a:outerShdw blurRad="50800" dist="38100" dir="2700000" algn="tl" rotWithShape="0">
                      <a:prstClr val="black">
                        <a:alpha val="40000"/>
                      </a:prstClr>
                    </a:outerShdw>
                  </a:effectLst>
                </a:rPr>
                <a:t> </a:t>
              </a:r>
              <a:r>
                <a:rPr lang="nl-NL" sz="2800" dirty="0" err="1">
                  <a:solidFill>
                    <a:schemeClr val="bg1"/>
                  </a:solidFill>
                  <a:effectLst>
                    <a:outerShdw blurRad="50800" dist="38100" dir="2700000" algn="tl" rotWithShape="0">
                      <a:prstClr val="black">
                        <a:alpha val="40000"/>
                      </a:prstClr>
                    </a:outerShdw>
                  </a:effectLst>
                </a:rPr>
                <a:t>there’ll</a:t>
              </a:r>
              <a:r>
                <a:rPr lang="nl-NL" sz="2800" dirty="0">
                  <a:solidFill>
                    <a:schemeClr val="bg1"/>
                  </a:solidFill>
                  <a:effectLst>
                    <a:outerShdw blurRad="50800" dist="38100" dir="2700000" algn="tl" rotWithShape="0">
                      <a:prstClr val="black">
                        <a:alpha val="40000"/>
                      </a:prstClr>
                    </a:outerShdw>
                  </a:effectLst>
                </a:rPr>
                <a:t> </a:t>
              </a:r>
              <a:r>
                <a:rPr lang="nl-NL" sz="2800" dirty="0" err="1">
                  <a:solidFill>
                    <a:schemeClr val="bg1"/>
                  </a:solidFill>
                  <a:effectLst>
                    <a:outerShdw blurRad="50800" dist="38100" dir="2700000" algn="tl" rotWithShape="0">
                      <a:prstClr val="black">
                        <a:alpha val="40000"/>
                      </a:prstClr>
                    </a:outerShdw>
                  </a:effectLst>
                </a:rPr>
                <a:t>be</a:t>
              </a:r>
              <a:r>
                <a:rPr lang="nl-NL" sz="2800" dirty="0">
                  <a:solidFill>
                    <a:schemeClr val="bg1"/>
                  </a:solidFill>
                  <a:effectLst>
                    <a:outerShdw blurRad="50800" dist="38100" dir="2700000" algn="tl" rotWithShape="0">
                      <a:prstClr val="black">
                        <a:alpha val="40000"/>
                      </a:prstClr>
                    </a:outerShdw>
                  </a:effectLst>
                </a:rPr>
                <a:t> no </a:t>
              </a:r>
              <a:r>
                <a:rPr lang="nl-NL" sz="2800" dirty="0" err="1">
                  <a:solidFill>
                    <a:schemeClr val="bg1"/>
                  </a:solidFill>
                  <a:effectLst>
                    <a:outerShdw blurRad="50800" dist="38100" dir="2700000" algn="tl" rotWithShape="0">
                      <a:prstClr val="black">
                        <a:alpha val="40000"/>
                      </a:prstClr>
                    </a:outerShdw>
                  </a:effectLst>
                </a:rPr>
                <a:t>sunlight</a:t>
              </a:r>
              <a:r>
                <a:rPr lang="nl-NL" sz="2800" dirty="0">
                  <a:solidFill>
                    <a:schemeClr val="bg1"/>
                  </a:solidFill>
                  <a:effectLst>
                    <a:outerShdw blurRad="50800" dist="38100" dir="2700000" algn="tl" rotWithShape="0">
                      <a:prstClr val="black">
                        <a:alpha val="40000"/>
                      </a:prstClr>
                    </a:outerShdw>
                  </a:effectLst>
                </a:rPr>
                <a:t>, </a:t>
              </a:r>
              <a:r>
                <a:rPr lang="nl-NL" sz="2800" dirty="0" err="1">
                  <a:solidFill>
                    <a:schemeClr val="bg1"/>
                  </a:solidFill>
                  <a:effectLst>
                    <a:outerShdw blurRad="50800" dist="38100" dir="2700000" algn="tl" rotWithShape="0">
                      <a:prstClr val="black">
                        <a:alpha val="40000"/>
                      </a:prstClr>
                    </a:outerShdw>
                  </a:effectLst>
                </a:rPr>
                <a:t>if</a:t>
              </a:r>
              <a:r>
                <a:rPr lang="nl-NL" sz="2800" dirty="0">
                  <a:solidFill>
                    <a:schemeClr val="bg1"/>
                  </a:solidFill>
                  <a:effectLst>
                    <a:outerShdw blurRad="50800" dist="38100" dir="2700000" algn="tl" rotWithShape="0">
                      <a:prstClr val="black">
                        <a:alpha val="40000"/>
                      </a:prstClr>
                    </a:outerShdw>
                  </a:effectLst>
                </a:rPr>
                <a:t> i </a:t>
              </a:r>
              <a:r>
                <a:rPr lang="nl-NL" sz="2800" dirty="0" err="1">
                  <a:solidFill>
                    <a:schemeClr val="bg1"/>
                  </a:solidFill>
                  <a:effectLst>
                    <a:outerShdw blurRad="50800" dist="38100" dir="2700000" algn="tl" rotWithShape="0">
                      <a:prstClr val="black">
                        <a:alpha val="40000"/>
                      </a:prstClr>
                    </a:outerShdw>
                  </a:effectLst>
                </a:rPr>
                <a:t>lose</a:t>
              </a:r>
              <a:r>
                <a:rPr lang="nl-NL" sz="2800" dirty="0">
                  <a:solidFill>
                    <a:schemeClr val="bg1"/>
                  </a:solidFill>
                  <a:effectLst>
                    <a:outerShdw blurRad="50800" dist="38100" dir="2700000" algn="tl" rotWithShape="0">
                      <a:prstClr val="black">
                        <a:alpha val="40000"/>
                      </a:prstClr>
                    </a:outerShdw>
                  </a:effectLst>
                </a:rPr>
                <a:t> </a:t>
              </a:r>
              <a:r>
                <a:rPr lang="nl-NL" sz="2800" dirty="0" err="1">
                  <a:solidFill>
                    <a:schemeClr val="bg1"/>
                  </a:solidFill>
                  <a:effectLst>
                    <a:outerShdw blurRad="50800" dist="38100" dir="2700000" algn="tl" rotWithShape="0">
                      <a:prstClr val="black">
                        <a:alpha val="40000"/>
                      </a:prstClr>
                    </a:outerShdw>
                  </a:effectLst>
                </a:rPr>
                <a:t>you</a:t>
              </a:r>
              <a:r>
                <a:rPr lang="nl-NL" sz="2800" dirty="0">
                  <a:solidFill>
                    <a:schemeClr val="bg1"/>
                  </a:solidFill>
                  <a:effectLst>
                    <a:outerShdw blurRad="50800" dist="38100" dir="2700000" algn="tl" rotWithShape="0">
                      <a:prstClr val="black">
                        <a:alpha val="40000"/>
                      </a:prstClr>
                    </a:outerShdw>
                  </a:effectLst>
                </a:rPr>
                <a:t>, baby”</a:t>
              </a:r>
            </a:p>
          </p:txBody>
        </p:sp>
        <p:sp>
          <p:nvSpPr>
            <p:cNvPr id="104" name="Tekstvak 103">
              <a:extLst>
                <a:ext uri="{FF2B5EF4-FFF2-40B4-BE49-F238E27FC236}">
                  <a16:creationId xmlns:a16="http://schemas.microsoft.com/office/drawing/2014/main" id="{C219CFB0-BC13-386B-5544-AD6827B741CA}"/>
                </a:ext>
              </a:extLst>
            </p:cNvPr>
            <p:cNvSpPr txBox="1">
              <a:spLocks/>
            </p:cNvSpPr>
            <p:nvPr/>
          </p:nvSpPr>
          <p:spPr>
            <a:xfrm>
              <a:off x="7929796" y="5919337"/>
              <a:ext cx="4205194" cy="877163"/>
            </a:xfrm>
            <a:prstGeom prst="rect">
              <a:avLst/>
            </a:prstGeom>
            <a:noFill/>
          </p:spPr>
          <p:txBody>
            <a:bodyPr wrap="square" numCol="1" rtlCol="0" anchor="b">
              <a:spAutoFit/>
            </a:bodyPr>
            <a:lstStyle/>
            <a:p>
              <a:r>
                <a:rPr lang="nl-NL" sz="1700" dirty="0">
                  <a:solidFill>
                    <a:schemeClr val="bg1"/>
                  </a:solidFill>
                  <a:effectLst>
                    <a:outerShdw blurRad="50800" dist="38100" dir="2700000" algn="tl" rotWithShape="0">
                      <a:prstClr val="black">
                        <a:alpha val="40000"/>
                      </a:prstClr>
                    </a:outerShdw>
                  </a:effectLst>
                </a:rPr>
                <a:t>Bij een goed antwoord:</a:t>
              </a:r>
            </a:p>
            <a:p>
              <a:pPr marL="285750" indent="-285750">
                <a:buFontTx/>
                <a:buChar char="-"/>
              </a:pPr>
              <a:r>
                <a:rPr lang="nl-NL" sz="1700" dirty="0">
                  <a:solidFill>
                    <a:schemeClr val="bg1"/>
                  </a:solidFill>
                  <a:effectLst>
                    <a:outerShdw blurRad="50800" dist="38100" dir="2700000" algn="tl" rotWithShape="0">
                      <a:prstClr val="black">
                        <a:alpha val="40000"/>
                      </a:prstClr>
                    </a:outerShdw>
                  </a:effectLst>
                </a:rPr>
                <a:t>1 punt </a:t>
              </a:r>
            </a:p>
            <a:p>
              <a:pPr marL="285750" indent="-285750">
                <a:buFontTx/>
                <a:buChar char="-"/>
              </a:pPr>
              <a:r>
                <a:rPr lang="nl-NL" sz="1700" dirty="0">
                  <a:solidFill>
                    <a:schemeClr val="bg1"/>
                  </a:solidFill>
                  <a:effectLst>
                    <a:outerShdw blurRad="50800" dist="38100" dir="2700000" algn="tl" rotWithShape="0">
                      <a:prstClr val="black">
                        <a:alpha val="40000"/>
                      </a:prstClr>
                    </a:outerShdw>
                  </a:effectLst>
                </a:rPr>
                <a:t>3 slokken uitdelen</a:t>
              </a:r>
            </a:p>
          </p:txBody>
        </p:sp>
      </p:grpSp>
      <p:grpSp>
        <p:nvGrpSpPr>
          <p:cNvPr id="97" name="Groep 96">
            <a:extLst>
              <a:ext uri="{FF2B5EF4-FFF2-40B4-BE49-F238E27FC236}">
                <a16:creationId xmlns:a16="http://schemas.microsoft.com/office/drawing/2014/main" id="{2ECBA525-655C-AA3B-6D79-103E4ECD18D5}"/>
              </a:ext>
            </a:extLst>
          </p:cNvPr>
          <p:cNvGrpSpPr/>
          <p:nvPr/>
        </p:nvGrpSpPr>
        <p:grpSpPr>
          <a:xfrm>
            <a:off x="2" y="1055687"/>
            <a:ext cx="12191999" cy="2881312"/>
            <a:chOff x="2" y="1055687"/>
            <a:chExt cx="12191999" cy="2881312"/>
          </a:xfrm>
        </p:grpSpPr>
        <p:sp>
          <p:nvSpPr>
            <p:cNvPr id="96" name="Vrije vorm: vorm 95">
              <a:extLst>
                <a:ext uri="{FF2B5EF4-FFF2-40B4-BE49-F238E27FC236}">
                  <a16:creationId xmlns:a16="http://schemas.microsoft.com/office/drawing/2014/main" id="{F11694EA-3BBF-22DA-1C02-17A04497579E}"/>
                </a:ext>
              </a:extLst>
            </p:cNvPr>
            <p:cNvSpPr/>
            <p:nvPr/>
          </p:nvSpPr>
          <p:spPr>
            <a:xfrm>
              <a:off x="2" y="1055687"/>
              <a:ext cx="12191999" cy="2881312"/>
            </a:xfrm>
            <a:custGeom>
              <a:avLst/>
              <a:gdLst>
                <a:gd name="csX0" fmla="*/ 0 w 12191999"/>
                <a:gd name="csY0" fmla="*/ 0 h 2881312"/>
                <a:gd name="csX1" fmla="*/ 198659 w 12191999"/>
                <a:gd name="csY1" fmla="*/ 71459 h 2881312"/>
                <a:gd name="csX2" fmla="*/ 11771535 w 12191999"/>
                <a:gd name="csY2" fmla="*/ 150216 h 2881312"/>
                <a:gd name="csX3" fmla="*/ 12191999 w 12191999"/>
                <a:gd name="csY3" fmla="*/ 4173 h 2881312"/>
                <a:gd name="csX4" fmla="*/ 12191999 w 12191999"/>
                <a:gd name="csY4" fmla="*/ 2881312 h 2881312"/>
                <a:gd name="csX5" fmla="*/ 0 w 12191999"/>
                <a:gd name="csY5" fmla="*/ 2881312 h 2881312"/>
              </a:gdLst>
              <a:ahLst/>
              <a:cxnLst>
                <a:cxn ang="0">
                  <a:pos x="csX0" y="csY0"/>
                </a:cxn>
                <a:cxn ang="0">
                  <a:pos x="csX1" y="csY1"/>
                </a:cxn>
                <a:cxn ang="0">
                  <a:pos x="csX2" y="csY2"/>
                </a:cxn>
                <a:cxn ang="0">
                  <a:pos x="csX3" y="csY3"/>
                </a:cxn>
                <a:cxn ang="0">
                  <a:pos x="csX4" y="csY4"/>
                </a:cxn>
                <a:cxn ang="0">
                  <a:pos x="csX5" y="csY5"/>
                </a:cxn>
              </a:cxnLst>
              <a:rect l="l" t="t" r="r" b="b"/>
              <a:pathLst>
                <a:path w="12191999" h="2881312">
                  <a:moveTo>
                    <a:pt x="0" y="0"/>
                  </a:moveTo>
                  <a:lnTo>
                    <a:pt x="198659" y="71459"/>
                  </a:lnTo>
                  <a:cubicBezTo>
                    <a:pt x="3873262" y="1343893"/>
                    <a:pt x="7942061" y="1426729"/>
                    <a:pt x="11771535" y="150216"/>
                  </a:cubicBezTo>
                  <a:lnTo>
                    <a:pt x="12191999" y="4173"/>
                  </a:lnTo>
                  <a:lnTo>
                    <a:pt x="12191999" y="2881312"/>
                  </a:lnTo>
                  <a:lnTo>
                    <a:pt x="0" y="2881312"/>
                  </a:lnTo>
                  <a:close/>
                </a:path>
              </a:pathLst>
            </a:custGeom>
            <a:solidFill>
              <a:schemeClr val="accent1">
                <a:lumMod val="50000"/>
                <a:alpha val="40000"/>
              </a:schemeClr>
            </a:solidFill>
            <a:ln>
              <a:noFill/>
            </a:ln>
            <a:effectLst>
              <a:outerShdw blurRad="127000" dist="127000" dir="5400000" algn="t" rotWithShape="0">
                <a:schemeClr val="tx1">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dirty="0"/>
            </a:p>
          </p:txBody>
        </p:sp>
        <p:sp>
          <p:nvSpPr>
            <p:cNvPr id="92" name="Tekstvak 91">
              <a:extLst>
                <a:ext uri="{FF2B5EF4-FFF2-40B4-BE49-F238E27FC236}">
                  <a16:creationId xmlns:a16="http://schemas.microsoft.com/office/drawing/2014/main" id="{DB4AD59E-A053-9E8C-452E-9A061A5BC5A8}"/>
                </a:ext>
              </a:extLst>
            </p:cNvPr>
            <p:cNvSpPr txBox="1">
              <a:spLocks/>
            </p:cNvSpPr>
            <p:nvPr/>
          </p:nvSpPr>
          <p:spPr>
            <a:xfrm>
              <a:off x="3990295" y="2183337"/>
              <a:ext cx="4017446" cy="707886"/>
            </a:xfrm>
            <a:prstGeom prst="rect">
              <a:avLst/>
            </a:prstGeom>
            <a:noFill/>
          </p:spPr>
          <p:txBody>
            <a:bodyPr wrap="none" rtlCol="0">
              <a:spAutoFit/>
            </a:bodyPr>
            <a:lstStyle/>
            <a:p>
              <a:pPr algn="ctr"/>
              <a:r>
                <a:rPr lang="nl-NL" sz="4000" b="1" dirty="0">
                  <a:solidFill>
                    <a:schemeClr val="bg1"/>
                  </a:solidFill>
                  <a:effectLst>
                    <a:outerShdw blurRad="50800" dist="38100" dir="2700000" algn="tl" rotWithShape="0">
                      <a:prstClr val="black">
                        <a:alpha val="40000"/>
                      </a:prstClr>
                    </a:outerShdw>
                  </a:effectLst>
                </a:rPr>
                <a:t>Finish </a:t>
              </a:r>
              <a:r>
                <a:rPr lang="nl-NL" sz="4000" b="1" dirty="0" err="1">
                  <a:solidFill>
                    <a:schemeClr val="bg1"/>
                  </a:solidFill>
                  <a:effectLst>
                    <a:outerShdw blurRad="50800" dist="38100" dir="2700000" algn="tl" rotWithShape="0">
                      <a:prstClr val="black">
                        <a:alpha val="40000"/>
                      </a:prstClr>
                    </a:outerShdw>
                  </a:effectLst>
                </a:rPr>
                <a:t>the</a:t>
              </a:r>
              <a:r>
                <a:rPr lang="nl-NL" sz="4000" b="1" dirty="0">
                  <a:solidFill>
                    <a:schemeClr val="bg1"/>
                  </a:solidFill>
                  <a:effectLst>
                    <a:outerShdw blurRad="50800" dist="38100" dir="2700000" algn="tl" rotWithShape="0">
                      <a:prstClr val="black">
                        <a:alpha val="40000"/>
                      </a:prstClr>
                    </a:outerShdw>
                  </a:effectLst>
                </a:rPr>
                <a:t> </a:t>
              </a:r>
              <a:r>
                <a:rPr lang="nl-NL" sz="4000" b="1" dirty="0" err="1">
                  <a:solidFill>
                    <a:schemeClr val="bg1"/>
                  </a:solidFill>
                  <a:effectLst>
                    <a:outerShdw blurRad="50800" dist="38100" dir="2700000" algn="tl" rotWithShape="0">
                      <a:prstClr val="black">
                        <a:alpha val="40000"/>
                      </a:prstClr>
                    </a:outerShdw>
                  </a:effectLst>
                </a:rPr>
                <a:t>lyrics</a:t>
              </a:r>
              <a:endParaRPr lang="nl-NL" sz="4000" b="1" dirty="0">
                <a:solidFill>
                  <a:schemeClr val="bg1"/>
                </a:solidFill>
                <a:effectLst>
                  <a:outerShdw blurRad="50800" dist="38100" dir="2700000" algn="tl" rotWithShape="0">
                    <a:prstClr val="black">
                      <a:alpha val="40000"/>
                    </a:prstClr>
                  </a:outerShdw>
                </a:effectLst>
              </a:endParaRPr>
            </a:p>
          </p:txBody>
        </p:sp>
        <p:sp>
          <p:nvSpPr>
            <p:cNvPr id="93" name="Tekstvak 92">
              <a:extLst>
                <a:ext uri="{FF2B5EF4-FFF2-40B4-BE49-F238E27FC236}">
                  <a16:creationId xmlns:a16="http://schemas.microsoft.com/office/drawing/2014/main" id="{E8C1BAF5-B9A5-D233-CBB6-9EBBDC71C024}"/>
                </a:ext>
              </a:extLst>
            </p:cNvPr>
            <p:cNvSpPr txBox="1">
              <a:spLocks/>
            </p:cNvSpPr>
            <p:nvPr/>
          </p:nvSpPr>
          <p:spPr>
            <a:xfrm>
              <a:off x="123262" y="2891223"/>
              <a:ext cx="11945476" cy="905581"/>
            </a:xfrm>
            <a:prstGeom prst="rect">
              <a:avLst/>
            </a:prstGeom>
            <a:noFill/>
          </p:spPr>
          <p:txBody>
            <a:bodyPr wrap="square" rtlCol="0" anchor="ctr">
              <a:noAutofit/>
            </a:bodyPr>
            <a:lstStyle/>
            <a:p>
              <a:pPr algn="ctr"/>
              <a:r>
                <a:rPr lang="nl-NL" sz="2800" dirty="0">
                  <a:solidFill>
                    <a:schemeClr val="bg1"/>
                  </a:solidFill>
                  <a:effectLst>
                    <a:outerShdw blurRad="50800" dist="38100" dir="2700000" algn="tl" rotWithShape="0">
                      <a:prstClr val="black">
                        <a:alpha val="40000"/>
                      </a:prstClr>
                    </a:outerShdw>
                  </a:effectLst>
                </a:rPr>
                <a:t>Hoe gaat dit lied verder?</a:t>
              </a:r>
            </a:p>
          </p:txBody>
        </p:sp>
      </p:grpSp>
      <p:sp>
        <p:nvSpPr>
          <p:cNvPr id="2" name="Graphic 34">
            <a:extLst>
              <a:ext uri="{FF2B5EF4-FFF2-40B4-BE49-F238E27FC236}">
                <a16:creationId xmlns:a16="http://schemas.microsoft.com/office/drawing/2014/main" id="{BFB833C3-5D9F-436A-E9E1-AA1BD213EBE0}"/>
              </a:ext>
            </a:extLst>
          </p:cNvPr>
          <p:cNvSpPr>
            <a:spLocks noChangeAspect="1"/>
          </p:cNvSpPr>
          <p:nvPr/>
        </p:nvSpPr>
        <p:spPr>
          <a:xfrm>
            <a:off x="944110" y="4416710"/>
            <a:ext cx="2121177" cy="1961578"/>
          </a:xfrm>
          <a:custGeom>
            <a:avLst/>
            <a:gdLst>
              <a:gd name="csX0" fmla="*/ 1488257 w 2341592"/>
              <a:gd name="csY0" fmla="*/ 45 h 2052980"/>
              <a:gd name="csX1" fmla="*/ 1469021 w 2341592"/>
              <a:gd name="csY1" fmla="*/ 767 h 2052980"/>
              <a:gd name="csX2" fmla="*/ 1392986 w 2341592"/>
              <a:gd name="csY2" fmla="*/ 21777 h 2052980"/>
              <a:gd name="csX3" fmla="*/ 1297350 w 2341592"/>
              <a:gd name="csY3" fmla="*/ 140634 h 2052980"/>
              <a:gd name="csX4" fmla="*/ 1290258 w 2341592"/>
              <a:gd name="csY4" fmla="*/ 154243 h 2052980"/>
              <a:gd name="csX5" fmla="*/ 1262738 w 2341592"/>
              <a:gd name="csY5" fmla="*/ 161044 h 2052980"/>
              <a:gd name="csX6" fmla="*/ 1059730 w 2341592"/>
              <a:gd name="csY6" fmla="*/ 163795 h 2052980"/>
              <a:gd name="csX7" fmla="*/ 963775 w 2341592"/>
              <a:gd name="csY7" fmla="*/ 164198 h 2052980"/>
              <a:gd name="csX8" fmla="*/ 828646 w 2341592"/>
              <a:gd name="csY8" fmla="*/ 167003 h 2052980"/>
              <a:gd name="csX9" fmla="*/ 825769 w 2341592"/>
              <a:gd name="csY9" fmla="*/ 168094 h 2052980"/>
              <a:gd name="csX10" fmla="*/ 824561 w 2341592"/>
              <a:gd name="csY10" fmla="*/ 170526 h 2052980"/>
              <a:gd name="csX11" fmla="*/ 825227 w 2341592"/>
              <a:gd name="csY11" fmla="*/ 174101 h 2052980"/>
              <a:gd name="csX12" fmla="*/ 835381 w 2341592"/>
              <a:gd name="csY12" fmla="*/ 190637 h 2052980"/>
              <a:gd name="csX13" fmla="*/ 1007427 w 2341592"/>
              <a:gd name="csY13" fmla="*/ 445244 h 2052980"/>
              <a:gd name="csX14" fmla="*/ 1044919 w 2341592"/>
              <a:gd name="csY14" fmla="*/ 500449 h 2052980"/>
              <a:gd name="csX15" fmla="*/ 1130260 w 2341592"/>
              <a:gd name="csY15" fmla="*/ 619946 h 2052980"/>
              <a:gd name="csX16" fmla="*/ 1138780 w 2341592"/>
              <a:gd name="csY16" fmla="*/ 629195 h 2052980"/>
              <a:gd name="csX17" fmla="*/ 1155426 w 2341592"/>
              <a:gd name="csY17" fmla="*/ 657845 h 2052980"/>
              <a:gd name="csX18" fmla="*/ 1156906 w 2341592"/>
              <a:gd name="csY18" fmla="*/ 737860 h 2052980"/>
              <a:gd name="csX19" fmla="*/ 1154928 w 2341592"/>
              <a:gd name="csY19" fmla="*/ 817569 h 2052980"/>
              <a:gd name="csX20" fmla="*/ 1146998 w 2341592"/>
              <a:gd name="csY20" fmla="*/ 844740 h 2052980"/>
              <a:gd name="csX21" fmla="*/ 1029276 w 2341592"/>
              <a:gd name="csY21" fmla="*/ 915014 h 2052980"/>
              <a:gd name="csX22" fmla="*/ 999961 w 2341592"/>
              <a:gd name="csY22" fmla="*/ 920752 h 2052980"/>
              <a:gd name="csX23" fmla="*/ 989500 w 2341592"/>
              <a:gd name="csY23" fmla="*/ 923525 h 2052980"/>
              <a:gd name="csX24" fmla="*/ 984096 w 2341592"/>
              <a:gd name="csY24" fmla="*/ 925607 h 2052980"/>
              <a:gd name="csX25" fmla="*/ 973980 w 2341592"/>
              <a:gd name="csY25" fmla="*/ 940979 h 2052980"/>
              <a:gd name="csX26" fmla="*/ 982065 w 2341592"/>
              <a:gd name="csY26" fmla="*/ 955736 h 2052980"/>
              <a:gd name="csX27" fmla="*/ 984472 w 2341592"/>
              <a:gd name="csY27" fmla="*/ 956152 h 2052980"/>
              <a:gd name="csX28" fmla="*/ 988333 w 2341592"/>
              <a:gd name="csY28" fmla="*/ 956370 h 2052980"/>
              <a:gd name="csX29" fmla="*/ 1001815 w 2341592"/>
              <a:gd name="csY29" fmla="*/ 956792 h 2052980"/>
              <a:gd name="csX30" fmla="*/ 1048519 w 2341592"/>
              <a:gd name="csY30" fmla="*/ 957556 h 2052980"/>
              <a:gd name="csX31" fmla="*/ 1196183 w 2341592"/>
              <a:gd name="csY31" fmla="*/ 958426 h 2052980"/>
              <a:gd name="csX32" fmla="*/ 1375580 w 2341592"/>
              <a:gd name="csY32" fmla="*/ 957865 h 2052980"/>
              <a:gd name="csX33" fmla="*/ 1400646 w 2341592"/>
              <a:gd name="csY33" fmla="*/ 956048 h 2052980"/>
              <a:gd name="csX34" fmla="*/ 1412551 w 2341592"/>
              <a:gd name="csY34" fmla="*/ 945143 h 2052980"/>
              <a:gd name="csX35" fmla="*/ 1409586 w 2341592"/>
              <a:gd name="csY35" fmla="*/ 934398 h 2052980"/>
              <a:gd name="csX36" fmla="*/ 1397472 w 2341592"/>
              <a:gd name="csY36" fmla="*/ 924663 h 2052980"/>
              <a:gd name="csX37" fmla="*/ 1357589 w 2341592"/>
              <a:gd name="csY37" fmla="*/ 916067 h 2052980"/>
              <a:gd name="csX38" fmla="*/ 1313321 w 2341592"/>
              <a:gd name="csY38" fmla="*/ 907559 h 2052980"/>
              <a:gd name="csX39" fmla="*/ 1233915 w 2341592"/>
              <a:gd name="csY39" fmla="*/ 844746 h 2052980"/>
              <a:gd name="csX40" fmla="*/ 1226366 w 2341592"/>
              <a:gd name="csY40" fmla="*/ 817131 h 2052980"/>
              <a:gd name="csX41" fmla="*/ 1224394 w 2341592"/>
              <a:gd name="csY41" fmla="*/ 735106 h 2052980"/>
              <a:gd name="csX42" fmla="*/ 1225442 w 2341592"/>
              <a:gd name="csY42" fmla="*/ 653100 h 2052980"/>
              <a:gd name="csX43" fmla="*/ 1239398 w 2341592"/>
              <a:gd name="csY43" fmla="*/ 626735 h 2052980"/>
              <a:gd name="csX44" fmla="*/ 1418295 w 2341592"/>
              <a:gd name="csY44" fmla="*/ 371112 h 2052980"/>
              <a:gd name="csX45" fmla="*/ 1492834 w 2341592"/>
              <a:gd name="csY45" fmla="*/ 258283 h 2052980"/>
              <a:gd name="csX46" fmla="*/ 1535629 w 2341592"/>
              <a:gd name="csY46" fmla="*/ 191832 h 2052980"/>
              <a:gd name="csX47" fmla="*/ 1538686 w 2341592"/>
              <a:gd name="csY47" fmla="*/ 186971 h 2052980"/>
              <a:gd name="csX48" fmla="*/ 1545045 w 2341592"/>
              <a:gd name="csY48" fmla="*/ 175943 h 2052980"/>
              <a:gd name="csX49" fmla="*/ 1546616 w 2341592"/>
              <a:gd name="csY49" fmla="*/ 172776 h 2052980"/>
              <a:gd name="csX50" fmla="*/ 1547017 w 2341592"/>
              <a:gd name="csY50" fmla="*/ 171605 h 2052980"/>
              <a:gd name="csX51" fmla="*/ 1547017 w 2341592"/>
              <a:gd name="csY51" fmla="*/ 171599 h 2052980"/>
              <a:gd name="csX52" fmla="*/ 1547017 w 2341592"/>
              <a:gd name="csY52" fmla="*/ 171593 h 2052980"/>
              <a:gd name="csX53" fmla="*/ 1547017 w 2341592"/>
              <a:gd name="csY53" fmla="*/ 171593 h 2052980"/>
              <a:gd name="csX54" fmla="*/ 1547017 w 2341592"/>
              <a:gd name="csY54" fmla="*/ 171599 h 2052980"/>
              <a:gd name="csX55" fmla="*/ 1547017 w 2341592"/>
              <a:gd name="csY55" fmla="*/ 171605 h 2052980"/>
              <a:gd name="csX56" fmla="*/ 1547017 w 2341592"/>
              <a:gd name="csY56" fmla="*/ 171605 h 2052980"/>
              <a:gd name="csX57" fmla="*/ 1546468 w 2341592"/>
              <a:gd name="csY57" fmla="*/ 168142 h 2052980"/>
              <a:gd name="csX58" fmla="*/ 1540534 w 2341592"/>
              <a:gd name="csY58" fmla="*/ 166233 h 2052980"/>
              <a:gd name="csX59" fmla="*/ 1485285 w 2341592"/>
              <a:gd name="csY59" fmla="*/ 164514 h 2052980"/>
              <a:gd name="csX60" fmla="*/ 1448942 w 2341592"/>
              <a:gd name="csY60" fmla="*/ 163656 h 2052980"/>
              <a:gd name="csX61" fmla="*/ 1431898 w 2341592"/>
              <a:gd name="csY61" fmla="*/ 160662 h 2052980"/>
              <a:gd name="csX62" fmla="*/ 1429257 w 2341592"/>
              <a:gd name="csY62" fmla="*/ 156492 h 2052980"/>
              <a:gd name="csX63" fmla="*/ 1431216 w 2341592"/>
              <a:gd name="csY63" fmla="*/ 151463 h 2052980"/>
              <a:gd name="csX64" fmla="*/ 1443557 w 2341592"/>
              <a:gd name="csY64" fmla="*/ 137867 h 2052980"/>
              <a:gd name="csX65" fmla="*/ 1493960 w 2341592"/>
              <a:gd name="csY65" fmla="*/ 38546 h 2052980"/>
              <a:gd name="csX66" fmla="*/ 1497632 w 2341592"/>
              <a:gd name="csY66" fmla="*/ 14439 h 2052980"/>
              <a:gd name="csX67" fmla="*/ 1496352 w 2341592"/>
              <a:gd name="csY67" fmla="*/ 3237 h 2052980"/>
              <a:gd name="csX68" fmla="*/ 1488298 w 2341592"/>
              <a:gd name="csY68" fmla="*/ 45 h 2052980"/>
              <a:gd name="csX69" fmla="*/ 1186843 w 2341592"/>
              <a:gd name="csY69" fmla="*/ 208230 h 2052980"/>
              <a:gd name="csX70" fmla="*/ 1289139 w 2341592"/>
              <a:gd name="csY70" fmla="*/ 228955 h 2052980"/>
              <a:gd name="csX71" fmla="*/ 1345321 w 2341592"/>
              <a:gd name="csY71" fmla="*/ 286993 h 2052980"/>
              <a:gd name="csX72" fmla="*/ 1354633 w 2341592"/>
              <a:gd name="csY72" fmla="*/ 335718 h 2052980"/>
              <a:gd name="csX73" fmla="*/ 1346346 w 2341592"/>
              <a:gd name="csY73" fmla="*/ 383705 h 2052980"/>
              <a:gd name="csX74" fmla="*/ 1275176 w 2341592"/>
              <a:gd name="csY74" fmla="*/ 470789 h 2052980"/>
              <a:gd name="csX75" fmla="*/ 1216145 w 2341592"/>
              <a:gd name="csY75" fmla="*/ 556559 h 2052980"/>
              <a:gd name="csX76" fmla="*/ 1202067 w 2341592"/>
              <a:gd name="csY76" fmla="*/ 582880 h 2052980"/>
              <a:gd name="csX77" fmla="*/ 1188180 w 2341592"/>
              <a:gd name="csY77" fmla="*/ 589233 h 2052980"/>
              <a:gd name="csX78" fmla="*/ 1171341 w 2341592"/>
              <a:gd name="csY78" fmla="*/ 584095 h 2052980"/>
              <a:gd name="csX79" fmla="*/ 1150922 w 2341592"/>
              <a:gd name="csY79" fmla="*/ 556609 h 2052980"/>
              <a:gd name="csX80" fmla="*/ 1151269 w 2341592"/>
              <a:gd name="csY80" fmla="*/ 514767 h 2052980"/>
              <a:gd name="csX81" fmla="*/ 1207108 w 2341592"/>
              <a:gd name="csY81" fmla="*/ 432159 h 2052980"/>
              <a:gd name="csX82" fmla="*/ 1243009 w 2341592"/>
              <a:gd name="csY82" fmla="*/ 382787 h 2052980"/>
              <a:gd name="csX83" fmla="*/ 1250539 w 2341592"/>
              <a:gd name="csY83" fmla="*/ 343355 h 2052980"/>
              <a:gd name="csX84" fmla="*/ 1241309 w 2341592"/>
              <a:gd name="csY84" fmla="*/ 303462 h 2052980"/>
              <a:gd name="csX85" fmla="*/ 1219234 w 2341592"/>
              <a:gd name="csY85" fmla="*/ 281873 h 2052980"/>
              <a:gd name="csX86" fmla="*/ 1184294 w 2341592"/>
              <a:gd name="csY86" fmla="*/ 275781 h 2052980"/>
              <a:gd name="csX87" fmla="*/ 1146512 w 2341592"/>
              <a:gd name="csY87" fmla="*/ 282914 h 2052980"/>
              <a:gd name="csX88" fmla="*/ 1111455 w 2341592"/>
              <a:gd name="csY88" fmla="*/ 332320 h 2052980"/>
              <a:gd name="csX89" fmla="*/ 1096124 w 2341592"/>
              <a:gd name="csY89" fmla="*/ 371882 h 2052980"/>
              <a:gd name="csX90" fmla="*/ 1063686 w 2341592"/>
              <a:gd name="csY90" fmla="*/ 384613 h 2052980"/>
              <a:gd name="csX91" fmla="*/ 1028087 w 2341592"/>
              <a:gd name="csY91" fmla="*/ 359468 h 2052980"/>
              <a:gd name="csX92" fmla="*/ 1037348 w 2341592"/>
              <a:gd name="csY92" fmla="*/ 292822 h 2052980"/>
              <a:gd name="csX93" fmla="*/ 1086988 w 2341592"/>
              <a:gd name="csY93" fmla="*/ 234192 h 2052980"/>
              <a:gd name="csX94" fmla="*/ 1186843 w 2341592"/>
              <a:gd name="csY94" fmla="*/ 208230 h 2052980"/>
              <a:gd name="csX95" fmla="*/ 1286810 w 2341592"/>
              <a:gd name="csY95" fmla="*/ 1058416 h 2052980"/>
              <a:gd name="csX96" fmla="*/ 1161057 w 2341592"/>
              <a:gd name="csY96" fmla="*/ 1104552 h 2052980"/>
              <a:gd name="csX97" fmla="*/ 1107947 w 2341592"/>
              <a:gd name="csY97" fmla="*/ 1251825 h 2052980"/>
              <a:gd name="csX98" fmla="*/ 1153938 w 2341592"/>
              <a:gd name="csY98" fmla="*/ 1360153 h 2052980"/>
              <a:gd name="csX99" fmla="*/ 1192180 w 2341592"/>
              <a:gd name="csY99" fmla="*/ 1387761 h 2052980"/>
              <a:gd name="csX100" fmla="*/ 1192076 w 2341592"/>
              <a:gd name="csY100" fmla="*/ 1387736 h 2052980"/>
              <a:gd name="csX101" fmla="*/ 1254678 w 2341592"/>
              <a:gd name="csY101" fmla="*/ 1406685 h 2052980"/>
              <a:gd name="csX102" fmla="*/ 1265788 w 2341592"/>
              <a:gd name="csY102" fmla="*/ 1408947 h 2052980"/>
              <a:gd name="csX103" fmla="*/ 1273845 w 2341592"/>
              <a:gd name="csY103" fmla="*/ 1418288 h 2052980"/>
              <a:gd name="csX104" fmla="*/ 1297974 w 2341592"/>
              <a:gd name="csY104" fmla="*/ 1444985 h 2052980"/>
              <a:gd name="csX105" fmla="*/ 1405384 w 2341592"/>
              <a:gd name="csY105" fmla="*/ 1496738 h 2052980"/>
              <a:gd name="csX106" fmla="*/ 1460816 w 2341592"/>
              <a:gd name="csY106" fmla="*/ 1498025 h 2052980"/>
              <a:gd name="csX107" fmla="*/ 1482030 w 2341592"/>
              <a:gd name="csY107" fmla="*/ 1493007 h 2052980"/>
              <a:gd name="csX108" fmla="*/ 1493465 w 2341592"/>
              <a:gd name="csY108" fmla="*/ 1485360 h 2052980"/>
              <a:gd name="csX109" fmla="*/ 1499853 w 2341592"/>
              <a:gd name="csY109" fmla="*/ 1467332 h 2052980"/>
              <a:gd name="csX110" fmla="*/ 1501147 w 2341592"/>
              <a:gd name="csY110" fmla="*/ 1460202 h 2052980"/>
              <a:gd name="csX111" fmla="*/ 1500752 w 2341592"/>
              <a:gd name="csY111" fmla="*/ 1458871 h 2052980"/>
              <a:gd name="csX112" fmla="*/ 1498806 w 2341592"/>
              <a:gd name="csY112" fmla="*/ 1457660 h 2052980"/>
              <a:gd name="csX113" fmla="*/ 1456503 w 2341592"/>
              <a:gd name="csY113" fmla="*/ 1451281 h 2052980"/>
              <a:gd name="csX114" fmla="*/ 1361822 w 2341592"/>
              <a:gd name="csY114" fmla="*/ 1416051 h 2052980"/>
              <a:gd name="csX115" fmla="*/ 1347362 w 2341592"/>
              <a:gd name="csY115" fmla="*/ 1405196 h 2052980"/>
              <a:gd name="csX116" fmla="*/ 1346173 w 2341592"/>
              <a:gd name="csY116" fmla="*/ 1403291 h 2052980"/>
              <a:gd name="csX117" fmla="*/ 1346230 w 2341592"/>
              <a:gd name="csY117" fmla="*/ 1401035 h 2052980"/>
              <a:gd name="csX118" fmla="*/ 1349577 w 2341592"/>
              <a:gd name="csY118" fmla="*/ 1398657 h 2052980"/>
              <a:gd name="csX119" fmla="*/ 1361173 w 2341592"/>
              <a:gd name="csY119" fmla="*/ 1393654 h 2052980"/>
              <a:gd name="csX120" fmla="*/ 1380763 w 2341592"/>
              <a:gd name="csY120" fmla="*/ 1384414 h 2052980"/>
              <a:gd name="csX121" fmla="*/ 1465140 w 2341592"/>
              <a:gd name="csY121" fmla="*/ 1286405 h 2052980"/>
              <a:gd name="csX122" fmla="*/ 1423232 w 2341592"/>
              <a:gd name="csY122" fmla="*/ 1109627 h 2052980"/>
              <a:gd name="csX123" fmla="*/ 1286810 w 2341592"/>
              <a:gd name="csY123" fmla="*/ 1058416 h 2052980"/>
              <a:gd name="csX124" fmla="*/ 80569 w 2341592"/>
              <a:gd name="csY124" fmla="*/ 1065997 h 2052980"/>
              <a:gd name="csX125" fmla="*/ 12327 w 2341592"/>
              <a:gd name="csY125" fmla="*/ 1066864 h 2052980"/>
              <a:gd name="csX126" fmla="*/ 2841 w 2341592"/>
              <a:gd name="csY126" fmla="*/ 1071012 h 2052980"/>
              <a:gd name="csX127" fmla="*/ 2160 w 2341592"/>
              <a:gd name="csY127" fmla="*/ 1081429 h 2052980"/>
              <a:gd name="csX128" fmla="*/ 11210 w 2341592"/>
              <a:gd name="csY128" fmla="*/ 1086076 h 2052980"/>
              <a:gd name="csX129" fmla="*/ 27589 w 2341592"/>
              <a:gd name="csY129" fmla="*/ 1094751 h 2052980"/>
              <a:gd name="csX130" fmla="*/ 31623 w 2341592"/>
              <a:gd name="csY130" fmla="*/ 1101615 h 2052980"/>
              <a:gd name="csX131" fmla="*/ 33589 w 2341592"/>
              <a:gd name="csY131" fmla="*/ 1118993 h 2052980"/>
              <a:gd name="csX132" fmla="*/ 34456 w 2341592"/>
              <a:gd name="csY132" fmla="*/ 1232958 h 2052980"/>
              <a:gd name="csX133" fmla="*/ 33434 w 2341592"/>
              <a:gd name="csY133" fmla="*/ 1348200 h 2052980"/>
              <a:gd name="csX134" fmla="*/ 30914 w 2341592"/>
              <a:gd name="csY134" fmla="*/ 1364878 h 2052980"/>
              <a:gd name="csX135" fmla="*/ 25709 w 2341592"/>
              <a:gd name="csY135" fmla="*/ 1371291 h 2052980"/>
              <a:gd name="csX136" fmla="*/ 10220 w 2341592"/>
              <a:gd name="csY136" fmla="*/ 1380096 h 2052980"/>
              <a:gd name="csX137" fmla="*/ 5068 w 2341592"/>
              <a:gd name="csY137" fmla="*/ 1382474 h 2052980"/>
              <a:gd name="csX138" fmla="*/ 1914 w 2341592"/>
              <a:gd name="csY138" fmla="*/ 1385111 h 2052980"/>
              <a:gd name="csX139" fmla="*/ -70 w 2341592"/>
              <a:gd name="csY139" fmla="*/ 1394963 h 2052980"/>
              <a:gd name="csX140" fmla="*/ 983 w 2341592"/>
              <a:gd name="csY140" fmla="*/ 1399502 h 2052980"/>
              <a:gd name="csX141" fmla="*/ 2639 w 2341592"/>
              <a:gd name="csY141" fmla="*/ 1401550 h 2052980"/>
              <a:gd name="csX142" fmla="*/ 2646 w 2341592"/>
              <a:gd name="csY142" fmla="*/ 1401550 h 2052980"/>
              <a:gd name="csX143" fmla="*/ 2652 w 2341592"/>
              <a:gd name="csY143" fmla="*/ 1401550 h 2052980"/>
              <a:gd name="csX144" fmla="*/ 3135 w 2341592"/>
              <a:gd name="csY144" fmla="*/ 1401648 h 2052980"/>
              <a:gd name="csX145" fmla="*/ 4614 w 2341592"/>
              <a:gd name="csY145" fmla="*/ 1401789 h 2052980"/>
              <a:gd name="csX146" fmla="*/ 9813 w 2341592"/>
              <a:gd name="csY146" fmla="*/ 1402054 h 2052980"/>
              <a:gd name="csX147" fmla="*/ 27630 w 2341592"/>
              <a:gd name="csY147" fmla="*/ 1402449 h 2052980"/>
              <a:gd name="csX148" fmla="*/ 83342 w 2341592"/>
              <a:gd name="csY148" fmla="*/ 1402521 h 2052980"/>
              <a:gd name="csX149" fmla="*/ 150887 w 2341592"/>
              <a:gd name="csY149" fmla="*/ 1400767 h 2052980"/>
              <a:gd name="csX150" fmla="*/ 158692 w 2341592"/>
              <a:gd name="csY150" fmla="*/ 1398159 h 2052980"/>
              <a:gd name="csX151" fmla="*/ 160055 w 2341592"/>
              <a:gd name="csY151" fmla="*/ 1393181 h 2052980"/>
              <a:gd name="csX152" fmla="*/ 160228 w 2341592"/>
              <a:gd name="csY152" fmla="*/ 1387821 h 2052980"/>
              <a:gd name="csX153" fmla="*/ 159175 w 2341592"/>
              <a:gd name="csY153" fmla="*/ 1384887 h 2052980"/>
              <a:gd name="csX154" fmla="*/ 149086 w 2341592"/>
              <a:gd name="csY154" fmla="*/ 1379424 h 2052980"/>
              <a:gd name="csX155" fmla="*/ 136604 w 2341592"/>
              <a:gd name="csY155" fmla="*/ 1372455 h 2052980"/>
              <a:gd name="csX156" fmla="*/ 129478 w 2341592"/>
              <a:gd name="csY156" fmla="*/ 1360298 h 2052980"/>
              <a:gd name="csX157" fmla="*/ 125941 w 2341592"/>
              <a:gd name="csY157" fmla="*/ 1301349 h 2052980"/>
              <a:gd name="csX158" fmla="*/ 126635 w 2341592"/>
              <a:gd name="csY158" fmla="*/ 1263144 h 2052980"/>
              <a:gd name="csX159" fmla="*/ 127392 w 2341592"/>
              <a:gd name="csY159" fmla="*/ 1251226 h 2052980"/>
              <a:gd name="csX160" fmla="*/ 127862 w 2341592"/>
              <a:gd name="csY160" fmla="*/ 1247765 h 2052980"/>
              <a:gd name="csX161" fmla="*/ 128159 w 2341592"/>
              <a:gd name="csY161" fmla="*/ 1246611 h 2052980"/>
              <a:gd name="csX162" fmla="*/ 129279 w 2341592"/>
              <a:gd name="csY162" fmla="*/ 1245317 h 2052980"/>
              <a:gd name="csX163" fmla="*/ 130254 w 2341592"/>
              <a:gd name="csY163" fmla="*/ 1245115 h 2052980"/>
              <a:gd name="csX164" fmla="*/ 131449 w 2341592"/>
              <a:gd name="csY164" fmla="*/ 1245027 h 2052980"/>
              <a:gd name="csX165" fmla="*/ 135310 w 2341592"/>
              <a:gd name="csY165" fmla="*/ 1244898 h 2052980"/>
              <a:gd name="csX166" fmla="*/ 148465 w 2341592"/>
              <a:gd name="csY166" fmla="*/ 1244781 h 2052980"/>
              <a:gd name="csX167" fmla="*/ 189843 w 2341592"/>
              <a:gd name="csY167" fmla="*/ 1245150 h 2052980"/>
              <a:gd name="csX168" fmla="*/ 223294 w 2341592"/>
              <a:gd name="csY168" fmla="*/ 1246576 h 2052980"/>
              <a:gd name="csX169" fmla="*/ 241303 w 2341592"/>
              <a:gd name="csY169" fmla="*/ 1253415 h 2052980"/>
              <a:gd name="csX170" fmla="*/ 248054 w 2341592"/>
              <a:gd name="csY170" fmla="*/ 1271065 h 2052980"/>
              <a:gd name="csX171" fmla="*/ 248966 w 2341592"/>
              <a:gd name="csY171" fmla="*/ 1303598 h 2052980"/>
              <a:gd name="csX172" fmla="*/ 245893 w 2341592"/>
              <a:gd name="csY172" fmla="*/ 1361623 h 2052980"/>
              <a:gd name="csX173" fmla="*/ 239215 w 2341592"/>
              <a:gd name="csY173" fmla="*/ 1372623 h 2052980"/>
              <a:gd name="csX174" fmla="*/ 227373 w 2341592"/>
              <a:gd name="csY174" fmla="*/ 1378216 h 2052980"/>
              <a:gd name="csX175" fmla="*/ 218865 w 2341592"/>
              <a:gd name="csY175" fmla="*/ 1382622 h 2052980"/>
              <a:gd name="csX176" fmla="*/ 217420 w 2341592"/>
              <a:gd name="csY176" fmla="*/ 1392793 h 2052980"/>
              <a:gd name="csX177" fmla="*/ 218338 w 2341592"/>
              <a:gd name="csY177" fmla="*/ 1399070 h 2052980"/>
              <a:gd name="csX178" fmla="*/ 225641 w 2341592"/>
              <a:gd name="csY178" fmla="*/ 1402004 h 2052980"/>
              <a:gd name="csX179" fmla="*/ 292325 w 2341592"/>
              <a:gd name="csY179" fmla="*/ 1402799 h 2052980"/>
              <a:gd name="csX180" fmla="*/ 359148 w 2341592"/>
              <a:gd name="csY180" fmla="*/ 1400666 h 2052980"/>
              <a:gd name="csX181" fmla="*/ 366832 w 2341592"/>
              <a:gd name="csY181" fmla="*/ 1397777 h 2052980"/>
              <a:gd name="csX182" fmla="*/ 368211 w 2341592"/>
              <a:gd name="csY182" fmla="*/ 1392114 h 2052980"/>
              <a:gd name="csX183" fmla="*/ 368451 w 2341592"/>
              <a:gd name="csY183" fmla="*/ 1385991 h 2052980"/>
              <a:gd name="csX184" fmla="*/ 367520 w 2341592"/>
              <a:gd name="csY184" fmla="*/ 1383010 h 2052980"/>
              <a:gd name="csX185" fmla="*/ 357552 w 2341592"/>
              <a:gd name="csY185" fmla="*/ 1378666 h 2052980"/>
              <a:gd name="csX186" fmla="*/ 346993 w 2341592"/>
              <a:gd name="csY186" fmla="*/ 1373730 h 2052980"/>
              <a:gd name="csX187" fmla="*/ 339918 w 2341592"/>
              <a:gd name="csY187" fmla="*/ 1367137 h 2052980"/>
              <a:gd name="csX188" fmla="*/ 337811 w 2341592"/>
              <a:gd name="csY188" fmla="*/ 1356843 h 2052980"/>
              <a:gd name="csX189" fmla="*/ 336574 w 2341592"/>
              <a:gd name="csY189" fmla="*/ 1333314 h 2052980"/>
              <a:gd name="csX190" fmla="*/ 335716 w 2341592"/>
              <a:gd name="csY190" fmla="*/ 1230545 h 2052980"/>
              <a:gd name="csX191" fmla="*/ 336678 w 2341592"/>
              <a:gd name="csY191" fmla="*/ 1116955 h 2052980"/>
              <a:gd name="csX192" fmla="*/ 339063 w 2341592"/>
              <a:gd name="csY192" fmla="*/ 1100549 h 2052980"/>
              <a:gd name="csX193" fmla="*/ 343990 w 2341592"/>
              <a:gd name="csY193" fmla="*/ 1094262 h 2052980"/>
              <a:gd name="csX194" fmla="*/ 361236 w 2341592"/>
              <a:gd name="csY194" fmla="*/ 1085940 h 2052980"/>
              <a:gd name="csX195" fmla="*/ 367558 w 2341592"/>
              <a:gd name="csY195" fmla="*/ 1083214 h 2052980"/>
              <a:gd name="csX196" fmla="*/ 368839 w 2341592"/>
              <a:gd name="csY196" fmla="*/ 1075063 h 2052980"/>
              <a:gd name="csX197" fmla="*/ 367984 w 2341592"/>
              <a:gd name="csY197" fmla="*/ 1069902 h 2052980"/>
              <a:gd name="csX198" fmla="*/ 360539 w 2341592"/>
              <a:gd name="csY198" fmla="*/ 1067306 h 2052980"/>
              <a:gd name="csX199" fmla="*/ 293129 w 2341592"/>
              <a:gd name="csY199" fmla="*/ 1065994 h 2052980"/>
              <a:gd name="csX200" fmla="*/ 225726 w 2341592"/>
              <a:gd name="csY200" fmla="*/ 1067356 h 2052980"/>
              <a:gd name="csX201" fmla="*/ 218297 w 2341592"/>
              <a:gd name="csY201" fmla="*/ 1070044 h 2052980"/>
              <a:gd name="csX202" fmla="*/ 217420 w 2341592"/>
              <a:gd name="csY202" fmla="*/ 1075457 h 2052980"/>
              <a:gd name="csX203" fmla="*/ 218480 w 2341592"/>
              <a:gd name="csY203" fmla="*/ 1083697 h 2052980"/>
              <a:gd name="csX204" fmla="*/ 220023 w 2341592"/>
              <a:gd name="csY204" fmla="*/ 1084615 h 2052980"/>
              <a:gd name="csX205" fmla="*/ 223871 w 2341592"/>
              <a:gd name="csY205" fmla="*/ 1084924 h 2052980"/>
              <a:gd name="csX206" fmla="*/ 240840 w 2341592"/>
              <a:gd name="csY206" fmla="*/ 1093205 h 2052980"/>
              <a:gd name="csX207" fmla="*/ 248007 w 2341592"/>
              <a:gd name="csY207" fmla="*/ 1107681 h 2052980"/>
              <a:gd name="csX208" fmla="*/ 248253 w 2341592"/>
              <a:gd name="csY208" fmla="*/ 1155069 h 2052980"/>
              <a:gd name="csX209" fmla="*/ 246928 w 2341592"/>
              <a:gd name="csY209" fmla="*/ 1185838 h 2052980"/>
              <a:gd name="csX210" fmla="*/ 240537 w 2341592"/>
              <a:gd name="csY210" fmla="*/ 1202554 h 2052980"/>
              <a:gd name="csX211" fmla="*/ 224070 w 2341592"/>
              <a:gd name="csY211" fmla="*/ 1209065 h 2052980"/>
              <a:gd name="csX212" fmla="*/ 193786 w 2341592"/>
              <a:gd name="csY212" fmla="*/ 1210428 h 2052980"/>
              <a:gd name="csX213" fmla="*/ 154891 w 2341592"/>
              <a:gd name="csY213" fmla="*/ 1210551 h 2052980"/>
              <a:gd name="csX214" fmla="*/ 141405 w 2341592"/>
              <a:gd name="csY214" fmla="*/ 1210188 h 2052980"/>
              <a:gd name="csX215" fmla="*/ 134238 w 2341592"/>
              <a:gd name="csY215" fmla="*/ 1209532 h 2052980"/>
              <a:gd name="csX216" fmla="*/ 129389 w 2341592"/>
              <a:gd name="csY216" fmla="*/ 1207173 h 2052980"/>
              <a:gd name="csX217" fmla="*/ 126881 w 2341592"/>
              <a:gd name="csY217" fmla="*/ 1200138 h 2052980"/>
              <a:gd name="csX218" fmla="*/ 125938 w 2341592"/>
              <a:gd name="csY218" fmla="*/ 1156097 h 2052980"/>
              <a:gd name="csX219" fmla="*/ 126538 w 2341592"/>
              <a:gd name="csY219" fmla="*/ 1119063 h 2052980"/>
              <a:gd name="csX220" fmla="*/ 127184 w 2341592"/>
              <a:gd name="csY220" fmla="*/ 1106536 h 2052980"/>
              <a:gd name="csX221" fmla="*/ 127579 w 2341592"/>
              <a:gd name="csY221" fmla="*/ 1102533 h 2052980"/>
              <a:gd name="csX222" fmla="*/ 128077 w 2341592"/>
              <a:gd name="csY222" fmla="*/ 1100079 h 2052980"/>
              <a:gd name="csX223" fmla="*/ 134108 w 2341592"/>
              <a:gd name="csY223" fmla="*/ 1093886 h 2052980"/>
              <a:gd name="csX224" fmla="*/ 144701 w 2341592"/>
              <a:gd name="csY224" fmla="*/ 1088009 h 2052980"/>
              <a:gd name="csX225" fmla="*/ 155477 w 2341592"/>
              <a:gd name="csY225" fmla="*/ 1081874 h 2052980"/>
              <a:gd name="csX226" fmla="*/ 157484 w 2341592"/>
              <a:gd name="csY226" fmla="*/ 1073994 h 2052980"/>
              <a:gd name="csX227" fmla="*/ 156670 w 2341592"/>
              <a:gd name="csY227" fmla="*/ 1069520 h 2052980"/>
              <a:gd name="csX228" fmla="*/ 149055 w 2341592"/>
              <a:gd name="csY228" fmla="*/ 1067180 h 2052980"/>
              <a:gd name="csX229" fmla="*/ 80566 w 2341592"/>
              <a:gd name="csY229" fmla="*/ 1065997 h 2052980"/>
              <a:gd name="csX230" fmla="*/ 521380 w 2341592"/>
              <a:gd name="csY230" fmla="*/ 1065997 h 2052980"/>
              <a:gd name="csX231" fmla="*/ 414267 w 2341592"/>
              <a:gd name="csY231" fmla="*/ 1067338 h 2052980"/>
              <a:gd name="csX232" fmla="*/ 401706 w 2341592"/>
              <a:gd name="csY232" fmla="*/ 1070205 h 2052980"/>
              <a:gd name="csX233" fmla="*/ 400583 w 2341592"/>
              <a:gd name="csY233" fmla="*/ 1072003 h 2052980"/>
              <a:gd name="csX234" fmla="*/ 400387 w 2341592"/>
              <a:gd name="csY234" fmla="*/ 1075205 h 2052980"/>
              <a:gd name="csX235" fmla="*/ 401693 w 2341592"/>
              <a:gd name="csY235" fmla="*/ 1083542 h 2052980"/>
              <a:gd name="csX236" fmla="*/ 408286 w 2341592"/>
              <a:gd name="csY236" fmla="*/ 1086464 h 2052980"/>
              <a:gd name="csX237" fmla="*/ 424103 w 2341592"/>
              <a:gd name="csY237" fmla="*/ 1095410 h 2052980"/>
              <a:gd name="csX238" fmla="*/ 427699 w 2341592"/>
              <a:gd name="csY238" fmla="*/ 1102779 h 2052980"/>
              <a:gd name="csX239" fmla="*/ 429611 w 2341592"/>
              <a:gd name="csY239" fmla="*/ 1120542 h 2052980"/>
              <a:gd name="csX240" fmla="*/ 431248 w 2341592"/>
              <a:gd name="csY240" fmla="*/ 1227043 h 2052980"/>
              <a:gd name="csX241" fmla="*/ 429425 w 2341592"/>
              <a:gd name="csY241" fmla="*/ 1352146 h 2052980"/>
              <a:gd name="csX242" fmla="*/ 423069 w 2341592"/>
              <a:gd name="csY242" fmla="*/ 1371187 h 2052980"/>
              <a:gd name="csX243" fmla="*/ 410652 w 2341592"/>
              <a:gd name="csY243" fmla="*/ 1378118 h 2052980"/>
              <a:gd name="csX244" fmla="*/ 401984 w 2341592"/>
              <a:gd name="csY244" fmla="*/ 1382474 h 2052980"/>
              <a:gd name="csX245" fmla="*/ 400387 w 2341592"/>
              <a:gd name="csY245" fmla="*/ 1390632 h 2052980"/>
              <a:gd name="csX246" fmla="*/ 400987 w 2341592"/>
              <a:gd name="csY246" fmla="*/ 1398241 h 2052980"/>
              <a:gd name="csX247" fmla="*/ 401596 w 2341592"/>
              <a:gd name="csY247" fmla="*/ 1400890 h 2052980"/>
              <a:gd name="csX248" fmla="*/ 401933 w 2341592"/>
              <a:gd name="csY248" fmla="*/ 1401673 h 2052980"/>
              <a:gd name="csX249" fmla="*/ 402129 w 2341592"/>
              <a:gd name="csY249" fmla="*/ 1401707 h 2052980"/>
              <a:gd name="csX250" fmla="*/ 404365 w 2341592"/>
              <a:gd name="csY250" fmla="*/ 1401938 h 2052980"/>
              <a:gd name="csX251" fmla="*/ 412728 w 2341592"/>
              <a:gd name="csY251" fmla="*/ 1402360 h 2052980"/>
              <a:gd name="csX252" fmla="*/ 439813 w 2341592"/>
              <a:gd name="csY252" fmla="*/ 1402953 h 2052980"/>
              <a:gd name="csX253" fmla="*/ 619664 w 2341592"/>
              <a:gd name="csY253" fmla="*/ 1402745 h 2052980"/>
              <a:gd name="csX254" fmla="*/ 647089 w 2341592"/>
              <a:gd name="csY254" fmla="*/ 1402080 h 2052980"/>
              <a:gd name="csX255" fmla="*/ 655670 w 2341592"/>
              <a:gd name="csY255" fmla="*/ 1401635 h 2052980"/>
              <a:gd name="csX256" fmla="*/ 658042 w 2341592"/>
              <a:gd name="csY256" fmla="*/ 1401395 h 2052980"/>
              <a:gd name="csX257" fmla="*/ 658424 w 2341592"/>
              <a:gd name="csY257" fmla="*/ 1401332 h 2052980"/>
              <a:gd name="csX258" fmla="*/ 658695 w 2341592"/>
              <a:gd name="csY258" fmla="*/ 1400821 h 2052980"/>
              <a:gd name="csX259" fmla="*/ 659603 w 2341592"/>
              <a:gd name="csY259" fmla="*/ 1398241 h 2052980"/>
              <a:gd name="csX260" fmla="*/ 661972 w 2341592"/>
              <a:gd name="csY260" fmla="*/ 1389133 h 2052980"/>
              <a:gd name="csX261" fmla="*/ 667654 w 2341592"/>
              <a:gd name="csY261" fmla="*/ 1361187 h 2052980"/>
              <a:gd name="csX262" fmla="*/ 674840 w 2341592"/>
              <a:gd name="csY262" fmla="*/ 1309512 h 2052980"/>
              <a:gd name="csX263" fmla="*/ 674575 w 2341592"/>
              <a:gd name="csY263" fmla="*/ 1304878 h 2052980"/>
              <a:gd name="csX264" fmla="*/ 673663 w 2341592"/>
              <a:gd name="csY264" fmla="*/ 1303399 h 2052980"/>
              <a:gd name="csX265" fmla="*/ 661966 w 2341592"/>
              <a:gd name="csY265" fmla="*/ 1303197 h 2052980"/>
              <a:gd name="csX266" fmla="*/ 653644 w 2341592"/>
              <a:gd name="csY266" fmla="*/ 1304030 h 2052980"/>
              <a:gd name="csX267" fmla="*/ 649238 w 2341592"/>
              <a:gd name="csY267" fmla="*/ 1306042 h 2052980"/>
              <a:gd name="csX268" fmla="*/ 641086 w 2341592"/>
              <a:gd name="csY268" fmla="*/ 1322449 h 2052980"/>
              <a:gd name="csX269" fmla="*/ 613307 w 2341592"/>
              <a:gd name="csY269" fmla="*/ 1359364 h 2052980"/>
              <a:gd name="csX270" fmla="*/ 560888 w 2341592"/>
              <a:gd name="csY270" fmla="*/ 1369357 h 2052980"/>
              <a:gd name="csX271" fmla="*/ 532248 w 2341592"/>
              <a:gd name="csY271" fmla="*/ 1367238 h 2052980"/>
              <a:gd name="csX272" fmla="*/ 521374 w 2341592"/>
              <a:gd name="csY272" fmla="*/ 1357367 h 2052980"/>
              <a:gd name="csX273" fmla="*/ 520267 w 2341592"/>
              <a:gd name="csY273" fmla="*/ 1350238 h 2052980"/>
              <a:gd name="csX274" fmla="*/ 519507 w 2341592"/>
              <a:gd name="csY274" fmla="*/ 1337749 h 2052980"/>
              <a:gd name="csX275" fmla="*/ 518819 w 2341592"/>
              <a:gd name="csY275" fmla="*/ 1303437 h 2052980"/>
              <a:gd name="csX276" fmla="*/ 519273 w 2341592"/>
              <a:gd name="csY276" fmla="*/ 1269223 h 2052980"/>
              <a:gd name="csX277" fmla="*/ 519951 w 2341592"/>
              <a:gd name="csY277" fmla="*/ 1256860 h 2052980"/>
              <a:gd name="csX278" fmla="*/ 521024 w 2341592"/>
              <a:gd name="csY278" fmla="*/ 1249879 h 2052980"/>
              <a:gd name="csX279" fmla="*/ 523488 w 2341592"/>
              <a:gd name="csY279" fmla="*/ 1245989 h 2052980"/>
              <a:gd name="csX280" fmla="*/ 528563 w 2341592"/>
              <a:gd name="csY280" fmla="*/ 1243958 h 2052980"/>
              <a:gd name="csX281" fmla="*/ 552390 w 2341592"/>
              <a:gd name="csY281" fmla="*/ 1243926 h 2052980"/>
              <a:gd name="csX282" fmla="*/ 577071 w 2341592"/>
              <a:gd name="csY282" fmla="*/ 1246261 h 2052980"/>
              <a:gd name="csX283" fmla="*/ 588200 w 2341592"/>
              <a:gd name="csY283" fmla="*/ 1253888 h 2052980"/>
              <a:gd name="csX284" fmla="*/ 597730 w 2341592"/>
              <a:gd name="csY284" fmla="*/ 1273920 h 2052980"/>
              <a:gd name="csX285" fmla="*/ 599118 w 2341592"/>
              <a:gd name="csY285" fmla="*/ 1279875 h 2052980"/>
              <a:gd name="csX286" fmla="*/ 600787 w 2341592"/>
              <a:gd name="csY286" fmla="*/ 1282402 h 2052980"/>
              <a:gd name="csX287" fmla="*/ 612093 w 2341592"/>
              <a:gd name="csY287" fmla="*/ 1283658 h 2052980"/>
              <a:gd name="csX288" fmla="*/ 619455 w 2341592"/>
              <a:gd name="csY288" fmla="*/ 1282932 h 2052980"/>
              <a:gd name="csX289" fmla="*/ 622676 w 2341592"/>
              <a:gd name="csY289" fmla="*/ 1277954 h 2052980"/>
              <a:gd name="csX290" fmla="*/ 624361 w 2341592"/>
              <a:gd name="csY290" fmla="*/ 1230030 h 2052980"/>
              <a:gd name="csX291" fmla="*/ 623496 w 2341592"/>
              <a:gd name="csY291" fmla="*/ 1183655 h 2052980"/>
              <a:gd name="csX292" fmla="*/ 622048 w 2341592"/>
              <a:gd name="csY292" fmla="*/ 1177069 h 2052980"/>
              <a:gd name="csX293" fmla="*/ 620354 w 2341592"/>
              <a:gd name="csY293" fmla="*/ 1176182 h 2052980"/>
              <a:gd name="csX294" fmla="*/ 606493 w 2341592"/>
              <a:gd name="csY294" fmla="*/ 1174864 h 2052980"/>
              <a:gd name="csX295" fmla="*/ 602455 w 2341592"/>
              <a:gd name="csY295" fmla="*/ 1174721 h 2052980"/>
              <a:gd name="csX296" fmla="*/ 600282 w 2341592"/>
              <a:gd name="csY296" fmla="*/ 1175886 h 2052980"/>
              <a:gd name="csX297" fmla="*/ 595591 w 2341592"/>
              <a:gd name="csY297" fmla="*/ 1187378 h 2052980"/>
              <a:gd name="csX298" fmla="*/ 589654 w 2341592"/>
              <a:gd name="csY298" fmla="*/ 1200643 h 2052980"/>
              <a:gd name="csX299" fmla="*/ 579131 w 2341592"/>
              <a:gd name="csY299" fmla="*/ 1206895 h 2052980"/>
              <a:gd name="csX300" fmla="*/ 544850 w 2341592"/>
              <a:gd name="csY300" fmla="*/ 1210945 h 2052980"/>
              <a:gd name="csX301" fmla="*/ 528529 w 2341592"/>
              <a:gd name="csY301" fmla="*/ 1210015 h 2052980"/>
              <a:gd name="csX302" fmla="*/ 522995 w 2341592"/>
              <a:gd name="csY302" fmla="*/ 1208743 h 2052980"/>
              <a:gd name="csX303" fmla="*/ 519718 w 2341592"/>
              <a:gd name="csY303" fmla="*/ 1206078 h 2052980"/>
              <a:gd name="csX304" fmla="*/ 519396 w 2341592"/>
              <a:gd name="csY304" fmla="*/ 1203854 h 2052980"/>
              <a:gd name="csX305" fmla="*/ 519182 w 2341592"/>
              <a:gd name="csY305" fmla="*/ 1200009 h 2052980"/>
              <a:gd name="csX306" fmla="*/ 518898 w 2341592"/>
              <a:gd name="csY306" fmla="*/ 1187526 h 2052980"/>
              <a:gd name="csX307" fmla="*/ 518948 w 2341592"/>
              <a:gd name="csY307" fmla="*/ 1149573 h 2052980"/>
              <a:gd name="csX308" fmla="*/ 522103 w 2341592"/>
              <a:gd name="csY308" fmla="*/ 1103344 h 2052980"/>
              <a:gd name="csX309" fmla="*/ 529090 w 2341592"/>
              <a:gd name="csY309" fmla="*/ 1096419 h 2052980"/>
              <a:gd name="csX310" fmla="*/ 541122 w 2341592"/>
              <a:gd name="csY310" fmla="*/ 1094927 h 2052980"/>
              <a:gd name="csX311" fmla="*/ 592736 w 2341592"/>
              <a:gd name="csY311" fmla="*/ 1103227 h 2052980"/>
              <a:gd name="csX312" fmla="*/ 617850 w 2341592"/>
              <a:gd name="csY312" fmla="*/ 1137602 h 2052980"/>
              <a:gd name="csX313" fmla="*/ 622673 w 2341592"/>
              <a:gd name="csY313" fmla="*/ 1149659 h 2052980"/>
              <a:gd name="csX314" fmla="*/ 626408 w 2341592"/>
              <a:gd name="csY314" fmla="*/ 1150940 h 2052980"/>
              <a:gd name="csX315" fmla="*/ 634231 w 2341592"/>
              <a:gd name="csY315" fmla="*/ 1151167 h 2052980"/>
              <a:gd name="csX316" fmla="*/ 641916 w 2341592"/>
              <a:gd name="csY316" fmla="*/ 1150835 h 2052980"/>
              <a:gd name="csX317" fmla="*/ 644941 w 2341592"/>
              <a:gd name="csY317" fmla="*/ 1149072 h 2052980"/>
              <a:gd name="csX318" fmla="*/ 646417 w 2341592"/>
              <a:gd name="csY318" fmla="*/ 1129873 h 2052980"/>
              <a:gd name="csX319" fmla="*/ 644392 w 2341592"/>
              <a:gd name="csY319" fmla="*/ 1085858 h 2052980"/>
              <a:gd name="csX320" fmla="*/ 641613 w 2341592"/>
              <a:gd name="csY320" fmla="*/ 1074331 h 2052980"/>
              <a:gd name="csX321" fmla="*/ 628619 w 2341592"/>
              <a:gd name="csY321" fmla="*/ 1068631 h 2052980"/>
              <a:gd name="csX322" fmla="*/ 521383 w 2341592"/>
              <a:gd name="csY322" fmla="*/ 1065994 h 2052980"/>
              <a:gd name="csX323" fmla="*/ 837384 w 2341592"/>
              <a:gd name="csY323" fmla="*/ 1065997 h 2052980"/>
              <a:gd name="csX324" fmla="*/ 713679 w 2341592"/>
              <a:gd name="csY324" fmla="*/ 1068054 h 2052980"/>
              <a:gd name="csX325" fmla="*/ 698571 w 2341592"/>
              <a:gd name="csY325" fmla="*/ 1072552 h 2052980"/>
              <a:gd name="csX326" fmla="*/ 695773 w 2341592"/>
              <a:gd name="csY326" fmla="*/ 1081151 h 2052980"/>
              <a:gd name="csX327" fmla="*/ 693168 w 2341592"/>
              <a:gd name="csY327" fmla="*/ 1125697 h 2052980"/>
              <a:gd name="csX328" fmla="*/ 695521 w 2341592"/>
              <a:gd name="csY328" fmla="*/ 1154138 h 2052980"/>
              <a:gd name="csX329" fmla="*/ 699792 w 2341592"/>
              <a:gd name="csY329" fmla="*/ 1157331 h 2052980"/>
              <a:gd name="csX330" fmla="*/ 708398 w 2341592"/>
              <a:gd name="csY330" fmla="*/ 1156419 h 2052980"/>
              <a:gd name="csX331" fmla="*/ 714669 w 2341592"/>
              <a:gd name="csY331" fmla="*/ 1152425 h 2052980"/>
              <a:gd name="csX332" fmla="*/ 718754 w 2341592"/>
              <a:gd name="csY332" fmla="*/ 1139715 h 2052980"/>
              <a:gd name="csX333" fmla="*/ 735281 w 2341592"/>
              <a:gd name="csY333" fmla="*/ 1107028 h 2052980"/>
              <a:gd name="csX334" fmla="*/ 770417 w 2341592"/>
              <a:gd name="csY334" fmla="*/ 1096561 h 2052980"/>
              <a:gd name="csX335" fmla="*/ 781804 w 2341592"/>
              <a:gd name="csY335" fmla="*/ 1098552 h 2052980"/>
              <a:gd name="csX336" fmla="*/ 787817 w 2341592"/>
              <a:gd name="csY336" fmla="*/ 1113517 h 2052980"/>
              <a:gd name="csX337" fmla="*/ 790798 w 2341592"/>
              <a:gd name="csY337" fmla="*/ 1226576 h 2052980"/>
              <a:gd name="csX338" fmla="*/ 788931 w 2341592"/>
              <a:gd name="csY338" fmla="*/ 1352487 h 2052980"/>
              <a:gd name="csX339" fmla="*/ 781464 w 2341592"/>
              <a:gd name="csY339" fmla="*/ 1370427 h 2052980"/>
              <a:gd name="csX340" fmla="*/ 766732 w 2341592"/>
              <a:gd name="csY340" fmla="*/ 1378253 h 2052980"/>
              <a:gd name="csX341" fmla="*/ 755805 w 2341592"/>
              <a:gd name="csY341" fmla="*/ 1384427 h 2052980"/>
              <a:gd name="csX342" fmla="*/ 753697 w 2341592"/>
              <a:gd name="csY342" fmla="*/ 1391849 h 2052980"/>
              <a:gd name="csX343" fmla="*/ 754300 w 2341592"/>
              <a:gd name="csY343" fmla="*/ 1398578 h 2052980"/>
              <a:gd name="csX344" fmla="*/ 754921 w 2341592"/>
              <a:gd name="csY344" fmla="*/ 1400976 h 2052980"/>
              <a:gd name="csX345" fmla="*/ 755290 w 2341592"/>
              <a:gd name="csY345" fmla="*/ 1401739 h 2052980"/>
              <a:gd name="csX346" fmla="*/ 756518 w 2341592"/>
              <a:gd name="csY346" fmla="*/ 1401906 h 2052980"/>
              <a:gd name="csX347" fmla="*/ 761552 w 2341592"/>
              <a:gd name="csY347" fmla="*/ 1402250 h 2052980"/>
              <a:gd name="csX348" fmla="*/ 779511 w 2341592"/>
              <a:gd name="csY348" fmla="*/ 1402755 h 2052980"/>
              <a:gd name="csX349" fmla="*/ 837063 w 2341592"/>
              <a:gd name="csY349" fmla="*/ 1402793 h 2052980"/>
              <a:gd name="csX350" fmla="*/ 905513 w 2341592"/>
              <a:gd name="csY350" fmla="*/ 1401143 h 2052980"/>
              <a:gd name="csX351" fmla="*/ 915680 w 2341592"/>
              <a:gd name="csY351" fmla="*/ 1397717 h 2052980"/>
              <a:gd name="csX352" fmla="*/ 917109 w 2341592"/>
              <a:gd name="csY352" fmla="*/ 1392023 h 2052980"/>
              <a:gd name="csX353" fmla="*/ 917368 w 2341592"/>
              <a:gd name="csY353" fmla="*/ 1385758 h 2052980"/>
              <a:gd name="csX354" fmla="*/ 916359 w 2341592"/>
              <a:gd name="csY354" fmla="*/ 1382812 h 2052980"/>
              <a:gd name="csX355" fmla="*/ 904722 w 2341592"/>
              <a:gd name="csY355" fmla="*/ 1378247 h 2052980"/>
              <a:gd name="csX356" fmla="*/ 890043 w 2341592"/>
              <a:gd name="csY356" fmla="*/ 1372616 h 2052980"/>
              <a:gd name="csX357" fmla="*/ 882485 w 2341592"/>
              <a:gd name="csY357" fmla="*/ 1355462 h 2052980"/>
              <a:gd name="csX358" fmla="*/ 879879 w 2341592"/>
              <a:gd name="csY358" fmla="*/ 1227302 h 2052980"/>
              <a:gd name="csX359" fmla="*/ 882267 w 2341592"/>
              <a:gd name="csY359" fmla="*/ 1111612 h 2052980"/>
              <a:gd name="csX360" fmla="*/ 888595 w 2341592"/>
              <a:gd name="csY360" fmla="*/ 1096653 h 2052980"/>
              <a:gd name="csX361" fmla="*/ 900624 w 2341592"/>
              <a:gd name="csY361" fmla="*/ 1095482 h 2052980"/>
              <a:gd name="csX362" fmla="*/ 936643 w 2341592"/>
              <a:gd name="csY362" fmla="*/ 1107511 h 2052980"/>
              <a:gd name="csX363" fmla="*/ 953327 w 2341592"/>
              <a:gd name="csY363" fmla="*/ 1139899 h 2052980"/>
              <a:gd name="csX364" fmla="*/ 959074 w 2341592"/>
              <a:gd name="csY364" fmla="*/ 1154514 h 2052980"/>
              <a:gd name="csX365" fmla="*/ 964059 w 2341592"/>
              <a:gd name="csY365" fmla="*/ 1155820 h 2052980"/>
              <a:gd name="csX366" fmla="*/ 973819 w 2341592"/>
              <a:gd name="csY366" fmla="*/ 1155056 h 2052980"/>
              <a:gd name="csX367" fmla="*/ 980503 w 2341592"/>
              <a:gd name="csY367" fmla="*/ 1153933 h 2052980"/>
              <a:gd name="csX368" fmla="*/ 982954 w 2341592"/>
              <a:gd name="csY368" fmla="*/ 1152050 h 2052980"/>
              <a:gd name="csX369" fmla="*/ 982787 w 2341592"/>
              <a:gd name="csY369" fmla="*/ 1134359 h 2052980"/>
              <a:gd name="csX370" fmla="*/ 979084 w 2341592"/>
              <a:gd name="csY370" fmla="*/ 1088990 h 2052980"/>
              <a:gd name="csX371" fmla="*/ 976043 w 2341592"/>
              <a:gd name="csY371" fmla="*/ 1075656 h 2052980"/>
              <a:gd name="csX372" fmla="*/ 966784 w 2341592"/>
              <a:gd name="csY372" fmla="*/ 1070265 h 2052980"/>
              <a:gd name="csX373" fmla="*/ 961018 w 2341592"/>
              <a:gd name="csY373" fmla="*/ 1069025 h 2052980"/>
              <a:gd name="csX374" fmla="*/ 837381 w 2341592"/>
              <a:gd name="csY374" fmla="*/ 1065994 h 2052980"/>
              <a:gd name="csX375" fmla="*/ 1574809 w 2341592"/>
              <a:gd name="csY375" fmla="*/ 1065997 h 2052980"/>
              <a:gd name="csX376" fmla="*/ 1506588 w 2341592"/>
              <a:gd name="csY376" fmla="*/ 1067344 h 2052980"/>
              <a:gd name="csX377" fmla="*/ 1499052 w 2341592"/>
              <a:gd name="csY377" fmla="*/ 1070006 h 2052980"/>
              <a:gd name="csX378" fmla="*/ 1498172 w 2341592"/>
              <a:gd name="csY378" fmla="*/ 1075334 h 2052980"/>
              <a:gd name="csX379" fmla="*/ 1499705 w 2341592"/>
              <a:gd name="csY379" fmla="*/ 1084041 h 2052980"/>
              <a:gd name="csX380" fmla="*/ 1509298 w 2341592"/>
              <a:gd name="csY380" fmla="*/ 1088041 h 2052980"/>
              <a:gd name="csX381" fmla="*/ 1519143 w 2341592"/>
              <a:gd name="csY381" fmla="*/ 1092157 h 2052980"/>
              <a:gd name="csX382" fmla="*/ 1525244 w 2341592"/>
              <a:gd name="csY382" fmla="*/ 1097678 h 2052980"/>
              <a:gd name="csX383" fmla="*/ 1525654 w 2341592"/>
              <a:gd name="csY383" fmla="*/ 1099255 h 2052980"/>
              <a:gd name="csX384" fmla="*/ 1525957 w 2341592"/>
              <a:gd name="csY384" fmla="*/ 1101621 h 2052980"/>
              <a:gd name="csX385" fmla="*/ 1526550 w 2341592"/>
              <a:gd name="csY385" fmla="*/ 1109359 h 2052980"/>
              <a:gd name="csX386" fmla="*/ 1527746 w 2341592"/>
              <a:gd name="csY386" fmla="*/ 1135536 h 2052980"/>
              <a:gd name="csX387" fmla="*/ 1529667 w 2341592"/>
              <a:gd name="csY387" fmla="*/ 1217390 h 2052980"/>
              <a:gd name="csX388" fmla="*/ 1532108 w 2341592"/>
              <a:gd name="csY388" fmla="*/ 1318834 h 2052980"/>
              <a:gd name="csX389" fmla="*/ 1539317 w 2341592"/>
              <a:gd name="csY389" fmla="*/ 1347657 h 2052980"/>
              <a:gd name="csX390" fmla="*/ 1628351 w 2341592"/>
              <a:gd name="csY390" fmla="*/ 1408436 h 2052980"/>
              <a:gd name="csX391" fmla="*/ 1679754 w 2341592"/>
              <a:gd name="csY391" fmla="*/ 1411376 h 2052980"/>
              <a:gd name="csX392" fmla="*/ 1801501 w 2341592"/>
              <a:gd name="csY392" fmla="*/ 1338550 h 2052980"/>
              <a:gd name="csX393" fmla="*/ 1807372 w 2341592"/>
              <a:gd name="csY393" fmla="*/ 1307762 h 2052980"/>
              <a:gd name="csX394" fmla="*/ 1809731 w 2341592"/>
              <a:gd name="csY394" fmla="*/ 1213336 h 2052980"/>
              <a:gd name="csX395" fmla="*/ 1811999 w 2341592"/>
              <a:gd name="csY395" fmla="*/ 1120400 h 2052980"/>
              <a:gd name="csX396" fmla="*/ 1814053 w 2341592"/>
              <a:gd name="csY396" fmla="*/ 1104138 h 2052980"/>
              <a:gd name="csX397" fmla="*/ 1817681 w 2341592"/>
              <a:gd name="csY397" fmla="*/ 1096568 h 2052980"/>
              <a:gd name="csX398" fmla="*/ 1835554 w 2341592"/>
              <a:gd name="csY398" fmla="*/ 1086290 h 2052980"/>
              <a:gd name="csX399" fmla="*/ 1843803 w 2341592"/>
              <a:gd name="csY399" fmla="*/ 1083388 h 2052980"/>
              <a:gd name="csX400" fmla="*/ 1845173 w 2341592"/>
              <a:gd name="csY400" fmla="*/ 1075107 h 2052980"/>
              <a:gd name="csX401" fmla="*/ 1844475 w 2341592"/>
              <a:gd name="csY401" fmla="*/ 1069760 h 2052980"/>
              <a:gd name="csX402" fmla="*/ 1839012 w 2341592"/>
              <a:gd name="csY402" fmla="*/ 1067309 h 2052980"/>
              <a:gd name="csX403" fmla="*/ 1787078 w 2341592"/>
              <a:gd name="csY403" fmla="*/ 1065997 h 2052980"/>
              <a:gd name="csX404" fmla="*/ 1732429 w 2341592"/>
              <a:gd name="csY404" fmla="*/ 1067839 h 2052980"/>
              <a:gd name="csX405" fmla="*/ 1728584 w 2341592"/>
              <a:gd name="csY405" fmla="*/ 1069334 h 2052980"/>
              <a:gd name="csX406" fmla="*/ 1727196 w 2341592"/>
              <a:gd name="csY406" fmla="*/ 1071110 h 2052980"/>
              <a:gd name="csX407" fmla="*/ 1727703 w 2341592"/>
              <a:gd name="csY407" fmla="*/ 1078571 h 2052980"/>
              <a:gd name="csX408" fmla="*/ 1731072 w 2341592"/>
              <a:gd name="csY408" fmla="*/ 1083678 h 2052980"/>
              <a:gd name="csX409" fmla="*/ 1740246 w 2341592"/>
              <a:gd name="csY409" fmla="*/ 1087861 h 2052980"/>
              <a:gd name="csX410" fmla="*/ 1753703 w 2341592"/>
              <a:gd name="csY410" fmla="*/ 1093735 h 2052980"/>
              <a:gd name="csX411" fmla="*/ 1760706 w 2341592"/>
              <a:gd name="csY411" fmla="*/ 1108952 h 2052980"/>
              <a:gd name="csX412" fmla="*/ 1762527 w 2341592"/>
              <a:gd name="csY412" fmla="*/ 1210027 h 2052980"/>
              <a:gd name="csX413" fmla="*/ 1760719 w 2341592"/>
              <a:gd name="csY413" fmla="*/ 1300244 h 2052980"/>
              <a:gd name="csX414" fmla="*/ 1754202 w 2341592"/>
              <a:gd name="csY414" fmla="*/ 1327386 h 2052980"/>
              <a:gd name="csX415" fmla="*/ 1731719 w 2341592"/>
              <a:gd name="csY415" fmla="*/ 1352771 h 2052980"/>
              <a:gd name="csX416" fmla="*/ 1694827 w 2341592"/>
              <a:gd name="csY416" fmla="*/ 1361976 h 2052980"/>
              <a:gd name="csX417" fmla="*/ 1627464 w 2341592"/>
              <a:gd name="csY417" fmla="*/ 1334582 h 2052980"/>
              <a:gd name="csX418" fmla="*/ 1620458 w 2341592"/>
              <a:gd name="csY418" fmla="*/ 1309617 h 2052980"/>
              <a:gd name="csX419" fmla="*/ 1618679 w 2341592"/>
              <a:gd name="csY419" fmla="*/ 1213494 h 2052980"/>
              <a:gd name="csX420" fmla="*/ 1618852 w 2341592"/>
              <a:gd name="csY420" fmla="*/ 1117861 h 2052980"/>
              <a:gd name="csX421" fmla="*/ 1621218 w 2341592"/>
              <a:gd name="csY421" fmla="*/ 1103198 h 2052980"/>
              <a:gd name="csX422" fmla="*/ 1626158 w 2341592"/>
              <a:gd name="csY422" fmla="*/ 1096369 h 2052980"/>
              <a:gd name="csX423" fmla="*/ 1644540 w 2341592"/>
              <a:gd name="csY423" fmla="*/ 1086056 h 2052980"/>
              <a:gd name="csX424" fmla="*/ 1651489 w 2341592"/>
              <a:gd name="csY424" fmla="*/ 1083347 h 2052980"/>
              <a:gd name="csX425" fmla="*/ 1652174 w 2341592"/>
              <a:gd name="csY425" fmla="*/ 1075158 h 2052980"/>
              <a:gd name="csX426" fmla="*/ 1650934 w 2341592"/>
              <a:gd name="csY426" fmla="*/ 1069943 h 2052980"/>
              <a:gd name="csX427" fmla="*/ 1643133 w 2341592"/>
              <a:gd name="csY427" fmla="*/ 1067309 h 2052980"/>
              <a:gd name="csX428" fmla="*/ 1574812 w 2341592"/>
              <a:gd name="csY428" fmla="*/ 1065997 h 2052980"/>
              <a:gd name="csX429" fmla="*/ 1949525 w 2341592"/>
              <a:gd name="csY429" fmla="*/ 1065997 h 2052980"/>
              <a:gd name="csX430" fmla="*/ 1881892 w 2341592"/>
              <a:gd name="csY430" fmla="*/ 1067325 h 2052980"/>
              <a:gd name="csX431" fmla="*/ 1874431 w 2341592"/>
              <a:gd name="csY431" fmla="*/ 1069956 h 2052980"/>
              <a:gd name="csX432" fmla="*/ 1873564 w 2341592"/>
              <a:gd name="csY432" fmla="*/ 1075211 h 2052980"/>
              <a:gd name="csX433" fmla="*/ 1875103 w 2341592"/>
              <a:gd name="csY433" fmla="*/ 1083845 h 2052980"/>
              <a:gd name="csX434" fmla="*/ 1883545 w 2341592"/>
              <a:gd name="csY434" fmla="*/ 1088164 h 2052980"/>
              <a:gd name="csX435" fmla="*/ 1892582 w 2341592"/>
              <a:gd name="csY435" fmla="*/ 1092520 h 2052980"/>
              <a:gd name="csX436" fmla="*/ 1898421 w 2341592"/>
              <a:gd name="csY436" fmla="*/ 1098022 h 2052980"/>
              <a:gd name="csX437" fmla="*/ 1898996 w 2341592"/>
              <a:gd name="csY437" fmla="*/ 1099962 h 2052980"/>
              <a:gd name="csX438" fmla="*/ 1899402 w 2341592"/>
              <a:gd name="csY438" fmla="*/ 1102896 h 2052980"/>
              <a:gd name="csX439" fmla="*/ 1900112 w 2341592"/>
              <a:gd name="csY439" fmla="*/ 1112243 h 2052980"/>
              <a:gd name="csX440" fmla="*/ 1901245 w 2341592"/>
              <a:gd name="csY440" fmla="*/ 1142905 h 2052980"/>
              <a:gd name="csX441" fmla="*/ 1902324 w 2341592"/>
              <a:gd name="csY441" fmla="*/ 1232557 h 2052980"/>
              <a:gd name="csX442" fmla="*/ 1901718 w 2341592"/>
              <a:gd name="csY442" fmla="*/ 1322191 h 2052980"/>
              <a:gd name="csX443" fmla="*/ 1900746 w 2341592"/>
              <a:gd name="csY443" fmla="*/ 1352831 h 2052980"/>
              <a:gd name="csX444" fmla="*/ 1900081 w 2341592"/>
              <a:gd name="csY444" fmla="*/ 1362172 h 2052980"/>
              <a:gd name="csX445" fmla="*/ 1899693 w 2341592"/>
              <a:gd name="csY445" fmla="*/ 1365093 h 2052980"/>
              <a:gd name="csX446" fmla="*/ 1899125 w 2341592"/>
              <a:gd name="csY446" fmla="*/ 1367033 h 2052980"/>
              <a:gd name="csX447" fmla="*/ 1892841 w 2341592"/>
              <a:gd name="csY447" fmla="*/ 1373430 h 2052980"/>
              <a:gd name="csX448" fmla="*/ 1883545 w 2341592"/>
              <a:gd name="csY448" fmla="*/ 1378209 h 2052980"/>
              <a:gd name="csX449" fmla="*/ 1875141 w 2341592"/>
              <a:gd name="csY449" fmla="*/ 1382493 h 2052980"/>
              <a:gd name="csX450" fmla="*/ 1873564 w 2341592"/>
              <a:gd name="csY450" fmla="*/ 1390632 h 2052980"/>
              <a:gd name="csX451" fmla="*/ 1874160 w 2341592"/>
              <a:gd name="csY451" fmla="*/ 1398241 h 2052980"/>
              <a:gd name="csX452" fmla="*/ 1874769 w 2341592"/>
              <a:gd name="csY452" fmla="*/ 1400890 h 2052980"/>
              <a:gd name="csX453" fmla="*/ 1875116 w 2341592"/>
              <a:gd name="csY453" fmla="*/ 1401692 h 2052980"/>
              <a:gd name="csX454" fmla="*/ 1876204 w 2341592"/>
              <a:gd name="csY454" fmla="*/ 1401862 h 2052980"/>
              <a:gd name="csX455" fmla="*/ 1880813 w 2341592"/>
              <a:gd name="csY455" fmla="*/ 1402250 h 2052980"/>
              <a:gd name="csX456" fmla="*/ 1897239 w 2341592"/>
              <a:gd name="csY456" fmla="*/ 1402916 h 2052980"/>
              <a:gd name="csX457" fmla="*/ 1949797 w 2341592"/>
              <a:gd name="csY457" fmla="*/ 1403534 h 2052980"/>
              <a:gd name="csX458" fmla="*/ 2013948 w 2341592"/>
              <a:gd name="csY458" fmla="*/ 1402054 h 2052980"/>
              <a:gd name="csX459" fmla="*/ 2021828 w 2341592"/>
              <a:gd name="csY459" fmla="*/ 1393127 h 2052980"/>
              <a:gd name="csX460" fmla="*/ 2020310 w 2341592"/>
              <a:gd name="csY460" fmla="*/ 1383304 h 2052980"/>
              <a:gd name="csX461" fmla="*/ 2011537 w 2341592"/>
              <a:gd name="csY461" fmla="*/ 1378525 h 2052980"/>
              <a:gd name="csX462" fmla="*/ 1999140 w 2341592"/>
              <a:gd name="csY462" fmla="*/ 1371228 h 2052980"/>
              <a:gd name="csX463" fmla="*/ 1992787 w 2341592"/>
              <a:gd name="csY463" fmla="*/ 1352055 h 2052980"/>
              <a:gd name="csX464" fmla="*/ 1990963 w 2341592"/>
              <a:gd name="csY464" fmla="*/ 1227043 h 2052980"/>
              <a:gd name="csX465" fmla="*/ 1992610 w 2341592"/>
              <a:gd name="csY465" fmla="*/ 1120085 h 2052980"/>
              <a:gd name="csX466" fmla="*/ 1994563 w 2341592"/>
              <a:gd name="csY466" fmla="*/ 1102539 h 2052980"/>
              <a:gd name="csX467" fmla="*/ 1998273 w 2341592"/>
              <a:gd name="csY467" fmla="*/ 1095230 h 2052980"/>
              <a:gd name="csX468" fmla="*/ 2004348 w 2341592"/>
              <a:gd name="csY468" fmla="*/ 1090240 h 2052980"/>
              <a:gd name="csX469" fmla="*/ 2010471 w 2341592"/>
              <a:gd name="csY469" fmla="*/ 1088028 h 2052980"/>
              <a:gd name="csX470" fmla="*/ 2018702 w 2341592"/>
              <a:gd name="csY470" fmla="*/ 1085094 h 2052980"/>
              <a:gd name="csX471" fmla="*/ 2023291 w 2341592"/>
              <a:gd name="csY471" fmla="*/ 1074337 h 2052980"/>
              <a:gd name="csX472" fmla="*/ 2023840 w 2341592"/>
              <a:gd name="csY472" fmla="*/ 1071189 h 2052980"/>
              <a:gd name="csX473" fmla="*/ 2023569 w 2341592"/>
              <a:gd name="csY473" fmla="*/ 1069574 h 2052980"/>
              <a:gd name="csX474" fmla="*/ 2016878 w 2341592"/>
              <a:gd name="csY474" fmla="*/ 1067259 h 2052980"/>
              <a:gd name="csX475" fmla="*/ 1949525 w 2341592"/>
              <a:gd name="csY475" fmla="*/ 1065997 h 2052980"/>
              <a:gd name="csX476" fmla="*/ 2202025 w 2341592"/>
              <a:gd name="csY476" fmla="*/ 1065997 h 2052980"/>
              <a:gd name="csX477" fmla="*/ 2087997 w 2341592"/>
              <a:gd name="csY477" fmla="*/ 1069606 h 2052980"/>
              <a:gd name="csX478" fmla="*/ 2074130 w 2341592"/>
              <a:gd name="csY478" fmla="*/ 1077511 h 2052980"/>
              <a:gd name="csX479" fmla="*/ 2071054 w 2341592"/>
              <a:gd name="csY479" fmla="*/ 1093716 h 2052980"/>
              <a:gd name="csX480" fmla="*/ 2066976 w 2341592"/>
              <a:gd name="csY480" fmla="*/ 1144416 h 2052980"/>
              <a:gd name="csX481" fmla="*/ 2066076 w 2341592"/>
              <a:gd name="csY481" fmla="*/ 1156719 h 2052980"/>
              <a:gd name="csX482" fmla="*/ 2066796 w 2341592"/>
              <a:gd name="csY482" fmla="*/ 1162173 h 2052980"/>
              <a:gd name="csX483" fmla="*/ 2069464 w 2341592"/>
              <a:gd name="csY483" fmla="*/ 1163447 h 2052980"/>
              <a:gd name="csX484" fmla="*/ 2077124 w 2341592"/>
              <a:gd name="csY484" fmla="*/ 1163207 h 2052980"/>
              <a:gd name="csX485" fmla="*/ 2088225 w 2341592"/>
              <a:gd name="csY485" fmla="*/ 1161107 h 2052980"/>
              <a:gd name="csX486" fmla="*/ 2090067 w 2341592"/>
              <a:gd name="csY486" fmla="*/ 1158797 h 2052980"/>
              <a:gd name="csX487" fmla="*/ 2091417 w 2341592"/>
              <a:gd name="csY487" fmla="*/ 1154002 h 2052980"/>
              <a:gd name="csX488" fmla="*/ 2101127 w 2341592"/>
              <a:gd name="csY488" fmla="*/ 1129716 h 2052980"/>
              <a:gd name="csX489" fmla="*/ 2115767 w 2341592"/>
              <a:gd name="csY489" fmla="*/ 1110842 h 2052980"/>
              <a:gd name="csX490" fmla="*/ 2136111 w 2341592"/>
              <a:gd name="csY490" fmla="*/ 1100719 h 2052980"/>
              <a:gd name="csX491" fmla="*/ 2155508 w 2341592"/>
              <a:gd name="csY491" fmla="*/ 1097788 h 2052980"/>
              <a:gd name="csX492" fmla="*/ 2184360 w 2341592"/>
              <a:gd name="csY492" fmla="*/ 1095495 h 2052980"/>
              <a:gd name="csX493" fmla="*/ 2210675 w 2341592"/>
              <a:gd name="csY493" fmla="*/ 1094511 h 2052980"/>
              <a:gd name="csX494" fmla="*/ 2219158 w 2341592"/>
              <a:gd name="csY494" fmla="*/ 1094751 h 2052980"/>
              <a:gd name="csX495" fmla="*/ 2221729 w 2341592"/>
              <a:gd name="csY495" fmla="*/ 1095126 h 2052980"/>
              <a:gd name="csX496" fmla="*/ 2222751 w 2341592"/>
              <a:gd name="csY496" fmla="*/ 1095533 h 2052980"/>
              <a:gd name="csX497" fmla="*/ 2223719 w 2341592"/>
              <a:gd name="csY497" fmla="*/ 1097151 h 2052980"/>
              <a:gd name="csX498" fmla="*/ 2223533 w 2341592"/>
              <a:gd name="csY498" fmla="*/ 1097971 h 2052980"/>
              <a:gd name="csX499" fmla="*/ 2223287 w 2341592"/>
              <a:gd name="csY499" fmla="*/ 1098520 h 2052980"/>
              <a:gd name="csX500" fmla="*/ 2222448 w 2341592"/>
              <a:gd name="csY500" fmla="*/ 1100142 h 2052980"/>
              <a:gd name="csX501" fmla="*/ 2219318 w 2341592"/>
              <a:gd name="csY501" fmla="*/ 1105785 h 2052980"/>
              <a:gd name="csX502" fmla="*/ 2207889 w 2341592"/>
              <a:gd name="csY502" fmla="*/ 1125618 h 2052980"/>
              <a:gd name="csX503" fmla="*/ 2170341 w 2341592"/>
              <a:gd name="csY503" fmla="*/ 1189135 h 2052980"/>
              <a:gd name="csX504" fmla="*/ 2081313 w 2341592"/>
              <a:gd name="csY504" fmla="*/ 1339159 h 2052980"/>
              <a:gd name="csX505" fmla="*/ 2062102 w 2341592"/>
              <a:gd name="csY505" fmla="*/ 1372635 h 2052980"/>
              <a:gd name="csX506" fmla="*/ 2057629 w 2341592"/>
              <a:gd name="csY506" fmla="*/ 1381014 h 2052980"/>
              <a:gd name="csX507" fmla="*/ 2056550 w 2341592"/>
              <a:gd name="csY507" fmla="*/ 1383323 h 2052980"/>
              <a:gd name="csX508" fmla="*/ 2056234 w 2341592"/>
              <a:gd name="csY508" fmla="*/ 1384200 h 2052980"/>
              <a:gd name="csX509" fmla="*/ 2056234 w 2341592"/>
              <a:gd name="csY509" fmla="*/ 1384206 h 2052980"/>
              <a:gd name="csX510" fmla="*/ 2056149 w 2341592"/>
              <a:gd name="csY510" fmla="*/ 1396367 h 2052980"/>
              <a:gd name="csX511" fmla="*/ 2056446 w 2341592"/>
              <a:gd name="csY511" fmla="*/ 1398758 h 2052980"/>
              <a:gd name="csX512" fmla="*/ 2057698 w 2341592"/>
              <a:gd name="csY512" fmla="*/ 1400070 h 2052980"/>
              <a:gd name="csX513" fmla="*/ 2072133 w 2341592"/>
              <a:gd name="csY513" fmla="*/ 1402449 h 2052980"/>
              <a:gd name="csX514" fmla="*/ 2191987 w 2341592"/>
              <a:gd name="csY514" fmla="*/ 1403534 h 2052980"/>
              <a:gd name="csX515" fmla="*/ 2289198 w 2341592"/>
              <a:gd name="csY515" fmla="*/ 1402786 h 2052980"/>
              <a:gd name="csX516" fmla="*/ 2319100 w 2341592"/>
              <a:gd name="csY516" fmla="*/ 1401985 h 2052980"/>
              <a:gd name="csX517" fmla="*/ 2327343 w 2341592"/>
              <a:gd name="csY517" fmla="*/ 1401518 h 2052980"/>
              <a:gd name="csX518" fmla="*/ 2329390 w 2341592"/>
              <a:gd name="csY518" fmla="*/ 1401291 h 2052980"/>
              <a:gd name="csX519" fmla="*/ 2329545 w 2341592"/>
              <a:gd name="csY519" fmla="*/ 1400821 h 2052980"/>
              <a:gd name="csX520" fmla="*/ 2330141 w 2341592"/>
              <a:gd name="csY520" fmla="*/ 1398294 h 2052980"/>
              <a:gd name="csX521" fmla="*/ 2331687 w 2341592"/>
              <a:gd name="csY521" fmla="*/ 1389928 h 2052980"/>
              <a:gd name="csX522" fmla="*/ 2335519 w 2341592"/>
              <a:gd name="csY522" fmla="*/ 1364648 h 2052980"/>
              <a:gd name="csX523" fmla="*/ 2341169 w 2341592"/>
              <a:gd name="csY523" fmla="*/ 1315118 h 2052980"/>
              <a:gd name="csX524" fmla="*/ 2341428 w 2341592"/>
              <a:gd name="csY524" fmla="*/ 1306150 h 2052980"/>
              <a:gd name="csX525" fmla="*/ 2340444 w 2341592"/>
              <a:gd name="csY525" fmla="*/ 1302285 h 2052980"/>
              <a:gd name="csX526" fmla="*/ 2337128 w 2341592"/>
              <a:gd name="csY526" fmla="*/ 1300831 h 2052980"/>
              <a:gd name="csX527" fmla="*/ 2328876 w 2341592"/>
              <a:gd name="csY527" fmla="*/ 1300061 h 2052980"/>
              <a:gd name="csX528" fmla="*/ 2320535 w 2341592"/>
              <a:gd name="csY528" fmla="*/ 1299771 h 2052980"/>
              <a:gd name="csX529" fmla="*/ 2316419 w 2341592"/>
              <a:gd name="csY529" fmla="*/ 1300998 h 2052980"/>
              <a:gd name="csX530" fmla="*/ 2309961 w 2341592"/>
              <a:gd name="csY530" fmla="*/ 1314781 h 2052980"/>
              <a:gd name="csX531" fmla="*/ 2265214 w 2341592"/>
              <a:gd name="csY531" fmla="*/ 1361913 h 2052980"/>
              <a:gd name="csX532" fmla="*/ 2243132 w 2341592"/>
              <a:gd name="csY532" fmla="*/ 1365421 h 2052980"/>
              <a:gd name="csX533" fmla="*/ 2208445 w 2341592"/>
              <a:gd name="csY533" fmla="*/ 1367922 h 2052980"/>
              <a:gd name="csX534" fmla="*/ 2179972 w 2341592"/>
              <a:gd name="csY534" fmla="*/ 1369203 h 2052980"/>
              <a:gd name="csX535" fmla="*/ 2172079 w 2341592"/>
              <a:gd name="csY535" fmla="*/ 1368518 h 2052980"/>
              <a:gd name="csX536" fmla="*/ 2167618 w 2341592"/>
              <a:gd name="csY536" fmla="*/ 1365178 h 2052980"/>
              <a:gd name="csX537" fmla="*/ 2168000 w 2341592"/>
              <a:gd name="csY537" fmla="*/ 1359165 h 2052980"/>
              <a:gd name="csX538" fmla="*/ 2172044 w 2341592"/>
              <a:gd name="csY538" fmla="*/ 1350831 h 2052980"/>
              <a:gd name="csX539" fmla="*/ 2189331 w 2341592"/>
              <a:gd name="csY539" fmla="*/ 1322279 h 2052980"/>
              <a:gd name="csX540" fmla="*/ 2263186 w 2341592"/>
              <a:gd name="csY540" fmla="*/ 1196397 h 2052980"/>
              <a:gd name="csX541" fmla="*/ 2303148 w 2341592"/>
              <a:gd name="csY541" fmla="*/ 1127447 h 2052980"/>
              <a:gd name="csX542" fmla="*/ 2323438 w 2341592"/>
              <a:gd name="csY542" fmla="*/ 1091757 h 2052980"/>
              <a:gd name="csX543" fmla="*/ 2329845 w 2341592"/>
              <a:gd name="csY543" fmla="*/ 1072908 h 2052980"/>
              <a:gd name="csX544" fmla="*/ 2329936 w 2341592"/>
              <a:gd name="csY544" fmla="*/ 1070524 h 2052980"/>
              <a:gd name="csX545" fmla="*/ 2329103 w 2341592"/>
              <a:gd name="csY545" fmla="*/ 1069404 h 2052980"/>
              <a:gd name="csX546" fmla="*/ 2315895 w 2341592"/>
              <a:gd name="csY546" fmla="*/ 1067072 h 2052980"/>
              <a:gd name="csX547" fmla="*/ 2202022 w 2341592"/>
              <a:gd name="csY547" fmla="*/ 1065997 h 2052980"/>
              <a:gd name="csX548" fmla="*/ 1280747 w 2341592"/>
              <a:gd name="csY548" fmla="*/ 1088855 h 2052980"/>
              <a:gd name="csX549" fmla="*/ 1291549 w 2341592"/>
              <a:gd name="csY549" fmla="*/ 1089643 h 2052980"/>
              <a:gd name="csX550" fmla="*/ 1355469 w 2341592"/>
              <a:gd name="csY550" fmla="*/ 1141050 h 2052980"/>
              <a:gd name="csX551" fmla="*/ 1374299 w 2341592"/>
              <a:gd name="csY551" fmla="*/ 1258484 h 2052980"/>
              <a:gd name="csX552" fmla="*/ 1361643 w 2341592"/>
              <a:gd name="csY552" fmla="*/ 1330724 h 2052980"/>
              <a:gd name="csX553" fmla="*/ 1330239 w 2341592"/>
              <a:gd name="csY553" fmla="*/ 1368597 h 2052980"/>
              <a:gd name="csX554" fmla="*/ 1297621 w 2341592"/>
              <a:gd name="csY554" fmla="*/ 1375133 h 2052980"/>
              <a:gd name="csX555" fmla="*/ 1263902 w 2341592"/>
              <a:gd name="csY555" fmla="*/ 1369048 h 2052980"/>
              <a:gd name="csX556" fmla="*/ 1202874 w 2341592"/>
              <a:gd name="csY556" fmla="*/ 1241172 h 2052980"/>
              <a:gd name="csX557" fmla="*/ 1222549 w 2341592"/>
              <a:gd name="csY557" fmla="*/ 1125501 h 2052980"/>
              <a:gd name="csX558" fmla="*/ 1280747 w 2341592"/>
              <a:gd name="csY558" fmla="*/ 1088855 h 2052980"/>
              <a:gd name="csX559" fmla="*/ 339501 w 2341592"/>
              <a:gd name="csY559" fmla="*/ 1305582 h 2052980"/>
              <a:gd name="csX560" fmla="*/ 339728 w 2341592"/>
              <a:gd name="csY560" fmla="*/ 1333213 h 2052980"/>
              <a:gd name="csX561" fmla="*/ 340949 w 2341592"/>
              <a:gd name="csY561" fmla="*/ 1356541 h 2052980"/>
              <a:gd name="csX562" fmla="*/ 341009 w 2341592"/>
              <a:gd name="csY562" fmla="*/ 1356985 h 2052980"/>
              <a:gd name="csX563" fmla="*/ 339501 w 2341592"/>
              <a:gd name="csY563" fmla="*/ 1305582 h 2052980"/>
              <a:gd name="csX564" fmla="*/ 1191710 w 2341592"/>
              <a:gd name="csY564" fmla="*/ 1388357 h 2052980"/>
              <a:gd name="csX565" fmla="*/ 1192022 w 2341592"/>
              <a:gd name="csY565" fmla="*/ 1387711 h 2052980"/>
              <a:gd name="csX566" fmla="*/ 1191710 w 2341592"/>
              <a:gd name="csY566" fmla="*/ 1388357 h 2052980"/>
              <a:gd name="csX567" fmla="*/ 1904393 w 2341592"/>
              <a:gd name="csY567" fmla="*/ 1482918 h 2052980"/>
              <a:gd name="csX568" fmla="*/ 1903999 w 2341592"/>
              <a:gd name="csY568" fmla="*/ 1483240 h 2052980"/>
              <a:gd name="csX569" fmla="*/ 1902447 w 2341592"/>
              <a:gd name="csY569" fmla="*/ 1484855 h 2052980"/>
              <a:gd name="csX570" fmla="*/ 1897488 w 2341592"/>
              <a:gd name="csY570" fmla="*/ 1490647 h 2052980"/>
              <a:gd name="csX571" fmla="*/ 1883093 w 2341592"/>
              <a:gd name="csY571" fmla="*/ 1509057 h 2052980"/>
              <a:gd name="csX572" fmla="*/ 1840557 w 2341592"/>
              <a:gd name="csY572" fmla="*/ 1556577 h 2052980"/>
              <a:gd name="csX573" fmla="*/ 1823643 w 2341592"/>
              <a:gd name="csY573" fmla="*/ 1572924 h 2052980"/>
              <a:gd name="csX574" fmla="*/ 1817993 w 2341592"/>
              <a:gd name="csY574" fmla="*/ 1578744 h 2052980"/>
              <a:gd name="csX575" fmla="*/ 1815473 w 2341592"/>
              <a:gd name="csY575" fmla="*/ 1581671 h 2052980"/>
              <a:gd name="csX576" fmla="*/ 1815801 w 2341592"/>
              <a:gd name="csY576" fmla="*/ 1584858 h 2052980"/>
              <a:gd name="csX577" fmla="*/ 1819406 w 2341592"/>
              <a:gd name="csY577" fmla="*/ 1590044 h 2052980"/>
              <a:gd name="csX578" fmla="*/ 1830217 w 2341592"/>
              <a:gd name="csY578" fmla="*/ 1594400 h 2052980"/>
              <a:gd name="csX579" fmla="*/ 1862046 w 2341592"/>
              <a:gd name="csY579" fmla="*/ 1585848 h 2052980"/>
              <a:gd name="csX580" fmla="*/ 1955304 w 2341592"/>
              <a:gd name="csY580" fmla="*/ 1532202 h 2052980"/>
              <a:gd name="csX581" fmla="*/ 1964626 w 2341592"/>
              <a:gd name="csY581" fmla="*/ 1522517 h 2052980"/>
              <a:gd name="csX582" fmla="*/ 1967386 w 2341592"/>
              <a:gd name="csY582" fmla="*/ 1518827 h 2052980"/>
              <a:gd name="csX583" fmla="*/ 1968093 w 2341592"/>
              <a:gd name="csY583" fmla="*/ 1517385 h 2052980"/>
              <a:gd name="csX584" fmla="*/ 1967945 w 2341592"/>
              <a:gd name="csY584" fmla="*/ 1517202 h 2052980"/>
              <a:gd name="csX585" fmla="*/ 1966159 w 2341592"/>
              <a:gd name="csY585" fmla="*/ 1515666 h 2052980"/>
              <a:gd name="csX586" fmla="*/ 1959257 w 2341592"/>
              <a:gd name="csY586" fmla="*/ 1510965 h 2052980"/>
              <a:gd name="csX587" fmla="*/ 1937730 w 2341592"/>
              <a:gd name="csY587" fmla="*/ 1498489 h 2052980"/>
              <a:gd name="csX588" fmla="*/ 1915371 w 2341592"/>
              <a:gd name="csY588" fmla="*/ 1487104 h 2052980"/>
              <a:gd name="csX589" fmla="*/ 1907431 w 2341592"/>
              <a:gd name="csY589" fmla="*/ 1483732 h 2052980"/>
              <a:gd name="csX590" fmla="*/ 1904989 w 2341592"/>
              <a:gd name="csY590" fmla="*/ 1482981 h 2052980"/>
              <a:gd name="csX591" fmla="*/ 1904393 w 2341592"/>
              <a:gd name="csY591" fmla="*/ 1482918 h 2052980"/>
              <a:gd name="csX592" fmla="*/ 1064105 w 2341592"/>
              <a:gd name="csY592" fmla="*/ 1608589 h 2052980"/>
              <a:gd name="csX593" fmla="*/ 1055295 w 2341592"/>
              <a:gd name="csY593" fmla="*/ 1609501 h 2052980"/>
              <a:gd name="csX594" fmla="*/ 1036166 w 2341592"/>
              <a:gd name="csY594" fmla="*/ 1611879 h 2052980"/>
              <a:gd name="csX595" fmla="*/ 987854 w 2341592"/>
              <a:gd name="csY595" fmla="*/ 1618460 h 2052980"/>
              <a:gd name="csX596" fmla="*/ 967040 w 2341592"/>
              <a:gd name="csY596" fmla="*/ 1622700 h 2052980"/>
              <a:gd name="csX597" fmla="*/ 965630 w 2341592"/>
              <a:gd name="csY597" fmla="*/ 1625028 h 2052980"/>
              <a:gd name="csX598" fmla="*/ 966308 w 2341592"/>
              <a:gd name="csY598" fmla="*/ 1630813 h 2052980"/>
              <a:gd name="csX599" fmla="*/ 970090 w 2341592"/>
              <a:gd name="csY599" fmla="*/ 1652352 h 2052980"/>
              <a:gd name="csX600" fmla="*/ 961478 w 2341592"/>
              <a:gd name="csY600" fmla="*/ 1690813 h 2052980"/>
              <a:gd name="csX601" fmla="*/ 912854 w 2341592"/>
              <a:gd name="csY601" fmla="*/ 1822071 h 2052980"/>
              <a:gd name="csX602" fmla="*/ 877107 w 2341592"/>
              <a:gd name="csY602" fmla="*/ 1917496 h 2052980"/>
              <a:gd name="csX603" fmla="*/ 846817 w 2341592"/>
              <a:gd name="csY603" fmla="*/ 1990211 h 2052980"/>
              <a:gd name="csX604" fmla="*/ 821747 w 2341592"/>
              <a:gd name="csY604" fmla="*/ 2013296 h 2052980"/>
              <a:gd name="csX605" fmla="*/ 809240 w 2341592"/>
              <a:gd name="csY605" fmla="*/ 2020110 h 2052980"/>
              <a:gd name="csX606" fmla="*/ 807675 w 2341592"/>
              <a:gd name="csY606" fmla="*/ 2023618 h 2052980"/>
              <a:gd name="csX607" fmla="*/ 807325 w 2341592"/>
              <a:gd name="csY607" fmla="*/ 2029810 h 2052980"/>
              <a:gd name="csX608" fmla="*/ 807952 w 2341592"/>
              <a:gd name="csY608" fmla="*/ 2038306 h 2052980"/>
              <a:gd name="csX609" fmla="*/ 808599 w 2341592"/>
              <a:gd name="csY609" fmla="*/ 2041252 h 2052980"/>
              <a:gd name="csX610" fmla="*/ 808987 w 2341592"/>
              <a:gd name="csY610" fmla="*/ 2042183 h 2052980"/>
              <a:gd name="csX611" fmla="*/ 810022 w 2341592"/>
              <a:gd name="csY611" fmla="*/ 2042347 h 2052980"/>
              <a:gd name="csX612" fmla="*/ 814451 w 2341592"/>
              <a:gd name="csY612" fmla="*/ 2042728 h 2052980"/>
              <a:gd name="csX613" fmla="*/ 830205 w 2341592"/>
              <a:gd name="csY613" fmla="*/ 2043359 h 2052980"/>
              <a:gd name="csX614" fmla="*/ 880495 w 2341592"/>
              <a:gd name="csY614" fmla="*/ 2043782 h 2052980"/>
              <a:gd name="csX615" fmla="*/ 941756 w 2341592"/>
              <a:gd name="csY615" fmla="*/ 2041829 h 2052980"/>
              <a:gd name="csX616" fmla="*/ 948384 w 2341592"/>
              <a:gd name="csY616" fmla="*/ 2038514 h 2052980"/>
              <a:gd name="csX617" fmla="*/ 948623 w 2341592"/>
              <a:gd name="csY617" fmla="*/ 2023536 h 2052980"/>
              <a:gd name="csX618" fmla="*/ 944393 w 2341592"/>
              <a:gd name="csY618" fmla="*/ 2018085 h 2052980"/>
              <a:gd name="csX619" fmla="*/ 935289 w 2341592"/>
              <a:gd name="csY619" fmla="*/ 2015514 h 2052980"/>
              <a:gd name="csX620" fmla="*/ 919478 w 2341592"/>
              <a:gd name="csY620" fmla="*/ 2006489 h 2052980"/>
              <a:gd name="csX621" fmla="*/ 911425 w 2341592"/>
              <a:gd name="csY621" fmla="*/ 1989170 h 2052980"/>
              <a:gd name="csX622" fmla="*/ 914289 w 2341592"/>
              <a:gd name="csY622" fmla="*/ 1975022 h 2052980"/>
              <a:gd name="csX623" fmla="*/ 920927 w 2341592"/>
              <a:gd name="csY623" fmla="*/ 1953335 h 2052980"/>
              <a:gd name="csX624" fmla="*/ 928602 w 2341592"/>
              <a:gd name="csY624" fmla="*/ 1932048 h 2052980"/>
              <a:gd name="csX625" fmla="*/ 934747 w 2341592"/>
              <a:gd name="csY625" fmla="*/ 1919136 h 2052980"/>
              <a:gd name="csX626" fmla="*/ 940437 w 2341592"/>
              <a:gd name="csY626" fmla="*/ 1916688 h 2052980"/>
              <a:gd name="csX627" fmla="*/ 952434 w 2341592"/>
              <a:gd name="csY627" fmla="*/ 1915445 h 2052980"/>
              <a:gd name="csX628" fmla="*/ 1002964 w 2341592"/>
              <a:gd name="csY628" fmla="*/ 1914568 h 2052980"/>
              <a:gd name="csX629" fmla="*/ 1061235 w 2341592"/>
              <a:gd name="csY629" fmla="*/ 1919319 h 2052980"/>
              <a:gd name="csX630" fmla="*/ 1072806 w 2341592"/>
              <a:gd name="csY630" fmla="*/ 1930896 h 2052980"/>
              <a:gd name="csX631" fmla="*/ 1081452 w 2341592"/>
              <a:gd name="csY631" fmla="*/ 1952382 h 2052980"/>
              <a:gd name="csX632" fmla="*/ 1091752 w 2341592"/>
              <a:gd name="csY632" fmla="*/ 1998369 h 2052980"/>
              <a:gd name="csX633" fmla="*/ 1083029 w 2341592"/>
              <a:gd name="csY633" fmla="*/ 2009501 h 2052980"/>
              <a:gd name="csX634" fmla="*/ 1064200 w 2341592"/>
              <a:gd name="csY634" fmla="*/ 2018214 h 2052980"/>
              <a:gd name="csX635" fmla="*/ 1057878 w 2341592"/>
              <a:gd name="csY635" fmla="*/ 2022514 h 2052980"/>
              <a:gd name="csX636" fmla="*/ 1056534 w 2341592"/>
              <a:gd name="csY636" fmla="*/ 2032842 h 2052980"/>
              <a:gd name="csX637" fmla="*/ 1060159 w 2341592"/>
              <a:gd name="csY637" fmla="*/ 2040555 h 2052980"/>
              <a:gd name="csX638" fmla="*/ 1067660 w 2341592"/>
              <a:gd name="csY638" fmla="*/ 2042309 h 2052980"/>
              <a:gd name="csX639" fmla="*/ 1155102 w 2341592"/>
              <a:gd name="csY639" fmla="*/ 2043161 h 2052980"/>
              <a:gd name="csX640" fmla="*/ 1242653 w 2341592"/>
              <a:gd name="csY640" fmla="*/ 2040782 h 2052980"/>
              <a:gd name="csX641" fmla="*/ 1250915 w 2341592"/>
              <a:gd name="csY641" fmla="*/ 2038454 h 2052980"/>
              <a:gd name="csX642" fmla="*/ 1252931 w 2341592"/>
              <a:gd name="csY642" fmla="*/ 2037246 h 2052980"/>
              <a:gd name="csX643" fmla="*/ 1254650 w 2341592"/>
              <a:gd name="csY643" fmla="*/ 2030476 h 2052980"/>
              <a:gd name="csX644" fmla="*/ 1254987 w 2341592"/>
              <a:gd name="csY644" fmla="*/ 2022902 h 2052980"/>
              <a:gd name="csX645" fmla="*/ 1254063 w 2341592"/>
              <a:gd name="csY645" fmla="*/ 2019457 h 2052980"/>
              <a:gd name="csX646" fmla="*/ 1250688 w 2341592"/>
              <a:gd name="csY646" fmla="*/ 2017463 h 2052980"/>
              <a:gd name="csX647" fmla="*/ 1242691 w 2341592"/>
              <a:gd name="csY647" fmla="*/ 2015246 h 2052980"/>
              <a:gd name="csX648" fmla="*/ 1227010 w 2341592"/>
              <a:gd name="csY648" fmla="*/ 2009448 h 2052980"/>
              <a:gd name="csX649" fmla="*/ 1213202 w 2341592"/>
              <a:gd name="csY649" fmla="*/ 1991098 h 2052980"/>
              <a:gd name="csX650" fmla="*/ 1159155 w 2341592"/>
              <a:gd name="csY650" fmla="*/ 1855187 h 2052980"/>
              <a:gd name="csX651" fmla="*/ 1098339 w 2341592"/>
              <a:gd name="csY651" fmla="*/ 1695895 h 2052980"/>
              <a:gd name="csX652" fmla="*/ 1069437 w 2341592"/>
              <a:gd name="csY652" fmla="*/ 1619318 h 2052980"/>
              <a:gd name="csX653" fmla="*/ 1066042 w 2341592"/>
              <a:gd name="csY653" fmla="*/ 1611239 h 2052980"/>
              <a:gd name="csX654" fmla="*/ 1064544 w 2341592"/>
              <a:gd name="csY654" fmla="*/ 1608962 h 2052980"/>
              <a:gd name="csX655" fmla="*/ 1064096 w 2341592"/>
              <a:gd name="csY655" fmla="*/ 1608589 h 2052980"/>
              <a:gd name="csX656" fmla="*/ 616146 w 2341592"/>
              <a:gd name="csY656" fmla="*/ 1609485 h 2052980"/>
              <a:gd name="csX657" fmla="*/ 591317 w 2341592"/>
              <a:gd name="csY657" fmla="*/ 1609608 h 2052980"/>
              <a:gd name="csX658" fmla="*/ 431327 w 2341592"/>
              <a:gd name="csY658" fmla="*/ 1677491 h 2052980"/>
              <a:gd name="csX659" fmla="*/ 374848 w 2341592"/>
              <a:gd name="csY659" fmla="*/ 1776162 h 2052980"/>
              <a:gd name="csX660" fmla="*/ 373161 w 2341592"/>
              <a:gd name="csY660" fmla="*/ 1893092 h 2052980"/>
              <a:gd name="csX661" fmla="*/ 543677 w 2341592"/>
              <a:gd name="csY661" fmla="*/ 2048454 h 2052980"/>
              <a:gd name="csX662" fmla="*/ 721202 w 2341592"/>
              <a:gd name="csY662" fmla="*/ 2034504 h 2052980"/>
              <a:gd name="csX663" fmla="*/ 745205 w 2341592"/>
              <a:gd name="csY663" fmla="*/ 2025495 h 2052980"/>
              <a:gd name="csX664" fmla="*/ 755224 w 2341592"/>
              <a:gd name="csY664" fmla="*/ 2018460 h 2052980"/>
              <a:gd name="csX665" fmla="*/ 759593 w 2341592"/>
              <a:gd name="csY665" fmla="*/ 2006830 h 2052980"/>
              <a:gd name="csX666" fmla="*/ 765174 w 2341592"/>
              <a:gd name="csY666" fmla="*/ 1985880 h 2052980"/>
              <a:gd name="csX667" fmla="*/ 774256 w 2341592"/>
              <a:gd name="csY667" fmla="*/ 1938827 h 2052980"/>
              <a:gd name="csX668" fmla="*/ 775309 w 2341592"/>
              <a:gd name="csY668" fmla="*/ 1928363 h 2052980"/>
              <a:gd name="csX669" fmla="*/ 773991 w 2341592"/>
              <a:gd name="csY669" fmla="*/ 1923799 h 2052980"/>
              <a:gd name="csX670" fmla="*/ 768032 w 2341592"/>
              <a:gd name="csY670" fmla="*/ 1921395 h 2052980"/>
              <a:gd name="csX671" fmla="*/ 754325 w 2341592"/>
              <a:gd name="csY671" fmla="*/ 1919338 h 2052980"/>
              <a:gd name="csX672" fmla="*/ 745761 w 2341592"/>
              <a:gd name="csY672" fmla="*/ 1918470 h 2052980"/>
              <a:gd name="csX673" fmla="*/ 741300 w 2341592"/>
              <a:gd name="csY673" fmla="*/ 1919524 h 2052980"/>
              <a:gd name="csX674" fmla="*/ 732742 w 2341592"/>
              <a:gd name="csY674" fmla="*/ 1933934 h 2052980"/>
              <a:gd name="csX675" fmla="*/ 679748 w 2341592"/>
              <a:gd name="csY675" fmla="*/ 1990315 h 2052980"/>
              <a:gd name="csX676" fmla="*/ 657335 w 2341592"/>
              <a:gd name="csY676" fmla="*/ 1999804 h 2052980"/>
              <a:gd name="csX677" fmla="*/ 624361 w 2341592"/>
              <a:gd name="csY677" fmla="*/ 2001318 h 2052980"/>
              <a:gd name="csX678" fmla="*/ 570664 w 2341592"/>
              <a:gd name="csY678" fmla="*/ 1992584 h 2052980"/>
              <a:gd name="csX679" fmla="*/ 496447 w 2341592"/>
              <a:gd name="csY679" fmla="*/ 1895512 h 2052980"/>
              <a:gd name="csX680" fmla="*/ 491456 w 2341592"/>
              <a:gd name="csY680" fmla="*/ 1787834 h 2052980"/>
              <a:gd name="csX681" fmla="*/ 579345 w 2341592"/>
              <a:gd name="csY681" fmla="*/ 1654923 h 2052980"/>
              <a:gd name="csX682" fmla="*/ 677635 w 2341592"/>
              <a:gd name="csY682" fmla="*/ 1674447 h 2052980"/>
              <a:gd name="csX683" fmla="*/ 721745 w 2341592"/>
              <a:gd name="csY683" fmla="*/ 1737002 h 2052980"/>
              <a:gd name="csX684" fmla="*/ 725896 w 2341592"/>
              <a:gd name="csY684" fmla="*/ 1749005 h 2052980"/>
              <a:gd name="csX685" fmla="*/ 730332 w 2341592"/>
              <a:gd name="csY685" fmla="*/ 1753929 h 2052980"/>
              <a:gd name="csX686" fmla="*/ 757694 w 2341592"/>
              <a:gd name="csY686" fmla="*/ 1751875 h 2052980"/>
              <a:gd name="csX687" fmla="*/ 763382 w 2341592"/>
              <a:gd name="csY687" fmla="*/ 1750588 h 2052980"/>
              <a:gd name="csX688" fmla="*/ 765426 w 2341592"/>
              <a:gd name="csY688" fmla="*/ 1748229 h 2052980"/>
              <a:gd name="csX689" fmla="*/ 764877 w 2341592"/>
              <a:gd name="csY689" fmla="*/ 1726011 h 2052980"/>
              <a:gd name="csX690" fmla="*/ 759218 w 2341592"/>
              <a:gd name="csY690" fmla="*/ 1673431 h 2052980"/>
              <a:gd name="csX691" fmla="*/ 753032 w 2341592"/>
              <a:gd name="csY691" fmla="*/ 1645990 h 2052980"/>
              <a:gd name="csX692" fmla="*/ 733278 w 2341592"/>
              <a:gd name="csY692" fmla="*/ 1632072 h 2052980"/>
              <a:gd name="csX693" fmla="*/ 692871 w 2341592"/>
              <a:gd name="csY693" fmla="*/ 1619545 h 2052980"/>
              <a:gd name="csX694" fmla="*/ 616146 w 2341592"/>
              <a:gd name="csY694" fmla="*/ 1609485 h 2052980"/>
              <a:gd name="csX695" fmla="*/ 1463617 w 2341592"/>
              <a:gd name="csY695" fmla="*/ 1618040 h 2052980"/>
              <a:gd name="csX696" fmla="*/ 1373006 w 2341592"/>
              <a:gd name="csY696" fmla="*/ 1618602 h 2052980"/>
              <a:gd name="csX697" fmla="*/ 1304303 w 2341592"/>
              <a:gd name="csY697" fmla="*/ 1620230 h 2052980"/>
              <a:gd name="csX698" fmla="*/ 1299586 w 2341592"/>
              <a:gd name="csY698" fmla="*/ 1620889 h 2052980"/>
              <a:gd name="csX699" fmla="*/ 1298479 w 2341592"/>
              <a:gd name="csY699" fmla="*/ 1621233 h 2052980"/>
              <a:gd name="csX700" fmla="*/ 1297974 w 2341592"/>
              <a:gd name="csY700" fmla="*/ 1626040 h 2052980"/>
              <a:gd name="csX701" fmla="*/ 1298526 w 2341592"/>
              <a:gd name="csY701" fmla="*/ 1633791 h 2052980"/>
              <a:gd name="csX702" fmla="*/ 1301571 w 2341592"/>
              <a:gd name="csY702" fmla="*/ 1641425 h 2052980"/>
              <a:gd name="csX703" fmla="*/ 1312101 w 2341592"/>
              <a:gd name="csY703" fmla="*/ 1645725 h 2052980"/>
              <a:gd name="csX704" fmla="*/ 1326082 w 2341592"/>
              <a:gd name="csY704" fmla="*/ 1651595 h 2052980"/>
              <a:gd name="csX705" fmla="*/ 1333167 w 2341592"/>
              <a:gd name="csY705" fmla="*/ 1672027 h 2052980"/>
              <a:gd name="csX706" fmla="*/ 1335712 w 2341592"/>
              <a:gd name="csY706" fmla="*/ 1827506 h 2052980"/>
              <a:gd name="csX707" fmla="*/ 1334848 w 2341592"/>
              <a:gd name="csY707" fmla="*/ 1956669 h 2052980"/>
              <a:gd name="csX708" fmla="*/ 1333555 w 2341592"/>
              <a:gd name="csY708" fmla="*/ 1985142 h 2052980"/>
              <a:gd name="csX709" fmla="*/ 1331375 w 2341592"/>
              <a:gd name="csY709" fmla="*/ 1997716 h 2052980"/>
              <a:gd name="csX710" fmla="*/ 1322883 w 2341592"/>
              <a:gd name="csY710" fmla="*/ 2008634 h 2052980"/>
              <a:gd name="csX711" fmla="*/ 1303858 w 2341592"/>
              <a:gd name="csY711" fmla="*/ 2016618 h 2052980"/>
              <a:gd name="csX712" fmla="*/ 1300536 w 2341592"/>
              <a:gd name="csY712" fmla="*/ 2020104 h 2052980"/>
              <a:gd name="csX713" fmla="*/ 1299435 w 2341592"/>
              <a:gd name="csY713" fmla="*/ 2031189 h 2052980"/>
              <a:gd name="csX714" fmla="*/ 1300432 w 2341592"/>
              <a:gd name="csY714" fmla="*/ 2036896 h 2052980"/>
              <a:gd name="csX715" fmla="*/ 1311085 w 2341592"/>
              <a:gd name="csY715" fmla="*/ 2042132 h 2052980"/>
              <a:gd name="csX716" fmla="*/ 1401958 w 2341592"/>
              <a:gd name="csY716" fmla="*/ 2043905 h 2052980"/>
              <a:gd name="csX717" fmla="*/ 1492834 w 2341592"/>
              <a:gd name="csY717" fmla="*/ 2042164 h 2052980"/>
              <a:gd name="csX718" fmla="*/ 1503210 w 2341592"/>
              <a:gd name="csY718" fmla="*/ 2038558 h 2052980"/>
              <a:gd name="csX719" fmla="*/ 1504481 w 2341592"/>
              <a:gd name="csY719" fmla="*/ 2031441 h 2052980"/>
              <a:gd name="csX720" fmla="*/ 1504191 w 2341592"/>
              <a:gd name="csY720" fmla="*/ 2023530 h 2052980"/>
              <a:gd name="csX721" fmla="*/ 1502594 w 2341592"/>
              <a:gd name="csY721" fmla="*/ 2020101 h 2052980"/>
              <a:gd name="csX722" fmla="*/ 1486216 w 2341592"/>
              <a:gd name="csY722" fmla="*/ 2016747 h 2052980"/>
              <a:gd name="csX723" fmla="*/ 1456888 w 2341592"/>
              <a:gd name="csY723" fmla="*/ 2005344 h 2052980"/>
              <a:gd name="csX724" fmla="*/ 1448800 w 2341592"/>
              <a:gd name="csY724" fmla="*/ 1987820 h 2052980"/>
              <a:gd name="csX725" fmla="*/ 1447696 w 2341592"/>
              <a:gd name="csY725" fmla="*/ 1924010 h 2052980"/>
              <a:gd name="csX726" fmla="*/ 1452588 w 2341592"/>
              <a:gd name="csY726" fmla="*/ 1860849 h 2052980"/>
              <a:gd name="csX727" fmla="*/ 1464876 w 2341592"/>
              <a:gd name="csY727" fmla="*/ 1852537 h 2052980"/>
              <a:gd name="csX728" fmla="*/ 1486976 w 2341592"/>
              <a:gd name="csY728" fmla="*/ 1852001 h 2052980"/>
              <a:gd name="csX729" fmla="*/ 1521181 w 2341592"/>
              <a:gd name="csY729" fmla="*/ 1854196 h 2052980"/>
              <a:gd name="csX730" fmla="*/ 1535377 w 2341592"/>
              <a:gd name="csY730" fmla="*/ 1862789 h 2052980"/>
              <a:gd name="csX731" fmla="*/ 1556411 w 2341592"/>
              <a:gd name="csY731" fmla="*/ 1910748 h 2052980"/>
              <a:gd name="csX732" fmla="*/ 1556411 w 2341592"/>
              <a:gd name="csY732" fmla="*/ 1910748 h 2052980"/>
              <a:gd name="csX733" fmla="*/ 1556411 w 2341592"/>
              <a:gd name="csY733" fmla="*/ 1910748 h 2052980"/>
              <a:gd name="csX734" fmla="*/ 1557030 w 2341592"/>
              <a:gd name="csY734" fmla="*/ 1911089 h 2052980"/>
              <a:gd name="csX735" fmla="*/ 1560367 w 2341592"/>
              <a:gd name="csY735" fmla="*/ 1911773 h 2052980"/>
              <a:gd name="csX736" fmla="*/ 1571834 w 2341592"/>
              <a:gd name="csY736" fmla="*/ 1911896 h 2052980"/>
              <a:gd name="csX737" fmla="*/ 1584490 w 2341592"/>
              <a:gd name="csY737" fmla="*/ 1902723 h 2052980"/>
              <a:gd name="csX738" fmla="*/ 1585752 w 2341592"/>
              <a:gd name="csY738" fmla="*/ 1836537 h 2052980"/>
              <a:gd name="csX739" fmla="*/ 1583077 w 2341592"/>
              <a:gd name="csY739" fmla="*/ 1770490 h 2052980"/>
              <a:gd name="csX740" fmla="*/ 1579105 w 2341592"/>
              <a:gd name="csY740" fmla="*/ 1763251 h 2052980"/>
              <a:gd name="csX741" fmla="*/ 1570711 w 2341592"/>
              <a:gd name="csY741" fmla="*/ 1762244 h 2052980"/>
              <a:gd name="csX742" fmla="*/ 1557607 w 2341592"/>
              <a:gd name="csY742" fmla="*/ 1763427 h 2052980"/>
              <a:gd name="csX743" fmla="*/ 1555951 w 2341592"/>
              <a:gd name="csY743" fmla="*/ 1765787 h 2052980"/>
              <a:gd name="csX744" fmla="*/ 1554711 w 2341592"/>
              <a:gd name="csY744" fmla="*/ 1771635 h 2052980"/>
              <a:gd name="csX745" fmla="*/ 1538613 w 2341592"/>
              <a:gd name="csY745" fmla="*/ 1802206 h 2052980"/>
              <a:gd name="csX746" fmla="*/ 1524954 w 2341592"/>
              <a:gd name="csY746" fmla="*/ 1807970 h 2052980"/>
              <a:gd name="csX747" fmla="*/ 1489989 w 2341592"/>
              <a:gd name="csY747" fmla="*/ 1809995 h 2052980"/>
              <a:gd name="csX748" fmla="*/ 1466144 w 2341592"/>
              <a:gd name="csY748" fmla="*/ 1809433 h 2052980"/>
              <a:gd name="csX749" fmla="*/ 1452964 w 2341592"/>
              <a:gd name="csY749" fmla="*/ 1800739 h 2052980"/>
              <a:gd name="csX750" fmla="*/ 1447680 w 2341592"/>
              <a:gd name="csY750" fmla="*/ 1734286 h 2052980"/>
              <a:gd name="csX751" fmla="*/ 1453525 w 2341592"/>
              <a:gd name="csY751" fmla="*/ 1667756 h 2052980"/>
              <a:gd name="csX752" fmla="*/ 1467961 w 2341592"/>
              <a:gd name="csY752" fmla="*/ 1659075 h 2052980"/>
              <a:gd name="csX753" fmla="*/ 1494244 w 2341592"/>
              <a:gd name="csY753" fmla="*/ 1658434 h 2052980"/>
              <a:gd name="csX754" fmla="*/ 1529506 w 2341592"/>
              <a:gd name="csY754" fmla="*/ 1660018 h 2052980"/>
              <a:gd name="csX755" fmla="*/ 1551254 w 2341592"/>
              <a:gd name="csY755" fmla="*/ 1662513 h 2052980"/>
              <a:gd name="csX756" fmla="*/ 1598837 w 2341592"/>
              <a:gd name="csY756" fmla="*/ 1719380 h 2052980"/>
              <a:gd name="csX757" fmla="*/ 1601136 w 2341592"/>
              <a:gd name="csY757" fmla="*/ 1726929 h 2052980"/>
              <a:gd name="csX758" fmla="*/ 1603521 w 2341592"/>
              <a:gd name="csY758" fmla="*/ 1730169 h 2052980"/>
              <a:gd name="csX759" fmla="*/ 1618603 w 2341592"/>
              <a:gd name="csY759" fmla="*/ 1731604 h 2052980"/>
              <a:gd name="csX760" fmla="*/ 1628259 w 2341592"/>
              <a:gd name="csY760" fmla="*/ 1730822 h 2052980"/>
              <a:gd name="csX761" fmla="*/ 1632262 w 2341592"/>
              <a:gd name="csY761" fmla="*/ 1725771 h 2052980"/>
              <a:gd name="csX762" fmla="*/ 1632417 w 2341592"/>
              <a:gd name="csY762" fmla="*/ 1677324 h 2052980"/>
              <a:gd name="csX763" fmla="*/ 1630367 w 2341592"/>
              <a:gd name="csY763" fmla="*/ 1637147 h 2052980"/>
              <a:gd name="csX764" fmla="*/ 1629398 w 2341592"/>
              <a:gd name="csY764" fmla="*/ 1624406 h 2052980"/>
              <a:gd name="csX765" fmla="*/ 1628991 w 2341592"/>
              <a:gd name="csY765" fmla="*/ 1620753 h 2052980"/>
              <a:gd name="csX766" fmla="*/ 1628900 w 2341592"/>
              <a:gd name="csY766" fmla="*/ 1620211 h 2052980"/>
              <a:gd name="csX767" fmla="*/ 1626423 w 2341592"/>
              <a:gd name="csY767" fmla="*/ 1619984 h 2052980"/>
              <a:gd name="csX768" fmla="*/ 1616540 w 2341592"/>
              <a:gd name="csY768" fmla="*/ 1619532 h 2052980"/>
              <a:gd name="csX769" fmla="*/ 1580622 w 2341592"/>
              <a:gd name="csY769" fmla="*/ 1618756 h 2052980"/>
              <a:gd name="csX770" fmla="*/ 1463607 w 2341592"/>
              <a:gd name="csY770" fmla="*/ 1618040 h 2052980"/>
              <a:gd name="csX771" fmla="*/ 1744609 w 2341592"/>
              <a:gd name="csY771" fmla="*/ 1618040 h 2052980"/>
              <a:gd name="csX772" fmla="*/ 1698855 w 2341592"/>
              <a:gd name="csY772" fmla="*/ 1619630 h 2052980"/>
              <a:gd name="csX773" fmla="*/ 1689820 w 2341592"/>
              <a:gd name="csY773" fmla="*/ 1621684 h 2052980"/>
              <a:gd name="csX774" fmla="*/ 1686820 w 2341592"/>
              <a:gd name="csY774" fmla="*/ 1624356 h 2052980"/>
              <a:gd name="csX775" fmla="*/ 1686391 w 2341592"/>
              <a:gd name="csY775" fmla="*/ 1636028 h 2052980"/>
              <a:gd name="csX776" fmla="*/ 1688565 w 2341592"/>
              <a:gd name="csY776" fmla="*/ 1641195 h 2052980"/>
              <a:gd name="csX777" fmla="*/ 1700622 w 2341592"/>
              <a:gd name="csY777" fmla="*/ 1646274 h 2052980"/>
              <a:gd name="csX778" fmla="*/ 1717215 w 2341592"/>
              <a:gd name="csY778" fmla="*/ 1653529 h 2052980"/>
              <a:gd name="csX779" fmla="*/ 1725574 w 2341592"/>
              <a:gd name="csY779" fmla="*/ 1674964 h 2052980"/>
              <a:gd name="csX780" fmla="*/ 1727732 w 2341592"/>
              <a:gd name="csY780" fmla="*/ 1834856 h 2052980"/>
              <a:gd name="csX781" fmla="*/ 1725946 w 2341592"/>
              <a:gd name="csY781" fmla="*/ 1975984 h 2052980"/>
              <a:gd name="csX782" fmla="*/ 1723322 w 2341592"/>
              <a:gd name="csY782" fmla="*/ 1996341 h 2052980"/>
              <a:gd name="csX783" fmla="*/ 1718139 w 2341592"/>
              <a:gd name="csY783" fmla="*/ 2004259 h 2052980"/>
              <a:gd name="csX784" fmla="*/ 1698521 w 2341592"/>
              <a:gd name="csY784" fmla="*/ 2015113 h 2052980"/>
              <a:gd name="csX785" fmla="*/ 1690303 w 2341592"/>
              <a:gd name="csY785" fmla="*/ 2018473 h 2052980"/>
              <a:gd name="csX786" fmla="*/ 1686833 w 2341592"/>
              <a:gd name="csY786" fmla="*/ 2026993 h 2052980"/>
              <a:gd name="csX787" fmla="*/ 1685603 w 2341592"/>
              <a:gd name="csY787" fmla="*/ 2035656 h 2052980"/>
              <a:gd name="csX788" fmla="*/ 1685789 w 2341592"/>
              <a:gd name="csY788" fmla="*/ 2040763 h 2052980"/>
              <a:gd name="csX789" fmla="*/ 1686817 w 2341592"/>
              <a:gd name="csY789" fmla="*/ 2041097 h 2052980"/>
              <a:gd name="csX790" fmla="*/ 1691155 w 2341592"/>
              <a:gd name="csY790" fmla="*/ 2041694 h 2052980"/>
              <a:gd name="csX791" fmla="*/ 1763302 w 2341592"/>
              <a:gd name="csY791" fmla="*/ 2043038 h 2052980"/>
              <a:gd name="csX792" fmla="*/ 1853403 w 2341592"/>
              <a:gd name="csY792" fmla="*/ 2043142 h 2052980"/>
              <a:gd name="csX793" fmla="*/ 1998150 w 2341592"/>
              <a:gd name="csY793" fmla="*/ 2040744 h 2052980"/>
              <a:gd name="csX794" fmla="*/ 2019487 w 2341592"/>
              <a:gd name="csY794" fmla="*/ 2036593 h 2052980"/>
              <a:gd name="csX795" fmla="*/ 2023910 w 2341592"/>
              <a:gd name="csY795" fmla="*/ 2029255 h 2052980"/>
              <a:gd name="csX796" fmla="*/ 2034503 w 2341592"/>
              <a:gd name="csY796" fmla="*/ 1977394 h 2052980"/>
              <a:gd name="csX797" fmla="*/ 2042313 w 2341592"/>
              <a:gd name="csY797" fmla="*/ 1930865 h 2052980"/>
              <a:gd name="csX798" fmla="*/ 2042824 w 2341592"/>
              <a:gd name="csY798" fmla="*/ 1926253 h 2052980"/>
              <a:gd name="csX799" fmla="*/ 2041969 w 2341592"/>
              <a:gd name="csY799" fmla="*/ 1924969 h 2052980"/>
              <a:gd name="csX800" fmla="*/ 2025260 w 2341592"/>
              <a:gd name="csY800" fmla="*/ 1924032 h 2052980"/>
              <a:gd name="csX801" fmla="*/ 2013689 w 2341592"/>
              <a:gd name="csY801" fmla="*/ 1924354 h 2052980"/>
              <a:gd name="csX802" fmla="*/ 2007503 w 2341592"/>
              <a:gd name="csY802" fmla="*/ 1926388 h 2052980"/>
              <a:gd name="csX803" fmla="*/ 1997651 w 2341592"/>
              <a:gd name="csY803" fmla="*/ 1944360 h 2052980"/>
              <a:gd name="csX804" fmla="*/ 1943137 w 2341592"/>
              <a:gd name="csY804" fmla="*/ 1999145 h 2052980"/>
              <a:gd name="csX805" fmla="*/ 1871141 w 2341592"/>
              <a:gd name="csY805" fmla="*/ 2003546 h 2052980"/>
              <a:gd name="csX806" fmla="*/ 1852873 w 2341592"/>
              <a:gd name="csY806" fmla="*/ 2001602 h 2052980"/>
              <a:gd name="csX807" fmla="*/ 1842756 w 2341592"/>
              <a:gd name="csY807" fmla="*/ 1991486 h 2052980"/>
              <a:gd name="csX808" fmla="*/ 1838863 w 2341592"/>
              <a:gd name="csY808" fmla="*/ 1919300 h 2052980"/>
              <a:gd name="csX809" fmla="*/ 1842633 w 2341592"/>
              <a:gd name="csY809" fmla="*/ 1857966 h 2052980"/>
              <a:gd name="csX810" fmla="*/ 1852349 w 2341592"/>
              <a:gd name="csY810" fmla="*/ 1849465 h 2052980"/>
              <a:gd name="csX811" fmla="*/ 1869620 w 2341592"/>
              <a:gd name="csY811" fmla="*/ 1848342 h 2052980"/>
              <a:gd name="csX812" fmla="*/ 1893876 w 2341592"/>
              <a:gd name="csY812" fmla="*/ 1849335 h 2052980"/>
              <a:gd name="csX813" fmla="*/ 1911216 w 2341592"/>
              <a:gd name="csY813" fmla="*/ 1851742 h 2052980"/>
              <a:gd name="csX814" fmla="*/ 1938576 w 2341592"/>
              <a:gd name="csY814" fmla="*/ 1887830 h 2052980"/>
              <a:gd name="csX815" fmla="*/ 1940216 w 2341592"/>
              <a:gd name="csY815" fmla="*/ 1894288 h 2052980"/>
              <a:gd name="csX816" fmla="*/ 1943191 w 2341592"/>
              <a:gd name="csY816" fmla="*/ 1896881 h 2052980"/>
              <a:gd name="csX817" fmla="*/ 1965389 w 2341592"/>
              <a:gd name="csY817" fmla="*/ 1896117 h 2052980"/>
              <a:gd name="csX818" fmla="*/ 1965468 w 2341592"/>
              <a:gd name="csY818" fmla="*/ 1895982 h 2052980"/>
              <a:gd name="csX819" fmla="*/ 1966178 w 2341592"/>
              <a:gd name="csY819" fmla="*/ 1893622 h 2052980"/>
              <a:gd name="csX820" fmla="*/ 1967367 w 2341592"/>
              <a:gd name="csY820" fmla="*/ 1881811 h 2052980"/>
              <a:gd name="csX821" fmla="*/ 1968200 w 2341592"/>
              <a:gd name="csY821" fmla="*/ 1824519 h 2052980"/>
              <a:gd name="csX822" fmla="*/ 1966380 w 2341592"/>
              <a:gd name="csY822" fmla="*/ 1761333 h 2052980"/>
              <a:gd name="csX823" fmla="*/ 1962850 w 2341592"/>
              <a:gd name="csY823" fmla="*/ 1754765 h 2052980"/>
              <a:gd name="csX824" fmla="*/ 1955093 w 2341592"/>
              <a:gd name="csY824" fmla="*/ 1754323 h 2052980"/>
              <a:gd name="csX825" fmla="*/ 1942844 w 2341592"/>
              <a:gd name="csY825" fmla="*/ 1756446 h 2052980"/>
              <a:gd name="csX826" fmla="*/ 1940800 w 2341592"/>
              <a:gd name="csY826" fmla="*/ 1759191 h 2052980"/>
              <a:gd name="csX827" fmla="*/ 1939043 w 2341592"/>
              <a:gd name="csY827" fmla="*/ 1765099 h 2052980"/>
              <a:gd name="csX828" fmla="*/ 1919456 w 2341592"/>
              <a:gd name="csY828" fmla="*/ 1799251 h 2052980"/>
              <a:gd name="csX829" fmla="*/ 1870986 w 2341592"/>
              <a:gd name="csY829" fmla="*/ 1807313 h 2052980"/>
              <a:gd name="csX830" fmla="*/ 1852923 w 2341592"/>
              <a:gd name="csY830" fmla="*/ 1806124 h 2052980"/>
              <a:gd name="csX831" fmla="*/ 1842807 w 2341592"/>
              <a:gd name="csY831" fmla="*/ 1797279 h 2052980"/>
              <a:gd name="csX832" fmla="*/ 1838863 w 2341592"/>
              <a:gd name="csY832" fmla="*/ 1733181 h 2052980"/>
              <a:gd name="csX833" fmla="*/ 1844296 w 2341592"/>
              <a:gd name="csY833" fmla="*/ 1668914 h 2052980"/>
              <a:gd name="csX834" fmla="*/ 1857778 w 2341592"/>
              <a:gd name="csY834" fmla="*/ 1660239 h 2052980"/>
              <a:gd name="csX835" fmla="*/ 1882239 w 2341592"/>
              <a:gd name="csY835" fmla="*/ 1659119 h 2052980"/>
              <a:gd name="csX836" fmla="*/ 1937885 w 2341592"/>
              <a:gd name="csY836" fmla="*/ 1665324 h 2052980"/>
              <a:gd name="csX837" fmla="*/ 1972954 w 2341592"/>
              <a:gd name="csY837" fmla="*/ 1713245 h 2052980"/>
              <a:gd name="csX838" fmla="*/ 1975333 w 2341592"/>
              <a:gd name="csY838" fmla="*/ 1721661 h 2052980"/>
              <a:gd name="csX839" fmla="*/ 1977762 w 2341592"/>
              <a:gd name="csY839" fmla="*/ 1725469 h 2052980"/>
              <a:gd name="csX840" fmla="*/ 1991989 w 2341592"/>
              <a:gd name="csY840" fmla="*/ 1727847 h 2052980"/>
              <a:gd name="csX841" fmla="*/ 2001105 w 2341592"/>
              <a:gd name="csY841" fmla="*/ 1727680 h 2052980"/>
              <a:gd name="csX842" fmla="*/ 2004742 w 2341592"/>
              <a:gd name="csY842" fmla="*/ 1723585 h 2052980"/>
              <a:gd name="csX843" fmla="*/ 2004897 w 2341592"/>
              <a:gd name="csY843" fmla="*/ 1680592 h 2052980"/>
              <a:gd name="csX844" fmla="*/ 2002831 w 2341592"/>
              <a:gd name="csY844" fmla="*/ 1643334 h 2052980"/>
              <a:gd name="csX845" fmla="*/ 2001777 w 2341592"/>
              <a:gd name="csY845" fmla="*/ 1630406 h 2052980"/>
              <a:gd name="csX846" fmla="*/ 2000929 w 2341592"/>
              <a:gd name="csY846" fmla="*/ 1623961 h 2052980"/>
              <a:gd name="csX847" fmla="*/ 2000251 w 2341592"/>
              <a:gd name="csY847" fmla="*/ 1622138 h 2052980"/>
              <a:gd name="csX848" fmla="*/ 1998370 w 2341592"/>
              <a:gd name="csY848" fmla="*/ 1620936 h 2052980"/>
              <a:gd name="csX849" fmla="*/ 1981077 w 2341592"/>
              <a:gd name="csY849" fmla="*/ 1618930 h 2052980"/>
              <a:gd name="csX850" fmla="*/ 1843226 w 2341592"/>
              <a:gd name="csY850" fmla="*/ 1618040 h 2052980"/>
              <a:gd name="csX851" fmla="*/ 1744609 w 2341592"/>
              <a:gd name="csY851" fmla="*/ 1618040 h 2052980"/>
              <a:gd name="csX852" fmla="*/ 1000090 w 2341592"/>
              <a:gd name="csY852" fmla="*/ 1727027 h 2052980"/>
              <a:gd name="csX853" fmla="*/ 1000853 w 2341592"/>
              <a:gd name="csY853" fmla="*/ 1727182 h 2052980"/>
              <a:gd name="csX854" fmla="*/ 1002800 w 2341592"/>
              <a:gd name="csY854" fmla="*/ 1729115 h 2052980"/>
              <a:gd name="csX855" fmla="*/ 1005443 w 2341592"/>
              <a:gd name="csY855" fmla="*/ 1736386 h 2052980"/>
              <a:gd name="csX856" fmla="*/ 1021834 w 2341592"/>
              <a:gd name="csY856" fmla="*/ 1783976 h 2052980"/>
              <a:gd name="csX857" fmla="*/ 1045023 w 2341592"/>
              <a:gd name="csY857" fmla="*/ 1847351 h 2052980"/>
              <a:gd name="csX858" fmla="*/ 1052664 w 2341592"/>
              <a:gd name="csY858" fmla="*/ 1869124 h 2052980"/>
              <a:gd name="csX859" fmla="*/ 1053168 w 2341592"/>
              <a:gd name="csY859" fmla="*/ 1870998 h 2052980"/>
              <a:gd name="csX860" fmla="*/ 1053377 w 2341592"/>
              <a:gd name="csY860" fmla="*/ 1872357 h 2052980"/>
              <a:gd name="csX861" fmla="*/ 1052872 w 2341592"/>
              <a:gd name="csY861" fmla="*/ 1873591 h 2052980"/>
              <a:gd name="csX862" fmla="*/ 1052257 w 2341592"/>
              <a:gd name="csY862" fmla="*/ 1874042 h 2052980"/>
              <a:gd name="csX863" fmla="*/ 1051134 w 2341592"/>
              <a:gd name="csY863" fmla="*/ 1874442 h 2052980"/>
              <a:gd name="csX864" fmla="*/ 1047888 w 2341592"/>
              <a:gd name="csY864" fmla="*/ 1875001 h 2052980"/>
              <a:gd name="csX865" fmla="*/ 1036595 w 2341592"/>
              <a:gd name="csY865" fmla="*/ 1875897 h 2052980"/>
              <a:gd name="csX866" fmla="*/ 999749 w 2341592"/>
              <a:gd name="csY866" fmla="*/ 1876714 h 2052980"/>
              <a:gd name="csX867" fmla="*/ 962942 w 2341592"/>
              <a:gd name="csY867" fmla="*/ 1876278 h 2052980"/>
              <a:gd name="csX868" fmla="*/ 951699 w 2341592"/>
              <a:gd name="csY868" fmla="*/ 1875802 h 2052980"/>
              <a:gd name="csX869" fmla="*/ 948545 w 2341592"/>
              <a:gd name="csY869" fmla="*/ 1875512 h 2052980"/>
              <a:gd name="csX870" fmla="*/ 947545 w 2341592"/>
              <a:gd name="csY870" fmla="*/ 1875329 h 2052980"/>
              <a:gd name="csX871" fmla="*/ 946996 w 2341592"/>
              <a:gd name="csY871" fmla="*/ 1875108 h 2052980"/>
              <a:gd name="csX872" fmla="*/ 946542 w 2341592"/>
              <a:gd name="csY872" fmla="*/ 1874748 h 2052980"/>
              <a:gd name="csX873" fmla="*/ 946122 w 2341592"/>
              <a:gd name="csY873" fmla="*/ 1873654 h 2052980"/>
              <a:gd name="csX874" fmla="*/ 946185 w 2341592"/>
              <a:gd name="csY874" fmla="*/ 1873158 h 2052980"/>
              <a:gd name="csX875" fmla="*/ 946276 w 2341592"/>
              <a:gd name="csY875" fmla="*/ 1872808 h 2052980"/>
              <a:gd name="csX876" fmla="*/ 946573 w 2341592"/>
              <a:gd name="csY876" fmla="*/ 1871811 h 2052980"/>
              <a:gd name="csX877" fmla="*/ 947677 w 2341592"/>
              <a:gd name="csY877" fmla="*/ 1868408 h 2052980"/>
              <a:gd name="csX878" fmla="*/ 951693 w 2341592"/>
              <a:gd name="csY878" fmla="*/ 1856550 h 2052980"/>
              <a:gd name="csX879" fmla="*/ 964879 w 2341592"/>
              <a:gd name="csY879" fmla="*/ 1818714 h 2052980"/>
              <a:gd name="csX880" fmla="*/ 989636 w 2341592"/>
              <a:gd name="csY880" fmla="*/ 1747614 h 2052980"/>
              <a:gd name="csX881" fmla="*/ 994396 w 2341592"/>
              <a:gd name="csY881" fmla="*/ 1734216 h 2052980"/>
              <a:gd name="csX882" fmla="*/ 997976 w 2341592"/>
              <a:gd name="csY882" fmla="*/ 1727797 h 2052980"/>
              <a:gd name="csX883" fmla="*/ 1000090 w 2341592"/>
              <a:gd name="csY883" fmla="*/ 1727027 h 20529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Lst>
            <a:rect l="l" t="t" r="r" b="b"/>
            <a:pathLst>
              <a:path w="2341592" h="2052980">
                <a:moveTo>
                  <a:pt x="1488257" y="45"/>
                </a:moveTo>
                <a:cubicBezTo>
                  <a:pt x="1483809" y="-261"/>
                  <a:pt x="1477484" y="171"/>
                  <a:pt x="1469021" y="767"/>
                </a:cubicBezTo>
                <a:cubicBezTo>
                  <a:pt x="1437567" y="2985"/>
                  <a:pt x="1421321" y="7474"/>
                  <a:pt x="1392986" y="21777"/>
                </a:cubicBezTo>
                <a:cubicBezTo>
                  <a:pt x="1341173" y="47931"/>
                  <a:pt x="1309347" y="87518"/>
                  <a:pt x="1297350" y="140634"/>
                </a:cubicBezTo>
                <a:cubicBezTo>
                  <a:pt x="1296113" y="146116"/>
                  <a:pt x="1295019" y="150836"/>
                  <a:pt x="1290258" y="154243"/>
                </a:cubicBezTo>
                <a:cubicBezTo>
                  <a:pt x="1285498" y="157653"/>
                  <a:pt x="1277586" y="159665"/>
                  <a:pt x="1262738" y="161044"/>
                </a:cubicBezTo>
                <a:cubicBezTo>
                  <a:pt x="1233038" y="163807"/>
                  <a:pt x="1175297" y="163795"/>
                  <a:pt x="1059730" y="163795"/>
                </a:cubicBezTo>
                <a:cubicBezTo>
                  <a:pt x="1008853" y="163795"/>
                  <a:pt x="995055" y="164082"/>
                  <a:pt x="963775" y="164198"/>
                </a:cubicBezTo>
                <a:cubicBezTo>
                  <a:pt x="914740" y="164769"/>
                  <a:pt x="831202" y="164599"/>
                  <a:pt x="828646" y="167003"/>
                </a:cubicBezTo>
                <a:cubicBezTo>
                  <a:pt x="826826" y="167460"/>
                  <a:pt x="825937" y="167896"/>
                  <a:pt x="825769" y="168094"/>
                </a:cubicBezTo>
                <a:cubicBezTo>
                  <a:pt x="825034" y="168981"/>
                  <a:pt x="824675" y="169681"/>
                  <a:pt x="824561" y="170526"/>
                </a:cubicBezTo>
                <a:cubicBezTo>
                  <a:pt x="824448" y="171375"/>
                  <a:pt x="824596" y="172482"/>
                  <a:pt x="825227" y="174101"/>
                </a:cubicBezTo>
                <a:cubicBezTo>
                  <a:pt x="826492" y="177340"/>
                  <a:pt x="829681" y="182422"/>
                  <a:pt x="835381" y="190637"/>
                </a:cubicBezTo>
                <a:cubicBezTo>
                  <a:pt x="858293" y="223668"/>
                  <a:pt x="915444" y="308242"/>
                  <a:pt x="1007427" y="445244"/>
                </a:cubicBezTo>
                <a:cubicBezTo>
                  <a:pt x="1027702" y="475439"/>
                  <a:pt x="1031402" y="480427"/>
                  <a:pt x="1044919" y="500449"/>
                </a:cubicBezTo>
                <a:cubicBezTo>
                  <a:pt x="1080604" y="552858"/>
                  <a:pt x="1115610" y="604725"/>
                  <a:pt x="1130260" y="619946"/>
                </a:cubicBezTo>
                <a:cubicBezTo>
                  <a:pt x="1133010" y="622918"/>
                  <a:pt x="1135591" y="625924"/>
                  <a:pt x="1138780" y="629195"/>
                </a:cubicBezTo>
                <a:cubicBezTo>
                  <a:pt x="1148117" y="638769"/>
                  <a:pt x="1153171" y="644110"/>
                  <a:pt x="1155426" y="657845"/>
                </a:cubicBezTo>
                <a:cubicBezTo>
                  <a:pt x="1157685" y="671580"/>
                  <a:pt x="1157408" y="693659"/>
                  <a:pt x="1156906" y="737860"/>
                </a:cubicBezTo>
                <a:cubicBezTo>
                  <a:pt x="1156404" y="782062"/>
                  <a:pt x="1156158" y="804153"/>
                  <a:pt x="1154928" y="817569"/>
                </a:cubicBezTo>
                <a:cubicBezTo>
                  <a:pt x="1153698" y="830983"/>
                  <a:pt x="1151370" y="835841"/>
                  <a:pt x="1146998" y="844740"/>
                </a:cubicBezTo>
                <a:cubicBezTo>
                  <a:pt x="1127991" y="883446"/>
                  <a:pt x="1091824" y="904909"/>
                  <a:pt x="1029276" y="915014"/>
                </a:cubicBezTo>
                <a:cubicBezTo>
                  <a:pt x="1018661" y="916730"/>
                  <a:pt x="1008213" y="918799"/>
                  <a:pt x="999961" y="920752"/>
                </a:cubicBezTo>
                <a:cubicBezTo>
                  <a:pt x="995834" y="921726"/>
                  <a:pt x="992257" y="922676"/>
                  <a:pt x="989500" y="923525"/>
                </a:cubicBezTo>
                <a:cubicBezTo>
                  <a:pt x="986740" y="924370"/>
                  <a:pt x="984724" y="925196"/>
                  <a:pt x="984096" y="925607"/>
                </a:cubicBezTo>
                <a:cubicBezTo>
                  <a:pt x="983115" y="926241"/>
                  <a:pt x="976276" y="929565"/>
                  <a:pt x="973980" y="940979"/>
                </a:cubicBezTo>
                <a:cubicBezTo>
                  <a:pt x="973961" y="941647"/>
                  <a:pt x="972686" y="952357"/>
                  <a:pt x="982065" y="955736"/>
                </a:cubicBezTo>
                <a:cubicBezTo>
                  <a:pt x="981986" y="955714"/>
                  <a:pt x="983529" y="956079"/>
                  <a:pt x="984472" y="956152"/>
                </a:cubicBezTo>
                <a:cubicBezTo>
                  <a:pt x="985412" y="956225"/>
                  <a:pt x="986712" y="956294"/>
                  <a:pt x="988333" y="956370"/>
                </a:cubicBezTo>
                <a:cubicBezTo>
                  <a:pt x="991579" y="956515"/>
                  <a:pt x="996125" y="956654"/>
                  <a:pt x="1001815" y="956792"/>
                </a:cubicBezTo>
                <a:cubicBezTo>
                  <a:pt x="1013197" y="957070"/>
                  <a:pt x="1029153" y="957332"/>
                  <a:pt x="1048519" y="957556"/>
                </a:cubicBezTo>
                <a:cubicBezTo>
                  <a:pt x="1087244" y="958010"/>
                  <a:pt x="1139584" y="958338"/>
                  <a:pt x="1196183" y="958426"/>
                </a:cubicBezTo>
                <a:cubicBezTo>
                  <a:pt x="1297107" y="958581"/>
                  <a:pt x="1348608" y="958628"/>
                  <a:pt x="1375580" y="957865"/>
                </a:cubicBezTo>
                <a:cubicBezTo>
                  <a:pt x="1389068" y="957483"/>
                  <a:pt x="1396409" y="956755"/>
                  <a:pt x="1400646" y="956048"/>
                </a:cubicBezTo>
                <a:cubicBezTo>
                  <a:pt x="1409475" y="954575"/>
                  <a:pt x="1411797" y="948985"/>
                  <a:pt x="1412551" y="945143"/>
                </a:cubicBezTo>
                <a:cubicBezTo>
                  <a:pt x="1412497" y="942849"/>
                  <a:pt x="1412018" y="939739"/>
                  <a:pt x="1409586" y="934398"/>
                </a:cubicBezTo>
                <a:cubicBezTo>
                  <a:pt x="1407589" y="930020"/>
                  <a:pt x="1404952" y="927367"/>
                  <a:pt x="1397472" y="924663"/>
                </a:cubicBezTo>
                <a:cubicBezTo>
                  <a:pt x="1389993" y="921957"/>
                  <a:pt x="1377797" y="919477"/>
                  <a:pt x="1357589" y="916067"/>
                </a:cubicBezTo>
                <a:cubicBezTo>
                  <a:pt x="1341078" y="913282"/>
                  <a:pt x="1321249" y="909474"/>
                  <a:pt x="1313321" y="907559"/>
                </a:cubicBezTo>
                <a:cubicBezTo>
                  <a:pt x="1277489" y="898903"/>
                  <a:pt x="1248514" y="876020"/>
                  <a:pt x="1233915" y="844746"/>
                </a:cubicBezTo>
                <a:cubicBezTo>
                  <a:pt x="1229767" y="835856"/>
                  <a:pt x="1227552" y="830926"/>
                  <a:pt x="1226366" y="817131"/>
                </a:cubicBezTo>
                <a:cubicBezTo>
                  <a:pt x="1225180" y="803336"/>
                  <a:pt x="1224918" y="780548"/>
                  <a:pt x="1224394" y="735106"/>
                </a:cubicBezTo>
                <a:cubicBezTo>
                  <a:pt x="1223871" y="689526"/>
                  <a:pt x="1223590" y="666763"/>
                  <a:pt x="1225442" y="653100"/>
                </a:cubicBezTo>
                <a:cubicBezTo>
                  <a:pt x="1227297" y="639438"/>
                  <a:pt x="1231593" y="634782"/>
                  <a:pt x="1239398" y="626735"/>
                </a:cubicBezTo>
                <a:cubicBezTo>
                  <a:pt x="1256505" y="609101"/>
                  <a:pt x="1383968" y="422348"/>
                  <a:pt x="1418295" y="371112"/>
                </a:cubicBezTo>
                <a:cubicBezTo>
                  <a:pt x="1450529" y="322999"/>
                  <a:pt x="1472232" y="289844"/>
                  <a:pt x="1492834" y="258283"/>
                </a:cubicBezTo>
                <a:cubicBezTo>
                  <a:pt x="1505516" y="238368"/>
                  <a:pt x="1532550" y="197930"/>
                  <a:pt x="1535629" y="191832"/>
                </a:cubicBezTo>
                <a:cubicBezTo>
                  <a:pt x="1536402" y="190567"/>
                  <a:pt x="1537995" y="188119"/>
                  <a:pt x="1538686" y="186971"/>
                </a:cubicBezTo>
                <a:cubicBezTo>
                  <a:pt x="1541503" y="182290"/>
                  <a:pt x="1543632" y="178593"/>
                  <a:pt x="1545045" y="175943"/>
                </a:cubicBezTo>
                <a:cubicBezTo>
                  <a:pt x="1545752" y="174618"/>
                  <a:pt x="1546279" y="173545"/>
                  <a:pt x="1546616" y="172776"/>
                </a:cubicBezTo>
                <a:cubicBezTo>
                  <a:pt x="1546869" y="172198"/>
                  <a:pt x="1546976" y="171700"/>
                  <a:pt x="1547017" y="171605"/>
                </a:cubicBezTo>
                <a:lnTo>
                  <a:pt x="1547017" y="171599"/>
                </a:lnTo>
                <a:lnTo>
                  <a:pt x="1547017" y="171593"/>
                </a:lnTo>
                <a:lnTo>
                  <a:pt x="1547017" y="171593"/>
                </a:lnTo>
                <a:lnTo>
                  <a:pt x="1547017" y="171599"/>
                </a:lnTo>
                <a:lnTo>
                  <a:pt x="1547017" y="171605"/>
                </a:lnTo>
                <a:lnTo>
                  <a:pt x="1547017" y="171605"/>
                </a:lnTo>
                <a:cubicBezTo>
                  <a:pt x="1547049" y="169681"/>
                  <a:pt x="1546982" y="168735"/>
                  <a:pt x="1546468" y="168142"/>
                </a:cubicBezTo>
                <a:cubicBezTo>
                  <a:pt x="1545948" y="167545"/>
                  <a:pt x="1544361" y="166760"/>
                  <a:pt x="1540534" y="166233"/>
                </a:cubicBezTo>
                <a:cubicBezTo>
                  <a:pt x="1532878" y="165176"/>
                  <a:pt x="1516973" y="164940"/>
                  <a:pt x="1485285" y="164514"/>
                </a:cubicBezTo>
                <a:cubicBezTo>
                  <a:pt x="1469443" y="164299"/>
                  <a:pt x="1457560" y="164142"/>
                  <a:pt x="1448942" y="163656"/>
                </a:cubicBezTo>
                <a:cubicBezTo>
                  <a:pt x="1440324" y="163173"/>
                  <a:pt x="1435043" y="162517"/>
                  <a:pt x="1431898" y="160662"/>
                </a:cubicBezTo>
                <a:cubicBezTo>
                  <a:pt x="1430327" y="159735"/>
                  <a:pt x="1429264" y="158183"/>
                  <a:pt x="1429257" y="156492"/>
                </a:cubicBezTo>
                <a:cubicBezTo>
                  <a:pt x="1429257" y="154801"/>
                  <a:pt x="1430027" y="153217"/>
                  <a:pt x="1431216" y="151463"/>
                </a:cubicBezTo>
                <a:cubicBezTo>
                  <a:pt x="1433589" y="147956"/>
                  <a:pt x="1437869" y="143647"/>
                  <a:pt x="1443557" y="137867"/>
                </a:cubicBezTo>
                <a:cubicBezTo>
                  <a:pt x="1472576" y="108372"/>
                  <a:pt x="1486651" y="80644"/>
                  <a:pt x="1493960" y="38546"/>
                </a:cubicBezTo>
                <a:cubicBezTo>
                  <a:pt x="1495784" y="28048"/>
                  <a:pt x="1497147" y="20184"/>
                  <a:pt x="1497632" y="14439"/>
                </a:cubicBezTo>
                <a:cubicBezTo>
                  <a:pt x="1498118" y="8692"/>
                  <a:pt x="1497664" y="5174"/>
                  <a:pt x="1496352" y="3237"/>
                </a:cubicBezTo>
                <a:cubicBezTo>
                  <a:pt x="1495052" y="1300"/>
                  <a:pt x="1492746" y="354"/>
                  <a:pt x="1488298" y="45"/>
                </a:cubicBezTo>
                <a:close/>
                <a:moveTo>
                  <a:pt x="1186843" y="208230"/>
                </a:moveTo>
                <a:cubicBezTo>
                  <a:pt x="1224070" y="207264"/>
                  <a:pt x="1261703" y="214021"/>
                  <a:pt x="1289139" y="228955"/>
                </a:cubicBezTo>
                <a:cubicBezTo>
                  <a:pt x="1310501" y="240583"/>
                  <a:pt x="1334242" y="265113"/>
                  <a:pt x="1345321" y="286993"/>
                </a:cubicBezTo>
                <a:cubicBezTo>
                  <a:pt x="1353532" y="303204"/>
                  <a:pt x="1354630" y="308879"/>
                  <a:pt x="1354633" y="335718"/>
                </a:cubicBezTo>
                <a:cubicBezTo>
                  <a:pt x="1354637" y="361408"/>
                  <a:pt x="1353365" y="368752"/>
                  <a:pt x="1346346" y="383705"/>
                </a:cubicBezTo>
                <a:cubicBezTo>
                  <a:pt x="1336356" y="404979"/>
                  <a:pt x="1314940" y="431093"/>
                  <a:pt x="1275176" y="470789"/>
                </a:cubicBezTo>
                <a:cubicBezTo>
                  <a:pt x="1240685" y="505225"/>
                  <a:pt x="1223524" y="530269"/>
                  <a:pt x="1216145" y="556559"/>
                </a:cubicBezTo>
                <a:cubicBezTo>
                  <a:pt x="1212578" y="569278"/>
                  <a:pt x="1207937" y="578265"/>
                  <a:pt x="1202067" y="582880"/>
                </a:cubicBezTo>
                <a:cubicBezTo>
                  <a:pt x="1197038" y="586836"/>
                  <a:pt x="1192912" y="589063"/>
                  <a:pt x="1188180" y="589233"/>
                </a:cubicBezTo>
                <a:cubicBezTo>
                  <a:pt x="1183448" y="589401"/>
                  <a:pt x="1178420" y="587580"/>
                  <a:pt x="1171341" y="584095"/>
                </a:cubicBezTo>
                <a:cubicBezTo>
                  <a:pt x="1161480" y="579237"/>
                  <a:pt x="1154480" y="569076"/>
                  <a:pt x="1150922" y="556609"/>
                </a:cubicBezTo>
                <a:cubicBezTo>
                  <a:pt x="1147367" y="544142"/>
                  <a:pt x="1147231" y="529303"/>
                  <a:pt x="1151269" y="514767"/>
                </a:cubicBezTo>
                <a:cubicBezTo>
                  <a:pt x="1155840" y="498310"/>
                  <a:pt x="1174161" y="471477"/>
                  <a:pt x="1207108" y="432159"/>
                </a:cubicBezTo>
                <a:cubicBezTo>
                  <a:pt x="1226038" y="409563"/>
                  <a:pt x="1236912" y="395292"/>
                  <a:pt x="1243009" y="382787"/>
                </a:cubicBezTo>
                <a:cubicBezTo>
                  <a:pt x="1249107" y="370285"/>
                  <a:pt x="1250539" y="359503"/>
                  <a:pt x="1250539" y="343355"/>
                </a:cubicBezTo>
                <a:cubicBezTo>
                  <a:pt x="1250539" y="320576"/>
                  <a:pt x="1249738" y="317033"/>
                  <a:pt x="1241309" y="303462"/>
                </a:cubicBezTo>
                <a:cubicBezTo>
                  <a:pt x="1234817" y="293008"/>
                  <a:pt x="1228070" y="286179"/>
                  <a:pt x="1219234" y="281873"/>
                </a:cubicBezTo>
                <a:cubicBezTo>
                  <a:pt x="1210398" y="277570"/>
                  <a:pt x="1199360" y="275781"/>
                  <a:pt x="1184294" y="275781"/>
                </a:cubicBezTo>
                <a:cubicBezTo>
                  <a:pt x="1166029" y="275781"/>
                  <a:pt x="1157840" y="277336"/>
                  <a:pt x="1146512" y="282914"/>
                </a:cubicBezTo>
                <a:cubicBezTo>
                  <a:pt x="1128991" y="291545"/>
                  <a:pt x="1114405" y="312052"/>
                  <a:pt x="1111455" y="332320"/>
                </a:cubicBezTo>
                <a:cubicBezTo>
                  <a:pt x="1108853" y="350175"/>
                  <a:pt x="1103982" y="363222"/>
                  <a:pt x="1096124" y="371882"/>
                </a:cubicBezTo>
                <a:cubicBezTo>
                  <a:pt x="1088269" y="380544"/>
                  <a:pt x="1077455" y="384613"/>
                  <a:pt x="1063686" y="384613"/>
                </a:cubicBezTo>
                <a:cubicBezTo>
                  <a:pt x="1045850" y="384613"/>
                  <a:pt x="1033516" y="375919"/>
                  <a:pt x="1028087" y="359468"/>
                </a:cubicBezTo>
                <a:cubicBezTo>
                  <a:pt x="1021929" y="340809"/>
                  <a:pt x="1026339" y="316153"/>
                  <a:pt x="1037348" y="292822"/>
                </a:cubicBezTo>
                <a:cubicBezTo>
                  <a:pt x="1048355" y="269488"/>
                  <a:pt x="1066030" y="247447"/>
                  <a:pt x="1086988" y="234192"/>
                </a:cubicBezTo>
                <a:cubicBezTo>
                  <a:pt x="1112796" y="217867"/>
                  <a:pt x="1149616" y="209192"/>
                  <a:pt x="1186843" y="208230"/>
                </a:cubicBezTo>
                <a:close/>
                <a:moveTo>
                  <a:pt x="1286810" y="1058416"/>
                </a:moveTo>
                <a:cubicBezTo>
                  <a:pt x="1233486" y="1058158"/>
                  <a:pt x="1197325" y="1071438"/>
                  <a:pt x="1161057" y="1104552"/>
                </a:cubicBezTo>
                <a:cubicBezTo>
                  <a:pt x="1121323" y="1140835"/>
                  <a:pt x="1103982" y="1188791"/>
                  <a:pt x="1107947" y="1251825"/>
                </a:cubicBezTo>
                <a:cubicBezTo>
                  <a:pt x="1110846" y="1297853"/>
                  <a:pt x="1125521" y="1332348"/>
                  <a:pt x="1153938" y="1360153"/>
                </a:cubicBezTo>
                <a:cubicBezTo>
                  <a:pt x="1164676" y="1370660"/>
                  <a:pt x="1189890" y="1385913"/>
                  <a:pt x="1192180" y="1387761"/>
                </a:cubicBezTo>
                <a:cubicBezTo>
                  <a:pt x="1192209" y="1387783"/>
                  <a:pt x="1192108" y="1387749"/>
                  <a:pt x="1192076" y="1387736"/>
                </a:cubicBezTo>
                <a:cubicBezTo>
                  <a:pt x="1213041" y="1399354"/>
                  <a:pt x="1235139" y="1406685"/>
                  <a:pt x="1254678" y="1406685"/>
                </a:cubicBezTo>
                <a:cubicBezTo>
                  <a:pt x="1259413" y="1406685"/>
                  <a:pt x="1262833" y="1407149"/>
                  <a:pt x="1265788" y="1408947"/>
                </a:cubicBezTo>
                <a:cubicBezTo>
                  <a:pt x="1268741" y="1410748"/>
                  <a:pt x="1271009" y="1413698"/>
                  <a:pt x="1273845" y="1418288"/>
                </a:cubicBezTo>
                <a:cubicBezTo>
                  <a:pt x="1277303" y="1423881"/>
                  <a:pt x="1288331" y="1436171"/>
                  <a:pt x="1297974" y="1444985"/>
                </a:cubicBezTo>
                <a:cubicBezTo>
                  <a:pt x="1328116" y="1472533"/>
                  <a:pt x="1362693" y="1489202"/>
                  <a:pt x="1405384" y="1496738"/>
                </a:cubicBezTo>
                <a:cubicBezTo>
                  <a:pt x="1424119" y="1500047"/>
                  <a:pt x="1444342" y="1500246"/>
                  <a:pt x="1460816" y="1498025"/>
                </a:cubicBezTo>
                <a:cubicBezTo>
                  <a:pt x="1469052" y="1496918"/>
                  <a:pt x="1476352" y="1495199"/>
                  <a:pt x="1482030" y="1493007"/>
                </a:cubicBezTo>
                <a:cubicBezTo>
                  <a:pt x="1487705" y="1490811"/>
                  <a:pt x="1491699" y="1488101"/>
                  <a:pt x="1493465" y="1485360"/>
                </a:cubicBezTo>
                <a:cubicBezTo>
                  <a:pt x="1495680" y="1481918"/>
                  <a:pt x="1498727" y="1473499"/>
                  <a:pt x="1499853" y="1467332"/>
                </a:cubicBezTo>
                <a:cubicBezTo>
                  <a:pt x="1500471" y="1463937"/>
                  <a:pt x="1501169" y="1461521"/>
                  <a:pt x="1501147" y="1460202"/>
                </a:cubicBezTo>
                <a:cubicBezTo>
                  <a:pt x="1501147" y="1459543"/>
                  <a:pt x="1501030" y="1459221"/>
                  <a:pt x="1500752" y="1458871"/>
                </a:cubicBezTo>
                <a:cubicBezTo>
                  <a:pt x="1500475" y="1458521"/>
                  <a:pt x="1499907" y="1458098"/>
                  <a:pt x="1498806" y="1457660"/>
                </a:cubicBezTo>
                <a:cubicBezTo>
                  <a:pt x="1494402" y="1455896"/>
                  <a:pt x="1482428" y="1454578"/>
                  <a:pt x="1456503" y="1451281"/>
                </a:cubicBezTo>
                <a:cubicBezTo>
                  <a:pt x="1425359" y="1447319"/>
                  <a:pt x="1387690" y="1433307"/>
                  <a:pt x="1361822" y="1416051"/>
                </a:cubicBezTo>
                <a:cubicBezTo>
                  <a:pt x="1353936" y="1410789"/>
                  <a:pt x="1349504" y="1407670"/>
                  <a:pt x="1347362" y="1405196"/>
                </a:cubicBezTo>
                <a:cubicBezTo>
                  <a:pt x="1346826" y="1404578"/>
                  <a:pt x="1346419" y="1403982"/>
                  <a:pt x="1346173" y="1403291"/>
                </a:cubicBezTo>
                <a:cubicBezTo>
                  <a:pt x="1345927" y="1402600"/>
                  <a:pt x="1345905" y="1401742"/>
                  <a:pt x="1346230" y="1401035"/>
                </a:cubicBezTo>
                <a:cubicBezTo>
                  <a:pt x="1346876" y="1399625"/>
                  <a:pt x="1348157" y="1399140"/>
                  <a:pt x="1349577" y="1398657"/>
                </a:cubicBezTo>
                <a:cubicBezTo>
                  <a:pt x="1351043" y="1398162"/>
                  <a:pt x="1355498" y="1396244"/>
                  <a:pt x="1361173" y="1393654"/>
                </a:cubicBezTo>
                <a:cubicBezTo>
                  <a:pt x="1366845" y="1391067"/>
                  <a:pt x="1373835" y="1387774"/>
                  <a:pt x="1380763" y="1384414"/>
                </a:cubicBezTo>
                <a:cubicBezTo>
                  <a:pt x="1422800" y="1364020"/>
                  <a:pt x="1454210" y="1327487"/>
                  <a:pt x="1465140" y="1286405"/>
                </a:cubicBezTo>
                <a:cubicBezTo>
                  <a:pt x="1483229" y="1218440"/>
                  <a:pt x="1467828" y="1153731"/>
                  <a:pt x="1423232" y="1109627"/>
                </a:cubicBezTo>
                <a:cubicBezTo>
                  <a:pt x="1387340" y="1074132"/>
                  <a:pt x="1346346" y="1058707"/>
                  <a:pt x="1286810" y="1058416"/>
                </a:cubicBezTo>
                <a:close/>
                <a:moveTo>
                  <a:pt x="80569" y="1065997"/>
                </a:moveTo>
                <a:cubicBezTo>
                  <a:pt x="42046" y="1065997"/>
                  <a:pt x="22317" y="1065473"/>
                  <a:pt x="12327" y="1066864"/>
                </a:cubicBezTo>
                <a:cubicBezTo>
                  <a:pt x="9037" y="1067322"/>
                  <a:pt x="3592" y="1068981"/>
                  <a:pt x="2841" y="1071012"/>
                </a:cubicBezTo>
                <a:cubicBezTo>
                  <a:pt x="1135" y="1075612"/>
                  <a:pt x="974" y="1079202"/>
                  <a:pt x="2160" y="1081429"/>
                </a:cubicBezTo>
                <a:cubicBezTo>
                  <a:pt x="2993" y="1082997"/>
                  <a:pt x="2873" y="1084003"/>
                  <a:pt x="11210" y="1086076"/>
                </a:cubicBezTo>
                <a:cubicBezTo>
                  <a:pt x="16705" y="1087173"/>
                  <a:pt x="23715" y="1090877"/>
                  <a:pt x="27589" y="1094751"/>
                </a:cubicBezTo>
                <a:cubicBezTo>
                  <a:pt x="29197" y="1096363"/>
                  <a:pt x="30668" y="1098170"/>
                  <a:pt x="31623" y="1101615"/>
                </a:cubicBezTo>
                <a:cubicBezTo>
                  <a:pt x="32579" y="1105056"/>
                  <a:pt x="33175" y="1110151"/>
                  <a:pt x="33589" y="1118993"/>
                </a:cubicBezTo>
                <a:cubicBezTo>
                  <a:pt x="34415" y="1136684"/>
                  <a:pt x="34456" y="1169384"/>
                  <a:pt x="34456" y="1232958"/>
                </a:cubicBezTo>
                <a:cubicBezTo>
                  <a:pt x="34456" y="1298301"/>
                  <a:pt x="34459" y="1330944"/>
                  <a:pt x="33434" y="1348200"/>
                </a:cubicBezTo>
                <a:cubicBezTo>
                  <a:pt x="32923" y="1356828"/>
                  <a:pt x="32179" y="1361629"/>
                  <a:pt x="30914" y="1364878"/>
                </a:cubicBezTo>
                <a:cubicBezTo>
                  <a:pt x="29649" y="1368127"/>
                  <a:pt x="27746" y="1369689"/>
                  <a:pt x="25709" y="1371291"/>
                </a:cubicBezTo>
                <a:cubicBezTo>
                  <a:pt x="21062" y="1374947"/>
                  <a:pt x="14403" y="1378790"/>
                  <a:pt x="10220" y="1380096"/>
                </a:cubicBezTo>
                <a:cubicBezTo>
                  <a:pt x="8491" y="1380635"/>
                  <a:pt x="6617" y="1381518"/>
                  <a:pt x="5068" y="1382474"/>
                </a:cubicBezTo>
                <a:cubicBezTo>
                  <a:pt x="3523" y="1383430"/>
                  <a:pt x="2295" y="1384531"/>
                  <a:pt x="1914" y="1385111"/>
                </a:cubicBezTo>
                <a:cubicBezTo>
                  <a:pt x="368" y="1387458"/>
                  <a:pt x="-354" y="1391471"/>
                  <a:pt x="-70" y="1394963"/>
                </a:cubicBezTo>
                <a:cubicBezTo>
                  <a:pt x="71" y="1396708"/>
                  <a:pt x="450" y="1398319"/>
                  <a:pt x="983" y="1399502"/>
                </a:cubicBezTo>
                <a:cubicBezTo>
                  <a:pt x="1491" y="1400632"/>
                  <a:pt x="2116" y="1401294"/>
                  <a:pt x="2639" y="1401550"/>
                </a:cubicBezTo>
                <a:lnTo>
                  <a:pt x="2646" y="1401550"/>
                </a:lnTo>
                <a:lnTo>
                  <a:pt x="2652" y="1401550"/>
                </a:lnTo>
                <a:cubicBezTo>
                  <a:pt x="2693" y="1401556"/>
                  <a:pt x="2898" y="1401616"/>
                  <a:pt x="3135" y="1401648"/>
                </a:cubicBezTo>
                <a:cubicBezTo>
                  <a:pt x="3485" y="1401692"/>
                  <a:pt x="3986" y="1401742"/>
                  <a:pt x="4614" y="1401789"/>
                </a:cubicBezTo>
                <a:cubicBezTo>
                  <a:pt x="5866" y="1401884"/>
                  <a:pt x="7627" y="1401972"/>
                  <a:pt x="9813" y="1402054"/>
                </a:cubicBezTo>
                <a:cubicBezTo>
                  <a:pt x="14185" y="1402218"/>
                  <a:pt x="20276" y="1402354"/>
                  <a:pt x="27630" y="1402449"/>
                </a:cubicBezTo>
                <a:cubicBezTo>
                  <a:pt x="42339" y="1402638"/>
                  <a:pt x="62096" y="1402679"/>
                  <a:pt x="83342" y="1402521"/>
                </a:cubicBezTo>
                <a:cubicBezTo>
                  <a:pt x="121986" y="1402237"/>
                  <a:pt x="141329" y="1401774"/>
                  <a:pt x="150887" y="1400767"/>
                </a:cubicBezTo>
                <a:cubicBezTo>
                  <a:pt x="153515" y="1400490"/>
                  <a:pt x="156152" y="1400389"/>
                  <a:pt x="158692" y="1398159"/>
                </a:cubicBezTo>
                <a:cubicBezTo>
                  <a:pt x="159708" y="1397269"/>
                  <a:pt x="159809" y="1395733"/>
                  <a:pt x="160055" y="1393181"/>
                </a:cubicBezTo>
                <a:cubicBezTo>
                  <a:pt x="160275" y="1390884"/>
                  <a:pt x="160361" y="1389130"/>
                  <a:pt x="160228" y="1387821"/>
                </a:cubicBezTo>
                <a:cubicBezTo>
                  <a:pt x="160092" y="1386512"/>
                  <a:pt x="159790" y="1385679"/>
                  <a:pt x="159175" y="1384887"/>
                </a:cubicBezTo>
                <a:cubicBezTo>
                  <a:pt x="157944" y="1383307"/>
                  <a:pt x="154966" y="1381777"/>
                  <a:pt x="149086" y="1379424"/>
                </a:cubicBezTo>
                <a:cubicBezTo>
                  <a:pt x="143957" y="1377370"/>
                  <a:pt x="139859" y="1375376"/>
                  <a:pt x="136604" y="1372455"/>
                </a:cubicBezTo>
                <a:cubicBezTo>
                  <a:pt x="133348" y="1369531"/>
                  <a:pt x="131036" y="1365695"/>
                  <a:pt x="129478" y="1360298"/>
                </a:cubicBezTo>
                <a:cubicBezTo>
                  <a:pt x="126355" y="1349509"/>
                  <a:pt x="125941" y="1332364"/>
                  <a:pt x="125941" y="1301349"/>
                </a:cubicBezTo>
                <a:cubicBezTo>
                  <a:pt x="125941" y="1286588"/>
                  <a:pt x="126206" y="1273068"/>
                  <a:pt x="126635" y="1263144"/>
                </a:cubicBezTo>
                <a:cubicBezTo>
                  <a:pt x="126850" y="1258179"/>
                  <a:pt x="127105" y="1254118"/>
                  <a:pt x="127392" y="1251226"/>
                </a:cubicBezTo>
                <a:cubicBezTo>
                  <a:pt x="127538" y="1249781"/>
                  <a:pt x="127689" y="1248636"/>
                  <a:pt x="127862" y="1247765"/>
                </a:cubicBezTo>
                <a:cubicBezTo>
                  <a:pt x="127948" y="1247327"/>
                  <a:pt x="128030" y="1246964"/>
                  <a:pt x="128159" y="1246611"/>
                </a:cubicBezTo>
                <a:cubicBezTo>
                  <a:pt x="128285" y="1246261"/>
                  <a:pt x="128235" y="1245750"/>
                  <a:pt x="129279" y="1245317"/>
                </a:cubicBezTo>
                <a:cubicBezTo>
                  <a:pt x="129802" y="1245103"/>
                  <a:pt x="129932" y="1245150"/>
                  <a:pt x="130254" y="1245115"/>
                </a:cubicBezTo>
                <a:cubicBezTo>
                  <a:pt x="130575" y="1245081"/>
                  <a:pt x="130970" y="1245052"/>
                  <a:pt x="131449" y="1245027"/>
                </a:cubicBezTo>
                <a:cubicBezTo>
                  <a:pt x="132402" y="1244977"/>
                  <a:pt x="133698" y="1244932"/>
                  <a:pt x="135310" y="1244898"/>
                </a:cubicBezTo>
                <a:cubicBezTo>
                  <a:pt x="138537" y="1244828"/>
                  <a:pt x="143026" y="1244784"/>
                  <a:pt x="148465" y="1244781"/>
                </a:cubicBezTo>
                <a:cubicBezTo>
                  <a:pt x="159342" y="1244772"/>
                  <a:pt x="174004" y="1244898"/>
                  <a:pt x="189843" y="1245150"/>
                </a:cubicBezTo>
                <a:cubicBezTo>
                  <a:pt x="204237" y="1245384"/>
                  <a:pt x="215048" y="1245551"/>
                  <a:pt x="223294" y="1246576"/>
                </a:cubicBezTo>
                <a:cubicBezTo>
                  <a:pt x="231537" y="1247598"/>
                  <a:pt x="237338" y="1249497"/>
                  <a:pt x="241303" y="1253415"/>
                </a:cubicBezTo>
                <a:cubicBezTo>
                  <a:pt x="245269" y="1257333"/>
                  <a:pt x="247139" y="1263027"/>
                  <a:pt x="248054" y="1271065"/>
                </a:cubicBezTo>
                <a:cubicBezTo>
                  <a:pt x="248972" y="1279103"/>
                  <a:pt x="248966" y="1289610"/>
                  <a:pt x="248966" y="1303598"/>
                </a:cubicBezTo>
                <a:cubicBezTo>
                  <a:pt x="248966" y="1334844"/>
                  <a:pt x="248726" y="1351525"/>
                  <a:pt x="245893" y="1361623"/>
                </a:cubicBezTo>
                <a:cubicBezTo>
                  <a:pt x="244477" y="1366673"/>
                  <a:pt x="242310" y="1370134"/>
                  <a:pt x="239215" y="1372623"/>
                </a:cubicBezTo>
                <a:cubicBezTo>
                  <a:pt x="236120" y="1375108"/>
                  <a:pt x="232247" y="1376607"/>
                  <a:pt x="227373" y="1378216"/>
                </a:cubicBezTo>
                <a:cubicBezTo>
                  <a:pt x="222357" y="1379872"/>
                  <a:pt x="219991" y="1380979"/>
                  <a:pt x="218865" y="1382622"/>
                </a:cubicBezTo>
                <a:cubicBezTo>
                  <a:pt x="217736" y="1384266"/>
                  <a:pt x="217420" y="1387133"/>
                  <a:pt x="217420" y="1392793"/>
                </a:cubicBezTo>
                <a:cubicBezTo>
                  <a:pt x="217420" y="1395900"/>
                  <a:pt x="217518" y="1397881"/>
                  <a:pt x="218338" y="1399070"/>
                </a:cubicBezTo>
                <a:cubicBezTo>
                  <a:pt x="219161" y="1400263"/>
                  <a:pt x="221026" y="1401307"/>
                  <a:pt x="225641" y="1402004"/>
                </a:cubicBezTo>
                <a:cubicBezTo>
                  <a:pt x="234871" y="1403401"/>
                  <a:pt x="254076" y="1403222"/>
                  <a:pt x="292325" y="1402799"/>
                </a:cubicBezTo>
                <a:cubicBezTo>
                  <a:pt x="330574" y="1402376"/>
                  <a:pt x="349760" y="1402136"/>
                  <a:pt x="359148" y="1400666"/>
                </a:cubicBezTo>
                <a:cubicBezTo>
                  <a:pt x="363842" y="1399931"/>
                  <a:pt x="365896" y="1398906"/>
                  <a:pt x="366832" y="1397777"/>
                </a:cubicBezTo>
                <a:cubicBezTo>
                  <a:pt x="367766" y="1396651"/>
                  <a:pt x="367974" y="1394938"/>
                  <a:pt x="368211" y="1392114"/>
                </a:cubicBezTo>
                <a:cubicBezTo>
                  <a:pt x="368435" y="1389455"/>
                  <a:pt x="368558" y="1387446"/>
                  <a:pt x="368451" y="1385991"/>
                </a:cubicBezTo>
                <a:cubicBezTo>
                  <a:pt x="368347" y="1384534"/>
                  <a:pt x="368060" y="1383701"/>
                  <a:pt x="367520" y="1383010"/>
                </a:cubicBezTo>
                <a:cubicBezTo>
                  <a:pt x="366444" y="1381629"/>
                  <a:pt x="363571" y="1380468"/>
                  <a:pt x="357552" y="1378666"/>
                </a:cubicBezTo>
                <a:cubicBezTo>
                  <a:pt x="353880" y="1377566"/>
                  <a:pt x="350148" y="1375768"/>
                  <a:pt x="346993" y="1373730"/>
                </a:cubicBezTo>
                <a:cubicBezTo>
                  <a:pt x="343836" y="1371692"/>
                  <a:pt x="341262" y="1369484"/>
                  <a:pt x="339918" y="1367137"/>
                </a:cubicBezTo>
                <a:cubicBezTo>
                  <a:pt x="338833" y="1365241"/>
                  <a:pt x="338334" y="1362222"/>
                  <a:pt x="337811" y="1356843"/>
                </a:cubicBezTo>
                <a:cubicBezTo>
                  <a:pt x="337287" y="1351465"/>
                  <a:pt x="336883" y="1343840"/>
                  <a:pt x="336574" y="1333314"/>
                </a:cubicBezTo>
                <a:cubicBezTo>
                  <a:pt x="335953" y="1312260"/>
                  <a:pt x="335716" y="1279629"/>
                  <a:pt x="335716" y="1230545"/>
                </a:cubicBezTo>
                <a:cubicBezTo>
                  <a:pt x="335716" y="1166132"/>
                  <a:pt x="335710" y="1133949"/>
                  <a:pt x="336678" y="1116955"/>
                </a:cubicBezTo>
                <a:cubicBezTo>
                  <a:pt x="337161" y="1108457"/>
                  <a:pt x="337867" y="1103738"/>
                  <a:pt x="339063" y="1100549"/>
                </a:cubicBezTo>
                <a:cubicBezTo>
                  <a:pt x="340255" y="1097359"/>
                  <a:pt x="342069" y="1095820"/>
                  <a:pt x="343990" y="1094262"/>
                </a:cubicBezTo>
                <a:cubicBezTo>
                  <a:pt x="348505" y="1090605"/>
                  <a:pt x="355930" y="1087000"/>
                  <a:pt x="361236" y="1085940"/>
                </a:cubicBezTo>
                <a:cubicBezTo>
                  <a:pt x="364949" y="1085195"/>
                  <a:pt x="366665" y="1084463"/>
                  <a:pt x="367558" y="1083214"/>
                </a:cubicBezTo>
                <a:cubicBezTo>
                  <a:pt x="368451" y="1081968"/>
                  <a:pt x="368839" y="1079568"/>
                  <a:pt x="368839" y="1075063"/>
                </a:cubicBezTo>
                <a:cubicBezTo>
                  <a:pt x="368839" y="1072404"/>
                  <a:pt x="368760" y="1070864"/>
                  <a:pt x="367984" y="1069902"/>
                </a:cubicBezTo>
                <a:cubicBezTo>
                  <a:pt x="367205" y="1068937"/>
                  <a:pt x="365230" y="1067953"/>
                  <a:pt x="360539" y="1067306"/>
                </a:cubicBezTo>
                <a:cubicBezTo>
                  <a:pt x="351161" y="1066016"/>
                  <a:pt x="331773" y="1065994"/>
                  <a:pt x="293129" y="1065994"/>
                </a:cubicBezTo>
                <a:cubicBezTo>
                  <a:pt x="254486" y="1065994"/>
                  <a:pt x="235095" y="1066016"/>
                  <a:pt x="225726" y="1067356"/>
                </a:cubicBezTo>
                <a:cubicBezTo>
                  <a:pt x="221042" y="1068025"/>
                  <a:pt x="219086" y="1069028"/>
                  <a:pt x="218297" y="1070044"/>
                </a:cubicBezTo>
                <a:cubicBezTo>
                  <a:pt x="217505" y="1071060"/>
                  <a:pt x="217420" y="1072697"/>
                  <a:pt x="217420" y="1075457"/>
                </a:cubicBezTo>
                <a:cubicBezTo>
                  <a:pt x="217420" y="1080271"/>
                  <a:pt x="217821" y="1082789"/>
                  <a:pt x="218480" y="1083697"/>
                </a:cubicBezTo>
                <a:cubicBezTo>
                  <a:pt x="218811" y="1084151"/>
                  <a:pt x="219174" y="1084400"/>
                  <a:pt x="220023" y="1084615"/>
                </a:cubicBezTo>
                <a:cubicBezTo>
                  <a:pt x="220868" y="1084829"/>
                  <a:pt x="222152" y="1084924"/>
                  <a:pt x="223871" y="1084924"/>
                </a:cubicBezTo>
                <a:cubicBezTo>
                  <a:pt x="229127" y="1084924"/>
                  <a:pt x="236228" y="1088590"/>
                  <a:pt x="240840" y="1093205"/>
                </a:cubicBezTo>
                <a:cubicBezTo>
                  <a:pt x="244735" y="1097101"/>
                  <a:pt x="247105" y="1099820"/>
                  <a:pt x="248007" y="1107681"/>
                </a:cubicBezTo>
                <a:cubicBezTo>
                  <a:pt x="248906" y="1115545"/>
                  <a:pt x="248682" y="1128753"/>
                  <a:pt x="248253" y="1155069"/>
                </a:cubicBezTo>
                <a:cubicBezTo>
                  <a:pt x="248035" y="1168296"/>
                  <a:pt x="247881" y="1178236"/>
                  <a:pt x="246928" y="1185838"/>
                </a:cubicBezTo>
                <a:cubicBezTo>
                  <a:pt x="245972" y="1193441"/>
                  <a:pt x="244202" y="1198829"/>
                  <a:pt x="240537" y="1202554"/>
                </a:cubicBezTo>
                <a:cubicBezTo>
                  <a:pt x="236874" y="1206280"/>
                  <a:pt x="231556" y="1208094"/>
                  <a:pt x="224070" y="1209065"/>
                </a:cubicBezTo>
                <a:cubicBezTo>
                  <a:pt x="216581" y="1210040"/>
                  <a:pt x="206799" y="1210201"/>
                  <a:pt x="193786" y="1210428"/>
                </a:cubicBezTo>
                <a:cubicBezTo>
                  <a:pt x="179458" y="1210674"/>
                  <a:pt x="165632" y="1210706"/>
                  <a:pt x="154891" y="1210551"/>
                </a:cubicBezTo>
                <a:cubicBezTo>
                  <a:pt x="149518" y="1210472"/>
                  <a:pt x="144922" y="1210352"/>
                  <a:pt x="141405" y="1210188"/>
                </a:cubicBezTo>
                <a:cubicBezTo>
                  <a:pt x="137884" y="1210021"/>
                  <a:pt x="135594" y="1209870"/>
                  <a:pt x="134238" y="1209532"/>
                </a:cubicBezTo>
                <a:cubicBezTo>
                  <a:pt x="132465" y="1209097"/>
                  <a:pt x="130730" y="1208643"/>
                  <a:pt x="129389" y="1207173"/>
                </a:cubicBezTo>
                <a:cubicBezTo>
                  <a:pt x="128049" y="1205706"/>
                  <a:pt x="127351" y="1203564"/>
                  <a:pt x="126881" y="1200138"/>
                </a:cubicBezTo>
                <a:cubicBezTo>
                  <a:pt x="125944" y="1193289"/>
                  <a:pt x="125938" y="1180794"/>
                  <a:pt x="125938" y="1156097"/>
                </a:cubicBezTo>
                <a:cubicBezTo>
                  <a:pt x="125938" y="1142286"/>
                  <a:pt x="126168" y="1129138"/>
                  <a:pt x="126538" y="1119063"/>
                </a:cubicBezTo>
                <a:cubicBezTo>
                  <a:pt x="126721" y="1114025"/>
                  <a:pt x="126938" y="1109750"/>
                  <a:pt x="127184" y="1106536"/>
                </a:cubicBezTo>
                <a:cubicBezTo>
                  <a:pt x="127307" y="1104930"/>
                  <a:pt x="127440" y="1103593"/>
                  <a:pt x="127579" y="1102533"/>
                </a:cubicBezTo>
                <a:cubicBezTo>
                  <a:pt x="127714" y="1101473"/>
                  <a:pt x="127815" y="1100760"/>
                  <a:pt x="128077" y="1100079"/>
                </a:cubicBezTo>
                <a:cubicBezTo>
                  <a:pt x="128926" y="1097864"/>
                  <a:pt x="131143" y="1095990"/>
                  <a:pt x="134108" y="1093886"/>
                </a:cubicBezTo>
                <a:cubicBezTo>
                  <a:pt x="137074" y="1091785"/>
                  <a:pt x="140815" y="1089675"/>
                  <a:pt x="144701" y="1088009"/>
                </a:cubicBezTo>
                <a:cubicBezTo>
                  <a:pt x="150610" y="1085476"/>
                  <a:pt x="153856" y="1083694"/>
                  <a:pt x="155477" y="1081874"/>
                </a:cubicBezTo>
                <a:cubicBezTo>
                  <a:pt x="157096" y="1080050"/>
                  <a:pt x="157484" y="1078025"/>
                  <a:pt x="157484" y="1073994"/>
                </a:cubicBezTo>
                <a:cubicBezTo>
                  <a:pt x="157484" y="1071599"/>
                  <a:pt x="157427" y="1070350"/>
                  <a:pt x="156670" y="1069520"/>
                </a:cubicBezTo>
                <a:cubicBezTo>
                  <a:pt x="155916" y="1068688"/>
                  <a:pt x="153837" y="1067760"/>
                  <a:pt x="149055" y="1067180"/>
                </a:cubicBezTo>
                <a:cubicBezTo>
                  <a:pt x="139496" y="1066012"/>
                  <a:pt x="119815" y="1065997"/>
                  <a:pt x="80566" y="1065997"/>
                </a:cubicBezTo>
                <a:close/>
                <a:moveTo>
                  <a:pt x="521380" y="1065997"/>
                </a:moveTo>
                <a:cubicBezTo>
                  <a:pt x="460094" y="1065997"/>
                  <a:pt x="429406" y="1066006"/>
                  <a:pt x="414267" y="1067338"/>
                </a:cubicBezTo>
                <a:cubicBezTo>
                  <a:pt x="406700" y="1068006"/>
                  <a:pt x="403085" y="1069110"/>
                  <a:pt x="401706" y="1070205"/>
                </a:cubicBezTo>
                <a:cubicBezTo>
                  <a:pt x="401015" y="1070751"/>
                  <a:pt x="400763" y="1071227"/>
                  <a:pt x="400583" y="1072003"/>
                </a:cubicBezTo>
                <a:cubicBezTo>
                  <a:pt x="400406" y="1072779"/>
                  <a:pt x="400387" y="1073858"/>
                  <a:pt x="400387" y="1075205"/>
                </a:cubicBezTo>
                <a:cubicBezTo>
                  <a:pt x="400387" y="1079807"/>
                  <a:pt x="400769" y="1082249"/>
                  <a:pt x="401693" y="1083542"/>
                </a:cubicBezTo>
                <a:cubicBezTo>
                  <a:pt x="402618" y="1084836"/>
                  <a:pt x="404422" y="1085615"/>
                  <a:pt x="408286" y="1086464"/>
                </a:cubicBezTo>
                <a:cubicBezTo>
                  <a:pt x="413766" y="1087665"/>
                  <a:pt x="420526" y="1091460"/>
                  <a:pt x="424103" y="1095410"/>
                </a:cubicBezTo>
                <a:cubicBezTo>
                  <a:pt x="425586" y="1097047"/>
                  <a:pt x="426835" y="1099113"/>
                  <a:pt x="427699" y="1102779"/>
                </a:cubicBezTo>
                <a:cubicBezTo>
                  <a:pt x="428567" y="1106444"/>
                  <a:pt x="429160" y="1111788"/>
                  <a:pt x="429611" y="1120542"/>
                </a:cubicBezTo>
                <a:cubicBezTo>
                  <a:pt x="430513" y="1138047"/>
                  <a:pt x="430832" y="1169182"/>
                  <a:pt x="431248" y="1227043"/>
                </a:cubicBezTo>
                <a:cubicBezTo>
                  <a:pt x="431753" y="1297188"/>
                  <a:pt x="431942" y="1332866"/>
                  <a:pt x="429425" y="1352146"/>
                </a:cubicBezTo>
                <a:cubicBezTo>
                  <a:pt x="428166" y="1361790"/>
                  <a:pt x="426226" y="1367449"/>
                  <a:pt x="423069" y="1371187"/>
                </a:cubicBezTo>
                <a:cubicBezTo>
                  <a:pt x="419908" y="1374922"/>
                  <a:pt x="415725" y="1376443"/>
                  <a:pt x="410652" y="1378118"/>
                </a:cubicBezTo>
                <a:cubicBezTo>
                  <a:pt x="405744" y="1379739"/>
                  <a:pt x="403208" y="1380960"/>
                  <a:pt x="401984" y="1382474"/>
                </a:cubicBezTo>
                <a:cubicBezTo>
                  <a:pt x="400757" y="1383988"/>
                  <a:pt x="400387" y="1386215"/>
                  <a:pt x="400387" y="1390632"/>
                </a:cubicBezTo>
                <a:cubicBezTo>
                  <a:pt x="400387" y="1393367"/>
                  <a:pt x="400621" y="1396105"/>
                  <a:pt x="400987" y="1398241"/>
                </a:cubicBezTo>
                <a:cubicBezTo>
                  <a:pt x="401170" y="1399307"/>
                  <a:pt x="401378" y="1400225"/>
                  <a:pt x="401596" y="1400890"/>
                </a:cubicBezTo>
                <a:cubicBezTo>
                  <a:pt x="401766" y="1401411"/>
                  <a:pt x="401886" y="1401575"/>
                  <a:pt x="401933" y="1401673"/>
                </a:cubicBezTo>
                <a:cubicBezTo>
                  <a:pt x="402009" y="1401689"/>
                  <a:pt x="402034" y="1401695"/>
                  <a:pt x="402129" y="1401707"/>
                </a:cubicBezTo>
                <a:cubicBezTo>
                  <a:pt x="402621" y="1401783"/>
                  <a:pt x="403387" y="1401862"/>
                  <a:pt x="404365" y="1401938"/>
                </a:cubicBezTo>
                <a:cubicBezTo>
                  <a:pt x="406324" y="1402089"/>
                  <a:pt x="409160" y="1402231"/>
                  <a:pt x="412728" y="1402360"/>
                </a:cubicBezTo>
                <a:cubicBezTo>
                  <a:pt x="419343" y="1402603"/>
                  <a:pt x="428939" y="1402793"/>
                  <a:pt x="439813" y="1402953"/>
                </a:cubicBezTo>
                <a:cubicBezTo>
                  <a:pt x="486033" y="1404304"/>
                  <a:pt x="571989" y="1404193"/>
                  <a:pt x="619664" y="1402745"/>
                </a:cubicBezTo>
                <a:cubicBezTo>
                  <a:pt x="630635" y="1402556"/>
                  <a:pt x="640342" y="1402338"/>
                  <a:pt x="647089" y="1402080"/>
                </a:cubicBezTo>
                <a:cubicBezTo>
                  <a:pt x="650723" y="1401941"/>
                  <a:pt x="653629" y="1401793"/>
                  <a:pt x="655670" y="1401635"/>
                </a:cubicBezTo>
                <a:cubicBezTo>
                  <a:pt x="656692" y="1401556"/>
                  <a:pt x="657499" y="1401471"/>
                  <a:pt x="658042" y="1401395"/>
                </a:cubicBezTo>
                <a:cubicBezTo>
                  <a:pt x="658206" y="1401373"/>
                  <a:pt x="658323" y="1401351"/>
                  <a:pt x="658424" y="1401332"/>
                </a:cubicBezTo>
                <a:cubicBezTo>
                  <a:pt x="658465" y="1401260"/>
                  <a:pt x="658578" y="1401095"/>
                  <a:pt x="658695" y="1400821"/>
                </a:cubicBezTo>
                <a:cubicBezTo>
                  <a:pt x="658947" y="1400234"/>
                  <a:pt x="659260" y="1399351"/>
                  <a:pt x="659603" y="1398241"/>
                </a:cubicBezTo>
                <a:cubicBezTo>
                  <a:pt x="660288" y="1396020"/>
                  <a:pt x="661099" y="1392887"/>
                  <a:pt x="661972" y="1389133"/>
                </a:cubicBezTo>
                <a:cubicBezTo>
                  <a:pt x="663726" y="1381629"/>
                  <a:pt x="665745" y="1371632"/>
                  <a:pt x="667654" y="1361187"/>
                </a:cubicBezTo>
                <a:cubicBezTo>
                  <a:pt x="671474" y="1340295"/>
                  <a:pt x="674846" y="1317396"/>
                  <a:pt x="674840" y="1309512"/>
                </a:cubicBezTo>
                <a:cubicBezTo>
                  <a:pt x="674837" y="1307389"/>
                  <a:pt x="674783" y="1305831"/>
                  <a:pt x="674575" y="1304878"/>
                </a:cubicBezTo>
                <a:cubicBezTo>
                  <a:pt x="674367" y="1303929"/>
                  <a:pt x="674196" y="1303689"/>
                  <a:pt x="673663" y="1303399"/>
                </a:cubicBezTo>
                <a:cubicBezTo>
                  <a:pt x="672594" y="1302822"/>
                  <a:pt x="668988" y="1302733"/>
                  <a:pt x="661966" y="1303197"/>
                </a:cubicBezTo>
                <a:cubicBezTo>
                  <a:pt x="658332" y="1303437"/>
                  <a:pt x="655641" y="1303626"/>
                  <a:pt x="653644" y="1304030"/>
                </a:cubicBezTo>
                <a:cubicBezTo>
                  <a:pt x="651648" y="1304431"/>
                  <a:pt x="650395" y="1304992"/>
                  <a:pt x="649238" y="1306042"/>
                </a:cubicBezTo>
                <a:cubicBezTo>
                  <a:pt x="646928" y="1308147"/>
                  <a:pt x="644935" y="1312812"/>
                  <a:pt x="641086" y="1322449"/>
                </a:cubicBezTo>
                <a:cubicBezTo>
                  <a:pt x="633969" y="1340279"/>
                  <a:pt x="625758" y="1352102"/>
                  <a:pt x="613307" y="1359364"/>
                </a:cubicBezTo>
                <a:cubicBezTo>
                  <a:pt x="600853" y="1366626"/>
                  <a:pt x="584402" y="1369263"/>
                  <a:pt x="560888" y="1369357"/>
                </a:cubicBezTo>
                <a:cubicBezTo>
                  <a:pt x="547014" y="1369411"/>
                  <a:pt x="538232" y="1368960"/>
                  <a:pt x="532248" y="1367238"/>
                </a:cubicBezTo>
                <a:cubicBezTo>
                  <a:pt x="526267" y="1365515"/>
                  <a:pt x="523071" y="1362175"/>
                  <a:pt x="521374" y="1357367"/>
                </a:cubicBezTo>
                <a:cubicBezTo>
                  <a:pt x="520850" y="1355881"/>
                  <a:pt x="520566" y="1353579"/>
                  <a:pt x="520267" y="1350238"/>
                </a:cubicBezTo>
                <a:cubicBezTo>
                  <a:pt x="519967" y="1346900"/>
                  <a:pt x="519715" y="1342638"/>
                  <a:pt x="519507" y="1337749"/>
                </a:cubicBezTo>
                <a:cubicBezTo>
                  <a:pt x="519090" y="1327973"/>
                  <a:pt x="518860" y="1315698"/>
                  <a:pt x="518819" y="1303437"/>
                </a:cubicBezTo>
                <a:cubicBezTo>
                  <a:pt x="518778" y="1291175"/>
                  <a:pt x="518926" y="1278935"/>
                  <a:pt x="519273" y="1269223"/>
                </a:cubicBezTo>
                <a:cubicBezTo>
                  <a:pt x="519447" y="1264368"/>
                  <a:pt x="519674" y="1260150"/>
                  <a:pt x="519951" y="1256860"/>
                </a:cubicBezTo>
                <a:cubicBezTo>
                  <a:pt x="520229" y="1253566"/>
                  <a:pt x="520481" y="1251342"/>
                  <a:pt x="521024" y="1249879"/>
                </a:cubicBezTo>
                <a:cubicBezTo>
                  <a:pt x="521570" y="1248399"/>
                  <a:pt x="522254" y="1247036"/>
                  <a:pt x="523488" y="1245989"/>
                </a:cubicBezTo>
                <a:cubicBezTo>
                  <a:pt x="524721" y="1244945"/>
                  <a:pt x="526361" y="1244321"/>
                  <a:pt x="528563" y="1243958"/>
                </a:cubicBezTo>
                <a:cubicBezTo>
                  <a:pt x="532970" y="1243229"/>
                  <a:pt x="539913" y="1243403"/>
                  <a:pt x="552390" y="1243926"/>
                </a:cubicBezTo>
                <a:cubicBezTo>
                  <a:pt x="564967" y="1244453"/>
                  <a:pt x="572061" y="1244901"/>
                  <a:pt x="577071" y="1246261"/>
                </a:cubicBezTo>
                <a:cubicBezTo>
                  <a:pt x="582083" y="1247620"/>
                  <a:pt x="584900" y="1250052"/>
                  <a:pt x="588200" y="1253888"/>
                </a:cubicBezTo>
                <a:cubicBezTo>
                  <a:pt x="592396" y="1258768"/>
                  <a:pt x="596515" y="1267440"/>
                  <a:pt x="597730" y="1273920"/>
                </a:cubicBezTo>
                <a:cubicBezTo>
                  <a:pt x="598225" y="1276560"/>
                  <a:pt x="598635" y="1278519"/>
                  <a:pt x="599118" y="1279875"/>
                </a:cubicBezTo>
                <a:cubicBezTo>
                  <a:pt x="599597" y="1281232"/>
                  <a:pt x="600080" y="1281913"/>
                  <a:pt x="600787" y="1282402"/>
                </a:cubicBezTo>
                <a:cubicBezTo>
                  <a:pt x="602197" y="1283380"/>
                  <a:pt x="605449" y="1283658"/>
                  <a:pt x="612093" y="1283658"/>
                </a:cubicBezTo>
                <a:cubicBezTo>
                  <a:pt x="614569" y="1283711"/>
                  <a:pt x="617026" y="1283276"/>
                  <a:pt x="619455" y="1282932"/>
                </a:cubicBezTo>
                <a:cubicBezTo>
                  <a:pt x="620929" y="1282279"/>
                  <a:pt x="621872" y="1281162"/>
                  <a:pt x="622676" y="1277954"/>
                </a:cubicBezTo>
                <a:cubicBezTo>
                  <a:pt x="624288" y="1271535"/>
                  <a:pt x="624361" y="1257633"/>
                  <a:pt x="624361" y="1230030"/>
                </a:cubicBezTo>
                <a:cubicBezTo>
                  <a:pt x="624361" y="1204841"/>
                  <a:pt x="624231" y="1191015"/>
                  <a:pt x="623496" y="1183655"/>
                </a:cubicBezTo>
                <a:cubicBezTo>
                  <a:pt x="623130" y="1179977"/>
                  <a:pt x="622559" y="1177930"/>
                  <a:pt x="622048" y="1177069"/>
                </a:cubicBezTo>
                <a:cubicBezTo>
                  <a:pt x="621537" y="1176207"/>
                  <a:pt x="621364" y="1176223"/>
                  <a:pt x="620354" y="1176182"/>
                </a:cubicBezTo>
                <a:cubicBezTo>
                  <a:pt x="617200" y="1176059"/>
                  <a:pt x="611052" y="1175472"/>
                  <a:pt x="606493" y="1174864"/>
                </a:cubicBezTo>
                <a:cubicBezTo>
                  <a:pt x="604717" y="1174627"/>
                  <a:pt x="603396" y="1174564"/>
                  <a:pt x="602455" y="1174721"/>
                </a:cubicBezTo>
                <a:cubicBezTo>
                  <a:pt x="601519" y="1174879"/>
                  <a:pt x="600944" y="1175173"/>
                  <a:pt x="600282" y="1175886"/>
                </a:cubicBezTo>
                <a:cubicBezTo>
                  <a:pt x="598957" y="1177318"/>
                  <a:pt x="597560" y="1180835"/>
                  <a:pt x="595591" y="1187378"/>
                </a:cubicBezTo>
                <a:cubicBezTo>
                  <a:pt x="593711" y="1193646"/>
                  <a:pt x="592134" y="1197677"/>
                  <a:pt x="589654" y="1200643"/>
                </a:cubicBezTo>
                <a:cubicBezTo>
                  <a:pt x="587172" y="1203611"/>
                  <a:pt x="583888" y="1205274"/>
                  <a:pt x="579131" y="1206895"/>
                </a:cubicBezTo>
                <a:cubicBezTo>
                  <a:pt x="571124" y="1209627"/>
                  <a:pt x="557197" y="1210907"/>
                  <a:pt x="544850" y="1210945"/>
                </a:cubicBezTo>
                <a:cubicBezTo>
                  <a:pt x="538674" y="1210964"/>
                  <a:pt x="532929" y="1210661"/>
                  <a:pt x="528529" y="1210015"/>
                </a:cubicBezTo>
                <a:cubicBezTo>
                  <a:pt x="526327" y="1209690"/>
                  <a:pt x="524465" y="1209286"/>
                  <a:pt x="522995" y="1208743"/>
                </a:cubicBezTo>
                <a:cubicBezTo>
                  <a:pt x="521522" y="1208204"/>
                  <a:pt x="520219" y="1207608"/>
                  <a:pt x="519718" y="1206078"/>
                </a:cubicBezTo>
                <a:cubicBezTo>
                  <a:pt x="519494" y="1205393"/>
                  <a:pt x="519475" y="1204841"/>
                  <a:pt x="519396" y="1203854"/>
                </a:cubicBezTo>
                <a:cubicBezTo>
                  <a:pt x="519317" y="1202863"/>
                  <a:pt x="519241" y="1201576"/>
                  <a:pt x="519182" y="1200009"/>
                </a:cubicBezTo>
                <a:cubicBezTo>
                  <a:pt x="519055" y="1196870"/>
                  <a:pt x="518961" y="1192608"/>
                  <a:pt x="518898" y="1187526"/>
                </a:cubicBezTo>
                <a:cubicBezTo>
                  <a:pt x="518772" y="1177359"/>
                  <a:pt x="518778" y="1163898"/>
                  <a:pt x="518948" y="1149573"/>
                </a:cubicBezTo>
                <a:cubicBezTo>
                  <a:pt x="519254" y="1123548"/>
                  <a:pt x="519273" y="1110612"/>
                  <a:pt x="522103" y="1103344"/>
                </a:cubicBezTo>
                <a:cubicBezTo>
                  <a:pt x="523519" y="1099713"/>
                  <a:pt x="525917" y="1097495"/>
                  <a:pt x="529090" y="1096419"/>
                </a:cubicBezTo>
                <a:cubicBezTo>
                  <a:pt x="532263" y="1095344"/>
                  <a:pt x="536106" y="1095186"/>
                  <a:pt x="541122" y="1094927"/>
                </a:cubicBezTo>
                <a:cubicBezTo>
                  <a:pt x="563298" y="1093785"/>
                  <a:pt x="580175" y="1096284"/>
                  <a:pt x="592736" y="1103227"/>
                </a:cubicBezTo>
                <a:cubicBezTo>
                  <a:pt x="605298" y="1110170"/>
                  <a:pt x="613364" y="1121583"/>
                  <a:pt x="617850" y="1137602"/>
                </a:cubicBezTo>
                <a:cubicBezTo>
                  <a:pt x="619900" y="1144924"/>
                  <a:pt x="621033" y="1148308"/>
                  <a:pt x="622673" y="1149659"/>
                </a:cubicBezTo>
                <a:cubicBezTo>
                  <a:pt x="623493" y="1150334"/>
                  <a:pt x="624559" y="1150722"/>
                  <a:pt x="626408" y="1150940"/>
                </a:cubicBezTo>
                <a:cubicBezTo>
                  <a:pt x="628253" y="1151157"/>
                  <a:pt x="630802" y="1151167"/>
                  <a:pt x="634231" y="1151167"/>
                </a:cubicBezTo>
                <a:cubicBezTo>
                  <a:pt x="637679" y="1151167"/>
                  <a:pt x="640222" y="1151144"/>
                  <a:pt x="641916" y="1150835"/>
                </a:cubicBezTo>
                <a:cubicBezTo>
                  <a:pt x="643607" y="1150523"/>
                  <a:pt x="644320" y="1150104"/>
                  <a:pt x="644941" y="1149072"/>
                </a:cubicBezTo>
                <a:cubicBezTo>
                  <a:pt x="646181" y="1147012"/>
                  <a:pt x="646427" y="1141309"/>
                  <a:pt x="646417" y="1129873"/>
                </a:cubicBezTo>
                <a:cubicBezTo>
                  <a:pt x="646417" y="1117372"/>
                  <a:pt x="645490" y="1097486"/>
                  <a:pt x="644392" y="1085858"/>
                </a:cubicBezTo>
                <a:cubicBezTo>
                  <a:pt x="643887" y="1080536"/>
                  <a:pt x="643465" y="1076855"/>
                  <a:pt x="641613" y="1074331"/>
                </a:cubicBezTo>
                <a:cubicBezTo>
                  <a:pt x="639758" y="1071807"/>
                  <a:pt x="636234" y="1069934"/>
                  <a:pt x="628619" y="1068631"/>
                </a:cubicBezTo>
                <a:cubicBezTo>
                  <a:pt x="613386" y="1066028"/>
                  <a:pt x="582667" y="1065994"/>
                  <a:pt x="521383" y="1065994"/>
                </a:cubicBezTo>
                <a:close/>
                <a:moveTo>
                  <a:pt x="837384" y="1065997"/>
                </a:moveTo>
                <a:cubicBezTo>
                  <a:pt x="766722" y="1065997"/>
                  <a:pt x="731341" y="1066012"/>
                  <a:pt x="713679" y="1068054"/>
                </a:cubicBezTo>
                <a:cubicBezTo>
                  <a:pt x="704849" y="1069076"/>
                  <a:pt x="700584" y="1070650"/>
                  <a:pt x="698571" y="1072552"/>
                </a:cubicBezTo>
                <a:cubicBezTo>
                  <a:pt x="696559" y="1074451"/>
                  <a:pt x="696237" y="1077012"/>
                  <a:pt x="695773" y="1081151"/>
                </a:cubicBezTo>
                <a:cubicBezTo>
                  <a:pt x="694767" y="1090139"/>
                  <a:pt x="693584" y="1110277"/>
                  <a:pt x="693168" y="1125697"/>
                </a:cubicBezTo>
                <a:cubicBezTo>
                  <a:pt x="692748" y="1141160"/>
                  <a:pt x="693389" y="1150135"/>
                  <a:pt x="695521" y="1154138"/>
                </a:cubicBezTo>
                <a:cubicBezTo>
                  <a:pt x="696587" y="1156141"/>
                  <a:pt x="697789" y="1156977"/>
                  <a:pt x="699792" y="1157331"/>
                </a:cubicBezTo>
                <a:cubicBezTo>
                  <a:pt x="701792" y="1157684"/>
                  <a:pt x="704663" y="1157356"/>
                  <a:pt x="708398" y="1156419"/>
                </a:cubicBezTo>
                <a:cubicBezTo>
                  <a:pt x="711559" y="1155624"/>
                  <a:pt x="713196" y="1154719"/>
                  <a:pt x="714669" y="1152425"/>
                </a:cubicBezTo>
                <a:cubicBezTo>
                  <a:pt x="716146" y="1150129"/>
                  <a:pt x="717363" y="1146214"/>
                  <a:pt x="718754" y="1139715"/>
                </a:cubicBezTo>
                <a:cubicBezTo>
                  <a:pt x="722007" y="1124561"/>
                  <a:pt x="727003" y="1113943"/>
                  <a:pt x="735281" y="1107028"/>
                </a:cubicBezTo>
                <a:cubicBezTo>
                  <a:pt x="743555" y="1100116"/>
                  <a:pt x="754906" y="1097079"/>
                  <a:pt x="770417" y="1096561"/>
                </a:cubicBezTo>
                <a:cubicBezTo>
                  <a:pt x="774899" y="1096413"/>
                  <a:pt x="778713" y="1096192"/>
                  <a:pt x="781804" y="1098552"/>
                </a:cubicBezTo>
                <a:cubicBezTo>
                  <a:pt x="784896" y="1100908"/>
                  <a:pt x="786625" y="1105347"/>
                  <a:pt x="787817" y="1113517"/>
                </a:cubicBezTo>
                <a:cubicBezTo>
                  <a:pt x="790202" y="1129857"/>
                  <a:pt x="790388" y="1162053"/>
                  <a:pt x="790798" y="1226576"/>
                </a:cubicBezTo>
                <a:cubicBezTo>
                  <a:pt x="791265" y="1299320"/>
                  <a:pt x="791757" y="1334127"/>
                  <a:pt x="788931" y="1352487"/>
                </a:cubicBezTo>
                <a:cubicBezTo>
                  <a:pt x="787520" y="1361667"/>
                  <a:pt x="785199" y="1366906"/>
                  <a:pt x="781464" y="1370427"/>
                </a:cubicBezTo>
                <a:cubicBezTo>
                  <a:pt x="777732" y="1373950"/>
                  <a:pt x="772928" y="1375597"/>
                  <a:pt x="766732" y="1378253"/>
                </a:cubicBezTo>
                <a:cubicBezTo>
                  <a:pt x="760827" y="1380787"/>
                  <a:pt x="757495" y="1382607"/>
                  <a:pt x="755805" y="1384427"/>
                </a:cubicBezTo>
                <a:cubicBezTo>
                  <a:pt x="754111" y="1386247"/>
                  <a:pt x="753697" y="1388143"/>
                  <a:pt x="753697" y="1391849"/>
                </a:cubicBezTo>
                <a:cubicBezTo>
                  <a:pt x="753697" y="1394237"/>
                  <a:pt x="753934" y="1396667"/>
                  <a:pt x="754300" y="1398578"/>
                </a:cubicBezTo>
                <a:cubicBezTo>
                  <a:pt x="754483" y="1399537"/>
                  <a:pt x="754704" y="1400367"/>
                  <a:pt x="754921" y="1400976"/>
                </a:cubicBezTo>
                <a:cubicBezTo>
                  <a:pt x="755095" y="1401455"/>
                  <a:pt x="755224" y="1401629"/>
                  <a:pt x="755290" y="1401739"/>
                </a:cubicBezTo>
                <a:cubicBezTo>
                  <a:pt x="755562" y="1401789"/>
                  <a:pt x="755969" y="1401846"/>
                  <a:pt x="756518" y="1401906"/>
                </a:cubicBezTo>
                <a:cubicBezTo>
                  <a:pt x="757682" y="1402029"/>
                  <a:pt x="759391" y="1402143"/>
                  <a:pt x="761552" y="1402250"/>
                </a:cubicBezTo>
                <a:cubicBezTo>
                  <a:pt x="765874" y="1402464"/>
                  <a:pt x="772016" y="1402638"/>
                  <a:pt x="779511" y="1402755"/>
                </a:cubicBezTo>
                <a:cubicBezTo>
                  <a:pt x="794498" y="1402995"/>
                  <a:pt x="814896" y="1403023"/>
                  <a:pt x="837063" y="1402793"/>
                </a:cubicBezTo>
                <a:cubicBezTo>
                  <a:pt x="877390" y="1402373"/>
                  <a:pt x="895595" y="1402628"/>
                  <a:pt x="905513" y="1401143"/>
                </a:cubicBezTo>
                <a:cubicBezTo>
                  <a:pt x="907069" y="1400777"/>
                  <a:pt x="910740" y="1400922"/>
                  <a:pt x="915680" y="1397717"/>
                </a:cubicBezTo>
                <a:cubicBezTo>
                  <a:pt x="916949" y="1396894"/>
                  <a:pt x="916873" y="1394865"/>
                  <a:pt x="917109" y="1392023"/>
                </a:cubicBezTo>
                <a:cubicBezTo>
                  <a:pt x="917340" y="1389269"/>
                  <a:pt x="917479" y="1387219"/>
                  <a:pt x="917368" y="1385758"/>
                </a:cubicBezTo>
                <a:cubicBezTo>
                  <a:pt x="917258" y="1384294"/>
                  <a:pt x="916968" y="1383506"/>
                  <a:pt x="916359" y="1382812"/>
                </a:cubicBezTo>
                <a:cubicBezTo>
                  <a:pt x="915144" y="1381427"/>
                  <a:pt x="911753" y="1380215"/>
                  <a:pt x="904722" y="1378247"/>
                </a:cubicBezTo>
                <a:cubicBezTo>
                  <a:pt x="898608" y="1376534"/>
                  <a:pt x="893829" y="1375651"/>
                  <a:pt x="890043" y="1372616"/>
                </a:cubicBezTo>
                <a:cubicBezTo>
                  <a:pt x="886258" y="1369578"/>
                  <a:pt x="883930" y="1364575"/>
                  <a:pt x="882485" y="1355462"/>
                </a:cubicBezTo>
                <a:cubicBezTo>
                  <a:pt x="879596" y="1337235"/>
                  <a:pt x="879879" y="1301689"/>
                  <a:pt x="879879" y="1227302"/>
                </a:cubicBezTo>
                <a:cubicBezTo>
                  <a:pt x="879879" y="1161182"/>
                  <a:pt x="879848" y="1128195"/>
                  <a:pt x="882267" y="1111612"/>
                </a:cubicBezTo>
                <a:cubicBezTo>
                  <a:pt x="883479" y="1103321"/>
                  <a:pt x="885302" y="1098858"/>
                  <a:pt x="888595" y="1096653"/>
                </a:cubicBezTo>
                <a:cubicBezTo>
                  <a:pt x="891892" y="1094451"/>
                  <a:pt x="895870" y="1094987"/>
                  <a:pt x="900624" y="1095482"/>
                </a:cubicBezTo>
                <a:cubicBezTo>
                  <a:pt x="916977" y="1097192"/>
                  <a:pt x="928393" y="1100564"/>
                  <a:pt x="936643" y="1107511"/>
                </a:cubicBezTo>
                <a:cubicBezTo>
                  <a:pt x="944889" y="1114454"/>
                  <a:pt x="949740" y="1124801"/>
                  <a:pt x="953327" y="1139899"/>
                </a:cubicBezTo>
                <a:cubicBezTo>
                  <a:pt x="955399" y="1148633"/>
                  <a:pt x="956822" y="1152857"/>
                  <a:pt x="959074" y="1154514"/>
                </a:cubicBezTo>
                <a:cubicBezTo>
                  <a:pt x="960201" y="1155343"/>
                  <a:pt x="961683" y="1155756"/>
                  <a:pt x="964059" y="1155820"/>
                </a:cubicBezTo>
                <a:cubicBezTo>
                  <a:pt x="966434" y="1155883"/>
                  <a:pt x="969623" y="1155567"/>
                  <a:pt x="973819" y="1155056"/>
                </a:cubicBezTo>
                <a:cubicBezTo>
                  <a:pt x="976847" y="1154687"/>
                  <a:pt x="979071" y="1154391"/>
                  <a:pt x="980503" y="1153933"/>
                </a:cubicBezTo>
                <a:cubicBezTo>
                  <a:pt x="981935" y="1153476"/>
                  <a:pt x="982494" y="1153047"/>
                  <a:pt x="982954" y="1152050"/>
                </a:cubicBezTo>
                <a:cubicBezTo>
                  <a:pt x="983879" y="1150053"/>
                  <a:pt x="983667" y="1144816"/>
                  <a:pt x="982787" y="1134359"/>
                </a:cubicBezTo>
                <a:cubicBezTo>
                  <a:pt x="981822" y="1122851"/>
                  <a:pt x="980156" y="1102438"/>
                  <a:pt x="979084" y="1088990"/>
                </a:cubicBezTo>
                <a:cubicBezTo>
                  <a:pt x="978598" y="1082877"/>
                  <a:pt x="978178" y="1078615"/>
                  <a:pt x="976043" y="1075656"/>
                </a:cubicBezTo>
                <a:cubicBezTo>
                  <a:pt x="973301" y="1071861"/>
                  <a:pt x="968589" y="1070896"/>
                  <a:pt x="966784" y="1070265"/>
                </a:cubicBezTo>
                <a:cubicBezTo>
                  <a:pt x="964936" y="1069700"/>
                  <a:pt x="963614" y="1069470"/>
                  <a:pt x="961018" y="1069025"/>
                </a:cubicBezTo>
                <a:cubicBezTo>
                  <a:pt x="943450" y="1066028"/>
                  <a:pt x="908043" y="1065994"/>
                  <a:pt x="837381" y="1065994"/>
                </a:cubicBezTo>
                <a:close/>
                <a:moveTo>
                  <a:pt x="1574809" y="1065997"/>
                </a:moveTo>
                <a:cubicBezTo>
                  <a:pt x="1535702" y="1065997"/>
                  <a:pt x="1516080" y="1066022"/>
                  <a:pt x="1506588" y="1067344"/>
                </a:cubicBezTo>
                <a:cubicBezTo>
                  <a:pt x="1501841" y="1068006"/>
                  <a:pt x="1499847" y="1069006"/>
                  <a:pt x="1499052" y="1070006"/>
                </a:cubicBezTo>
                <a:cubicBezTo>
                  <a:pt x="1498254" y="1071006"/>
                  <a:pt x="1498172" y="1072606"/>
                  <a:pt x="1498172" y="1075334"/>
                </a:cubicBezTo>
                <a:cubicBezTo>
                  <a:pt x="1498172" y="1080293"/>
                  <a:pt x="1498487" y="1082628"/>
                  <a:pt x="1499705" y="1084041"/>
                </a:cubicBezTo>
                <a:cubicBezTo>
                  <a:pt x="1500926" y="1085454"/>
                  <a:pt x="1503692" y="1086530"/>
                  <a:pt x="1509298" y="1088041"/>
                </a:cubicBezTo>
                <a:cubicBezTo>
                  <a:pt x="1512828" y="1088990"/>
                  <a:pt x="1516301" y="1090482"/>
                  <a:pt x="1519143" y="1092157"/>
                </a:cubicBezTo>
                <a:cubicBezTo>
                  <a:pt x="1521986" y="1093829"/>
                  <a:pt x="1524222" y="1095555"/>
                  <a:pt x="1525244" y="1097678"/>
                </a:cubicBezTo>
                <a:cubicBezTo>
                  <a:pt x="1525519" y="1098246"/>
                  <a:pt x="1525553" y="1098628"/>
                  <a:pt x="1525654" y="1099255"/>
                </a:cubicBezTo>
                <a:cubicBezTo>
                  <a:pt x="1525758" y="1099880"/>
                  <a:pt x="1525856" y="1100662"/>
                  <a:pt x="1525957" y="1101621"/>
                </a:cubicBezTo>
                <a:cubicBezTo>
                  <a:pt x="1526153" y="1103533"/>
                  <a:pt x="1526351" y="1106135"/>
                  <a:pt x="1526550" y="1109359"/>
                </a:cubicBezTo>
                <a:cubicBezTo>
                  <a:pt x="1526951" y="1115804"/>
                  <a:pt x="1527358" y="1124741"/>
                  <a:pt x="1527746" y="1135536"/>
                </a:cubicBezTo>
                <a:cubicBezTo>
                  <a:pt x="1528519" y="1157132"/>
                  <a:pt x="1529222" y="1186151"/>
                  <a:pt x="1529667" y="1217390"/>
                </a:cubicBezTo>
                <a:cubicBezTo>
                  <a:pt x="1530481" y="1274172"/>
                  <a:pt x="1530891" y="1302579"/>
                  <a:pt x="1532108" y="1318834"/>
                </a:cubicBezTo>
                <a:cubicBezTo>
                  <a:pt x="1533323" y="1335090"/>
                  <a:pt x="1535228" y="1338982"/>
                  <a:pt x="1539317" y="1347657"/>
                </a:cubicBezTo>
                <a:cubicBezTo>
                  <a:pt x="1554793" y="1380506"/>
                  <a:pt x="1584156" y="1400635"/>
                  <a:pt x="1628351" y="1408436"/>
                </a:cubicBezTo>
                <a:cubicBezTo>
                  <a:pt x="1642423" y="1410922"/>
                  <a:pt x="1664256" y="1412171"/>
                  <a:pt x="1679754" y="1411376"/>
                </a:cubicBezTo>
                <a:cubicBezTo>
                  <a:pt x="1742265" y="1408162"/>
                  <a:pt x="1784574" y="1382698"/>
                  <a:pt x="1801501" y="1338550"/>
                </a:cubicBezTo>
                <a:cubicBezTo>
                  <a:pt x="1804618" y="1330424"/>
                  <a:pt x="1806264" y="1324478"/>
                  <a:pt x="1807372" y="1307762"/>
                </a:cubicBezTo>
                <a:cubicBezTo>
                  <a:pt x="1808482" y="1291049"/>
                  <a:pt x="1808993" y="1263708"/>
                  <a:pt x="1809731" y="1213336"/>
                </a:cubicBezTo>
                <a:cubicBezTo>
                  <a:pt x="1810469" y="1163189"/>
                  <a:pt x="1810974" y="1136015"/>
                  <a:pt x="1811999" y="1120400"/>
                </a:cubicBezTo>
                <a:cubicBezTo>
                  <a:pt x="1812514" y="1112589"/>
                  <a:pt x="1813148" y="1107668"/>
                  <a:pt x="1814053" y="1104138"/>
                </a:cubicBezTo>
                <a:cubicBezTo>
                  <a:pt x="1814955" y="1100612"/>
                  <a:pt x="1816198" y="1098451"/>
                  <a:pt x="1817681" y="1096568"/>
                </a:cubicBezTo>
                <a:cubicBezTo>
                  <a:pt x="1821390" y="1091848"/>
                  <a:pt x="1829069" y="1087508"/>
                  <a:pt x="1835554" y="1086290"/>
                </a:cubicBezTo>
                <a:cubicBezTo>
                  <a:pt x="1840447" y="1085372"/>
                  <a:pt x="1842785" y="1084580"/>
                  <a:pt x="1843803" y="1083388"/>
                </a:cubicBezTo>
                <a:cubicBezTo>
                  <a:pt x="1844822" y="1082199"/>
                  <a:pt x="1845173" y="1079899"/>
                  <a:pt x="1845173" y="1075107"/>
                </a:cubicBezTo>
                <a:cubicBezTo>
                  <a:pt x="1845173" y="1072435"/>
                  <a:pt x="1845078" y="1070729"/>
                  <a:pt x="1844475" y="1069760"/>
                </a:cubicBezTo>
                <a:cubicBezTo>
                  <a:pt x="1843876" y="1068792"/>
                  <a:pt x="1842561" y="1067943"/>
                  <a:pt x="1839012" y="1067309"/>
                </a:cubicBezTo>
                <a:cubicBezTo>
                  <a:pt x="1831911" y="1066035"/>
                  <a:pt x="1816914" y="1065997"/>
                  <a:pt x="1787078" y="1065997"/>
                </a:cubicBezTo>
                <a:cubicBezTo>
                  <a:pt x="1755706" y="1065997"/>
                  <a:pt x="1739687" y="1066117"/>
                  <a:pt x="1732429" y="1067839"/>
                </a:cubicBezTo>
                <a:cubicBezTo>
                  <a:pt x="1730612" y="1068268"/>
                  <a:pt x="1729369" y="1068792"/>
                  <a:pt x="1728584" y="1069334"/>
                </a:cubicBezTo>
                <a:cubicBezTo>
                  <a:pt x="1727798" y="1069880"/>
                  <a:pt x="1727435" y="1070397"/>
                  <a:pt x="1727196" y="1071110"/>
                </a:cubicBezTo>
                <a:cubicBezTo>
                  <a:pt x="1726719" y="1072530"/>
                  <a:pt x="1727022" y="1075028"/>
                  <a:pt x="1727703" y="1078571"/>
                </a:cubicBezTo>
                <a:cubicBezTo>
                  <a:pt x="1728079" y="1080546"/>
                  <a:pt x="1729076" y="1082142"/>
                  <a:pt x="1731072" y="1083678"/>
                </a:cubicBezTo>
                <a:cubicBezTo>
                  <a:pt x="1733066" y="1085214"/>
                  <a:pt x="1736082" y="1086615"/>
                  <a:pt x="1740246" y="1087861"/>
                </a:cubicBezTo>
                <a:cubicBezTo>
                  <a:pt x="1745826" y="1089533"/>
                  <a:pt x="1750240" y="1090763"/>
                  <a:pt x="1753703" y="1093735"/>
                </a:cubicBezTo>
                <a:cubicBezTo>
                  <a:pt x="1757167" y="1096703"/>
                  <a:pt x="1759362" y="1101274"/>
                  <a:pt x="1760706" y="1108952"/>
                </a:cubicBezTo>
                <a:cubicBezTo>
                  <a:pt x="1763400" y="1124302"/>
                  <a:pt x="1763060" y="1152725"/>
                  <a:pt x="1762527" y="1210027"/>
                </a:cubicBezTo>
                <a:cubicBezTo>
                  <a:pt x="1762063" y="1259503"/>
                  <a:pt x="1761779" y="1285115"/>
                  <a:pt x="1760719" y="1300244"/>
                </a:cubicBezTo>
                <a:cubicBezTo>
                  <a:pt x="1759662" y="1315377"/>
                  <a:pt x="1757719" y="1320247"/>
                  <a:pt x="1754202" y="1327386"/>
                </a:cubicBezTo>
                <a:cubicBezTo>
                  <a:pt x="1748571" y="1338815"/>
                  <a:pt x="1741369" y="1347165"/>
                  <a:pt x="1731719" y="1352771"/>
                </a:cubicBezTo>
                <a:cubicBezTo>
                  <a:pt x="1722072" y="1358373"/>
                  <a:pt x="1710063" y="1361222"/>
                  <a:pt x="1694827" y="1361976"/>
                </a:cubicBezTo>
                <a:cubicBezTo>
                  <a:pt x="1663281" y="1363534"/>
                  <a:pt x="1639575" y="1354061"/>
                  <a:pt x="1627464" y="1334582"/>
                </a:cubicBezTo>
                <a:cubicBezTo>
                  <a:pt x="1623663" y="1328468"/>
                  <a:pt x="1621537" y="1324784"/>
                  <a:pt x="1620458" y="1309617"/>
                </a:cubicBezTo>
                <a:cubicBezTo>
                  <a:pt x="1619382" y="1294450"/>
                  <a:pt x="1619149" y="1267456"/>
                  <a:pt x="1618679" y="1213494"/>
                </a:cubicBezTo>
                <a:cubicBezTo>
                  <a:pt x="1618209" y="1159479"/>
                  <a:pt x="1617966" y="1132495"/>
                  <a:pt x="1618852" y="1117861"/>
                </a:cubicBezTo>
                <a:cubicBezTo>
                  <a:pt x="1619294" y="1110542"/>
                  <a:pt x="1620007" y="1106277"/>
                  <a:pt x="1621218" y="1103198"/>
                </a:cubicBezTo>
                <a:cubicBezTo>
                  <a:pt x="1622430" y="1100116"/>
                  <a:pt x="1624171" y="1098359"/>
                  <a:pt x="1626158" y="1096369"/>
                </a:cubicBezTo>
                <a:cubicBezTo>
                  <a:pt x="1630830" y="1091697"/>
                  <a:pt x="1638713" y="1087221"/>
                  <a:pt x="1644540" y="1086056"/>
                </a:cubicBezTo>
                <a:cubicBezTo>
                  <a:pt x="1648792" y="1085205"/>
                  <a:pt x="1650694" y="1084463"/>
                  <a:pt x="1651489" y="1083347"/>
                </a:cubicBezTo>
                <a:cubicBezTo>
                  <a:pt x="1652281" y="1082227"/>
                  <a:pt x="1652489" y="1079877"/>
                  <a:pt x="1652174" y="1075158"/>
                </a:cubicBezTo>
                <a:cubicBezTo>
                  <a:pt x="1651994" y="1072498"/>
                  <a:pt x="1651830" y="1070959"/>
                  <a:pt x="1650934" y="1069943"/>
                </a:cubicBezTo>
                <a:cubicBezTo>
                  <a:pt x="1650038" y="1068931"/>
                  <a:pt x="1647931" y="1067953"/>
                  <a:pt x="1643133" y="1067309"/>
                </a:cubicBezTo>
                <a:cubicBezTo>
                  <a:pt x="1633540" y="1066016"/>
                  <a:pt x="1613922" y="1065997"/>
                  <a:pt x="1574812" y="1065997"/>
                </a:cubicBezTo>
                <a:close/>
                <a:moveTo>
                  <a:pt x="1949525" y="1065997"/>
                </a:moveTo>
                <a:cubicBezTo>
                  <a:pt x="1910756" y="1065997"/>
                  <a:pt x="1891299" y="1066019"/>
                  <a:pt x="1881892" y="1067325"/>
                </a:cubicBezTo>
                <a:cubicBezTo>
                  <a:pt x="1877188" y="1067981"/>
                  <a:pt x="1875217" y="1068975"/>
                  <a:pt x="1874431" y="1069956"/>
                </a:cubicBezTo>
                <a:cubicBezTo>
                  <a:pt x="1873646" y="1070940"/>
                  <a:pt x="1873564" y="1072514"/>
                  <a:pt x="1873564" y="1075211"/>
                </a:cubicBezTo>
                <a:cubicBezTo>
                  <a:pt x="1873564" y="1079915"/>
                  <a:pt x="1873923" y="1082306"/>
                  <a:pt x="1875103" y="1083845"/>
                </a:cubicBezTo>
                <a:cubicBezTo>
                  <a:pt x="1876280" y="1085381"/>
                  <a:pt x="1878709" y="1086568"/>
                  <a:pt x="1883545" y="1088164"/>
                </a:cubicBezTo>
                <a:cubicBezTo>
                  <a:pt x="1886737" y="1089217"/>
                  <a:pt x="1889929" y="1090792"/>
                  <a:pt x="1892582" y="1092520"/>
                </a:cubicBezTo>
                <a:cubicBezTo>
                  <a:pt x="1895235" y="1094249"/>
                  <a:pt x="1897355" y="1096028"/>
                  <a:pt x="1898421" y="1098022"/>
                </a:cubicBezTo>
                <a:cubicBezTo>
                  <a:pt x="1898756" y="1098643"/>
                  <a:pt x="1898850" y="1099180"/>
                  <a:pt x="1898996" y="1099962"/>
                </a:cubicBezTo>
                <a:cubicBezTo>
                  <a:pt x="1899141" y="1100744"/>
                  <a:pt x="1899273" y="1101722"/>
                  <a:pt x="1899402" y="1102896"/>
                </a:cubicBezTo>
                <a:cubicBezTo>
                  <a:pt x="1899658" y="1105243"/>
                  <a:pt x="1899892" y="1108388"/>
                  <a:pt x="1900112" y="1112243"/>
                </a:cubicBezTo>
                <a:cubicBezTo>
                  <a:pt x="1900554" y="1119952"/>
                  <a:pt x="1900933" y="1130485"/>
                  <a:pt x="1901245" y="1142905"/>
                </a:cubicBezTo>
                <a:cubicBezTo>
                  <a:pt x="1901869" y="1167750"/>
                  <a:pt x="1902239" y="1200154"/>
                  <a:pt x="1902324" y="1232557"/>
                </a:cubicBezTo>
                <a:cubicBezTo>
                  <a:pt x="1902409" y="1264961"/>
                  <a:pt x="1902213" y="1297358"/>
                  <a:pt x="1901718" y="1322191"/>
                </a:cubicBezTo>
                <a:cubicBezTo>
                  <a:pt x="1901472" y="1334607"/>
                  <a:pt x="1901147" y="1345130"/>
                  <a:pt x="1900746" y="1352831"/>
                </a:cubicBezTo>
                <a:cubicBezTo>
                  <a:pt x="1900544" y="1356682"/>
                  <a:pt x="1900324" y="1359828"/>
                  <a:pt x="1900081" y="1362172"/>
                </a:cubicBezTo>
                <a:cubicBezTo>
                  <a:pt x="1899958" y="1363345"/>
                  <a:pt x="1899835" y="1364310"/>
                  <a:pt x="1899693" y="1365093"/>
                </a:cubicBezTo>
                <a:cubicBezTo>
                  <a:pt x="1899551" y="1365875"/>
                  <a:pt x="1899459" y="1366408"/>
                  <a:pt x="1899125" y="1367033"/>
                </a:cubicBezTo>
                <a:cubicBezTo>
                  <a:pt x="1897917" y="1369291"/>
                  <a:pt x="1895627" y="1371452"/>
                  <a:pt x="1892841" y="1373430"/>
                </a:cubicBezTo>
                <a:cubicBezTo>
                  <a:pt x="1890056" y="1375405"/>
                  <a:pt x="1886772" y="1377143"/>
                  <a:pt x="1883545" y="1378209"/>
                </a:cubicBezTo>
                <a:cubicBezTo>
                  <a:pt x="1878788" y="1379780"/>
                  <a:pt x="1876340" y="1380982"/>
                  <a:pt x="1875141" y="1382493"/>
                </a:cubicBezTo>
                <a:cubicBezTo>
                  <a:pt x="1873939" y="1384001"/>
                  <a:pt x="1873564" y="1386244"/>
                  <a:pt x="1873564" y="1390632"/>
                </a:cubicBezTo>
                <a:cubicBezTo>
                  <a:pt x="1873564" y="1393367"/>
                  <a:pt x="1873797" y="1396105"/>
                  <a:pt x="1874160" y="1398241"/>
                </a:cubicBezTo>
                <a:cubicBezTo>
                  <a:pt x="1874343" y="1399307"/>
                  <a:pt x="1874554" y="1400225"/>
                  <a:pt x="1874769" y="1400890"/>
                </a:cubicBezTo>
                <a:cubicBezTo>
                  <a:pt x="1874942" y="1401424"/>
                  <a:pt x="1875075" y="1401606"/>
                  <a:pt x="1875116" y="1401692"/>
                </a:cubicBezTo>
                <a:cubicBezTo>
                  <a:pt x="1875362" y="1401739"/>
                  <a:pt x="1875715" y="1401802"/>
                  <a:pt x="1876204" y="1401862"/>
                </a:cubicBezTo>
                <a:cubicBezTo>
                  <a:pt x="1877270" y="1401991"/>
                  <a:pt x="1878835" y="1402127"/>
                  <a:pt x="1880813" y="1402250"/>
                </a:cubicBezTo>
                <a:cubicBezTo>
                  <a:pt x="1884769" y="1402499"/>
                  <a:pt x="1890390" y="1402726"/>
                  <a:pt x="1897239" y="1402916"/>
                </a:cubicBezTo>
                <a:cubicBezTo>
                  <a:pt x="1910942" y="1403297"/>
                  <a:pt x="1929566" y="1403534"/>
                  <a:pt x="1949797" y="1403534"/>
                </a:cubicBezTo>
                <a:cubicBezTo>
                  <a:pt x="1986598" y="1403534"/>
                  <a:pt x="2005121" y="1403755"/>
                  <a:pt x="2013948" y="1402054"/>
                </a:cubicBezTo>
                <a:cubicBezTo>
                  <a:pt x="2020130" y="1400862"/>
                  <a:pt x="2021828" y="1394638"/>
                  <a:pt x="2021828" y="1393127"/>
                </a:cubicBezTo>
                <a:cubicBezTo>
                  <a:pt x="2021828" y="1387730"/>
                  <a:pt x="2021503" y="1384998"/>
                  <a:pt x="2020310" y="1383304"/>
                </a:cubicBezTo>
                <a:cubicBezTo>
                  <a:pt x="2019118" y="1381613"/>
                  <a:pt x="2016638" y="1380370"/>
                  <a:pt x="2011537" y="1378525"/>
                </a:cubicBezTo>
                <a:cubicBezTo>
                  <a:pt x="2006459" y="1376689"/>
                  <a:pt x="2002291" y="1375042"/>
                  <a:pt x="1999140" y="1371228"/>
                </a:cubicBezTo>
                <a:cubicBezTo>
                  <a:pt x="1995992" y="1367417"/>
                  <a:pt x="1994045" y="1361720"/>
                  <a:pt x="1992787" y="1352055"/>
                </a:cubicBezTo>
                <a:cubicBezTo>
                  <a:pt x="1990273" y="1332727"/>
                  <a:pt x="1990462" y="1297099"/>
                  <a:pt x="1990963" y="1227043"/>
                </a:cubicBezTo>
                <a:cubicBezTo>
                  <a:pt x="1991386" y="1168573"/>
                  <a:pt x="1991692" y="1137457"/>
                  <a:pt x="1992610" y="1120085"/>
                </a:cubicBezTo>
                <a:cubicBezTo>
                  <a:pt x="1993067" y="1111397"/>
                  <a:pt x="1993670" y="1106145"/>
                  <a:pt x="1994563" y="1102539"/>
                </a:cubicBezTo>
                <a:cubicBezTo>
                  <a:pt x="1995456" y="1098930"/>
                  <a:pt x="1996755" y="1096905"/>
                  <a:pt x="1998273" y="1095230"/>
                </a:cubicBezTo>
                <a:cubicBezTo>
                  <a:pt x="2000042" y="1093274"/>
                  <a:pt x="2002209" y="1091533"/>
                  <a:pt x="2004348" y="1090240"/>
                </a:cubicBezTo>
                <a:cubicBezTo>
                  <a:pt x="2006484" y="1088946"/>
                  <a:pt x="2008525" y="1088047"/>
                  <a:pt x="2010471" y="1088028"/>
                </a:cubicBezTo>
                <a:cubicBezTo>
                  <a:pt x="2014304" y="1087990"/>
                  <a:pt x="2016755" y="1087120"/>
                  <a:pt x="2018702" y="1085094"/>
                </a:cubicBezTo>
                <a:cubicBezTo>
                  <a:pt x="2020648" y="1083069"/>
                  <a:pt x="2022140" y="1079646"/>
                  <a:pt x="2023291" y="1074337"/>
                </a:cubicBezTo>
                <a:cubicBezTo>
                  <a:pt x="2023569" y="1073057"/>
                  <a:pt x="2023790" y="1071987"/>
                  <a:pt x="2023840" y="1071189"/>
                </a:cubicBezTo>
                <a:cubicBezTo>
                  <a:pt x="2023891" y="1070391"/>
                  <a:pt x="2023793" y="1069937"/>
                  <a:pt x="2023569" y="1069574"/>
                </a:cubicBezTo>
                <a:cubicBezTo>
                  <a:pt x="2023121" y="1068855"/>
                  <a:pt x="2021443" y="1067880"/>
                  <a:pt x="2016878" y="1067259"/>
                </a:cubicBezTo>
                <a:cubicBezTo>
                  <a:pt x="2007752" y="1066019"/>
                  <a:pt x="1988292" y="1065997"/>
                  <a:pt x="1949525" y="1065997"/>
                </a:cubicBezTo>
                <a:close/>
                <a:moveTo>
                  <a:pt x="2202025" y="1065997"/>
                </a:moveTo>
                <a:cubicBezTo>
                  <a:pt x="2136824" y="1065997"/>
                  <a:pt x="2104143" y="1066050"/>
                  <a:pt x="2087997" y="1069606"/>
                </a:cubicBezTo>
                <a:cubicBezTo>
                  <a:pt x="2079925" y="1071382"/>
                  <a:pt x="2076209" y="1073864"/>
                  <a:pt x="2074130" y="1077511"/>
                </a:cubicBezTo>
                <a:cubicBezTo>
                  <a:pt x="2072051" y="1081158"/>
                  <a:pt x="2071591" y="1086419"/>
                  <a:pt x="2071054" y="1093716"/>
                </a:cubicBezTo>
                <a:cubicBezTo>
                  <a:pt x="2069875" y="1109772"/>
                  <a:pt x="2068042" y="1132574"/>
                  <a:pt x="2066976" y="1144416"/>
                </a:cubicBezTo>
                <a:cubicBezTo>
                  <a:pt x="2066493" y="1149791"/>
                  <a:pt x="2066133" y="1153813"/>
                  <a:pt x="2066076" y="1156719"/>
                </a:cubicBezTo>
                <a:cubicBezTo>
                  <a:pt x="2066020" y="1159627"/>
                  <a:pt x="2066335" y="1161368"/>
                  <a:pt x="2066796" y="1162173"/>
                </a:cubicBezTo>
                <a:cubicBezTo>
                  <a:pt x="2067259" y="1162977"/>
                  <a:pt x="2067805" y="1163277"/>
                  <a:pt x="2069464" y="1163447"/>
                </a:cubicBezTo>
                <a:cubicBezTo>
                  <a:pt x="2071124" y="1163618"/>
                  <a:pt x="2073682" y="1163457"/>
                  <a:pt x="2077124" y="1163207"/>
                </a:cubicBezTo>
                <a:cubicBezTo>
                  <a:pt x="2083310" y="1162759"/>
                  <a:pt x="2086591" y="1162192"/>
                  <a:pt x="2088225" y="1161107"/>
                </a:cubicBezTo>
                <a:cubicBezTo>
                  <a:pt x="2089042" y="1160564"/>
                  <a:pt x="2089568" y="1159914"/>
                  <a:pt x="2090067" y="1158797"/>
                </a:cubicBezTo>
                <a:cubicBezTo>
                  <a:pt x="2090565" y="1157678"/>
                  <a:pt x="2090982" y="1156103"/>
                  <a:pt x="2091417" y="1154002"/>
                </a:cubicBezTo>
                <a:cubicBezTo>
                  <a:pt x="2092972" y="1146495"/>
                  <a:pt x="2096654" y="1137665"/>
                  <a:pt x="2101127" y="1129716"/>
                </a:cubicBezTo>
                <a:cubicBezTo>
                  <a:pt x="2105603" y="1121766"/>
                  <a:pt x="2110821" y="1114735"/>
                  <a:pt x="2115767" y="1110842"/>
                </a:cubicBezTo>
                <a:cubicBezTo>
                  <a:pt x="2120641" y="1107009"/>
                  <a:pt x="2129527" y="1102605"/>
                  <a:pt x="2136111" y="1100719"/>
                </a:cubicBezTo>
                <a:cubicBezTo>
                  <a:pt x="2139799" y="1099662"/>
                  <a:pt x="2146811" y="1098694"/>
                  <a:pt x="2155508" y="1097788"/>
                </a:cubicBezTo>
                <a:cubicBezTo>
                  <a:pt x="2164202" y="1096883"/>
                  <a:pt x="2174492" y="1096082"/>
                  <a:pt x="2184360" y="1095495"/>
                </a:cubicBezTo>
                <a:cubicBezTo>
                  <a:pt x="2194227" y="1094908"/>
                  <a:pt x="2203666" y="1094536"/>
                  <a:pt x="2210675" y="1094511"/>
                </a:cubicBezTo>
                <a:cubicBezTo>
                  <a:pt x="2214180" y="1094498"/>
                  <a:pt x="2217072" y="1094571"/>
                  <a:pt x="2219158" y="1094751"/>
                </a:cubicBezTo>
                <a:cubicBezTo>
                  <a:pt x="2220202" y="1094839"/>
                  <a:pt x="2221031" y="1094946"/>
                  <a:pt x="2221729" y="1095126"/>
                </a:cubicBezTo>
                <a:cubicBezTo>
                  <a:pt x="2222075" y="1095217"/>
                  <a:pt x="2222388" y="1095312"/>
                  <a:pt x="2222751" y="1095533"/>
                </a:cubicBezTo>
                <a:cubicBezTo>
                  <a:pt x="2223113" y="1095754"/>
                  <a:pt x="2223719" y="1096293"/>
                  <a:pt x="2223719" y="1097151"/>
                </a:cubicBezTo>
                <a:cubicBezTo>
                  <a:pt x="2223719" y="1097855"/>
                  <a:pt x="2223602" y="1097804"/>
                  <a:pt x="2223533" y="1097971"/>
                </a:cubicBezTo>
                <a:cubicBezTo>
                  <a:pt x="2223463" y="1098142"/>
                  <a:pt x="2223388" y="1098315"/>
                  <a:pt x="2223287" y="1098520"/>
                </a:cubicBezTo>
                <a:cubicBezTo>
                  <a:pt x="2223088" y="1098933"/>
                  <a:pt x="2222807" y="1099467"/>
                  <a:pt x="2222448" y="1100142"/>
                </a:cubicBezTo>
                <a:cubicBezTo>
                  <a:pt x="2221725" y="1101492"/>
                  <a:pt x="2220672" y="1103391"/>
                  <a:pt x="2219318" y="1105785"/>
                </a:cubicBezTo>
                <a:cubicBezTo>
                  <a:pt x="2216612" y="1110574"/>
                  <a:pt x="2212707" y="1117353"/>
                  <a:pt x="2207889" y="1125618"/>
                </a:cubicBezTo>
                <a:cubicBezTo>
                  <a:pt x="2198249" y="1142151"/>
                  <a:pt x="2184962" y="1164649"/>
                  <a:pt x="2170341" y="1189135"/>
                </a:cubicBezTo>
                <a:cubicBezTo>
                  <a:pt x="2127587" y="1260743"/>
                  <a:pt x="2099133" y="1308654"/>
                  <a:pt x="2081313" y="1339159"/>
                </a:cubicBezTo>
                <a:cubicBezTo>
                  <a:pt x="2072401" y="1354411"/>
                  <a:pt x="2066149" y="1365313"/>
                  <a:pt x="2062102" y="1372635"/>
                </a:cubicBezTo>
                <a:cubicBezTo>
                  <a:pt x="2060077" y="1376294"/>
                  <a:pt x="2058600" y="1379061"/>
                  <a:pt x="2057629" y="1381014"/>
                </a:cubicBezTo>
                <a:cubicBezTo>
                  <a:pt x="2057143" y="1381988"/>
                  <a:pt x="2056783" y="1382764"/>
                  <a:pt x="2056550" y="1383323"/>
                </a:cubicBezTo>
                <a:cubicBezTo>
                  <a:pt x="2056361" y="1383777"/>
                  <a:pt x="2056259" y="1384137"/>
                  <a:pt x="2056234" y="1384200"/>
                </a:cubicBezTo>
                <a:lnTo>
                  <a:pt x="2056234" y="1384206"/>
                </a:lnTo>
                <a:cubicBezTo>
                  <a:pt x="2056017" y="1385954"/>
                  <a:pt x="2055944" y="1391663"/>
                  <a:pt x="2056149" y="1396367"/>
                </a:cubicBezTo>
                <a:cubicBezTo>
                  <a:pt x="2056196" y="1397452"/>
                  <a:pt x="2056259" y="1398247"/>
                  <a:pt x="2056446" y="1398758"/>
                </a:cubicBezTo>
                <a:cubicBezTo>
                  <a:pt x="2056632" y="1399266"/>
                  <a:pt x="2056853" y="1399600"/>
                  <a:pt x="2057698" y="1400070"/>
                </a:cubicBezTo>
                <a:cubicBezTo>
                  <a:pt x="2059383" y="1401007"/>
                  <a:pt x="2063610" y="1401909"/>
                  <a:pt x="2072133" y="1402449"/>
                </a:cubicBezTo>
                <a:cubicBezTo>
                  <a:pt x="2089177" y="1403524"/>
                  <a:pt x="2123467" y="1403534"/>
                  <a:pt x="2191987" y="1403534"/>
                </a:cubicBezTo>
                <a:cubicBezTo>
                  <a:pt x="2229665" y="1403534"/>
                  <a:pt x="2264091" y="1403247"/>
                  <a:pt x="2289198" y="1402786"/>
                </a:cubicBezTo>
                <a:cubicBezTo>
                  <a:pt x="2301753" y="1402559"/>
                  <a:pt x="2311977" y="1402288"/>
                  <a:pt x="2319100" y="1401985"/>
                </a:cubicBezTo>
                <a:cubicBezTo>
                  <a:pt x="2322662" y="1401837"/>
                  <a:pt x="2325450" y="1401679"/>
                  <a:pt x="2327343" y="1401518"/>
                </a:cubicBezTo>
                <a:cubicBezTo>
                  <a:pt x="2328258" y="1401439"/>
                  <a:pt x="2328936" y="1401360"/>
                  <a:pt x="2329390" y="1401291"/>
                </a:cubicBezTo>
                <a:cubicBezTo>
                  <a:pt x="2329456" y="1401117"/>
                  <a:pt x="2329460" y="1401133"/>
                  <a:pt x="2329545" y="1400821"/>
                </a:cubicBezTo>
                <a:cubicBezTo>
                  <a:pt x="2329715" y="1400203"/>
                  <a:pt x="2329917" y="1399345"/>
                  <a:pt x="2330141" y="1398294"/>
                </a:cubicBezTo>
                <a:cubicBezTo>
                  <a:pt x="2330586" y="1396200"/>
                  <a:pt x="2331110" y="1393335"/>
                  <a:pt x="2331687" y="1389928"/>
                </a:cubicBezTo>
                <a:cubicBezTo>
                  <a:pt x="2332841" y="1383115"/>
                  <a:pt x="2334201" y="1374130"/>
                  <a:pt x="2335519" y="1364648"/>
                </a:cubicBezTo>
                <a:cubicBezTo>
                  <a:pt x="2338160" y="1345686"/>
                  <a:pt x="2340658" y="1324667"/>
                  <a:pt x="2341169" y="1315118"/>
                </a:cubicBezTo>
                <a:cubicBezTo>
                  <a:pt x="2341381" y="1311175"/>
                  <a:pt x="2341532" y="1308238"/>
                  <a:pt x="2341428" y="1306150"/>
                </a:cubicBezTo>
                <a:cubicBezTo>
                  <a:pt x="2341324" y="1304058"/>
                  <a:pt x="2340974" y="1302929"/>
                  <a:pt x="2340444" y="1302285"/>
                </a:cubicBezTo>
                <a:cubicBezTo>
                  <a:pt x="2339911" y="1301639"/>
                  <a:pt x="2339005" y="1301181"/>
                  <a:pt x="2337128" y="1300831"/>
                </a:cubicBezTo>
                <a:cubicBezTo>
                  <a:pt x="2335248" y="1300481"/>
                  <a:pt x="2332529" y="1300298"/>
                  <a:pt x="2328876" y="1300061"/>
                </a:cubicBezTo>
                <a:cubicBezTo>
                  <a:pt x="2325226" y="1299825"/>
                  <a:pt x="2322517" y="1299651"/>
                  <a:pt x="2320535" y="1299771"/>
                </a:cubicBezTo>
                <a:cubicBezTo>
                  <a:pt x="2318554" y="1299888"/>
                  <a:pt x="2317390" y="1300251"/>
                  <a:pt x="2316419" y="1300998"/>
                </a:cubicBezTo>
                <a:cubicBezTo>
                  <a:pt x="2314479" y="1302491"/>
                  <a:pt x="2312911" y="1306421"/>
                  <a:pt x="2309961" y="1314781"/>
                </a:cubicBezTo>
                <a:cubicBezTo>
                  <a:pt x="2302624" y="1335601"/>
                  <a:pt x="2283428" y="1355970"/>
                  <a:pt x="2265214" y="1361913"/>
                </a:cubicBezTo>
                <a:cubicBezTo>
                  <a:pt x="2261378" y="1363165"/>
                  <a:pt x="2253384" y="1364339"/>
                  <a:pt x="2243132" y="1365421"/>
                </a:cubicBezTo>
                <a:cubicBezTo>
                  <a:pt x="2232880" y="1366499"/>
                  <a:pt x="2220505" y="1367421"/>
                  <a:pt x="2208445" y="1367922"/>
                </a:cubicBezTo>
                <a:cubicBezTo>
                  <a:pt x="2195830" y="1368446"/>
                  <a:pt x="2186511" y="1369184"/>
                  <a:pt x="2179972" y="1369203"/>
                </a:cubicBezTo>
                <a:cubicBezTo>
                  <a:pt x="2176704" y="1369212"/>
                  <a:pt x="2174130" y="1369051"/>
                  <a:pt x="2172079" y="1368518"/>
                </a:cubicBezTo>
                <a:cubicBezTo>
                  <a:pt x="2170028" y="1367985"/>
                  <a:pt x="2168334" y="1366925"/>
                  <a:pt x="2167618" y="1365178"/>
                </a:cubicBezTo>
                <a:cubicBezTo>
                  <a:pt x="2166905" y="1363430"/>
                  <a:pt x="2167205" y="1361459"/>
                  <a:pt x="2168000" y="1359165"/>
                </a:cubicBezTo>
                <a:cubicBezTo>
                  <a:pt x="2168798" y="1356875"/>
                  <a:pt x="2170158" y="1354168"/>
                  <a:pt x="2172044" y="1350831"/>
                </a:cubicBezTo>
                <a:cubicBezTo>
                  <a:pt x="2175811" y="1344153"/>
                  <a:pt x="2181688" y="1334976"/>
                  <a:pt x="2189331" y="1322279"/>
                </a:cubicBezTo>
                <a:cubicBezTo>
                  <a:pt x="2201770" y="1301617"/>
                  <a:pt x="2233612" y="1247232"/>
                  <a:pt x="2263186" y="1196397"/>
                </a:cubicBezTo>
                <a:cubicBezTo>
                  <a:pt x="2277974" y="1170980"/>
                  <a:pt x="2292201" y="1146447"/>
                  <a:pt x="2303148" y="1127447"/>
                </a:cubicBezTo>
                <a:cubicBezTo>
                  <a:pt x="2314097" y="1108448"/>
                  <a:pt x="2321819" y="1094880"/>
                  <a:pt x="2323438" y="1091757"/>
                </a:cubicBezTo>
                <a:cubicBezTo>
                  <a:pt x="2326390" y="1086056"/>
                  <a:pt x="2329333" y="1077262"/>
                  <a:pt x="2329845" y="1072908"/>
                </a:cubicBezTo>
                <a:cubicBezTo>
                  <a:pt x="2329971" y="1071823"/>
                  <a:pt x="2330027" y="1071003"/>
                  <a:pt x="2329936" y="1070524"/>
                </a:cubicBezTo>
                <a:cubicBezTo>
                  <a:pt x="2329845" y="1070044"/>
                  <a:pt x="2329763" y="1069826"/>
                  <a:pt x="2329103" y="1069404"/>
                </a:cubicBezTo>
                <a:cubicBezTo>
                  <a:pt x="2327788" y="1068555"/>
                  <a:pt x="2323911" y="1067612"/>
                  <a:pt x="2315895" y="1067072"/>
                </a:cubicBezTo>
                <a:cubicBezTo>
                  <a:pt x="2299864" y="1066000"/>
                  <a:pt x="2267223" y="1065997"/>
                  <a:pt x="2202022" y="1065997"/>
                </a:cubicBezTo>
                <a:close/>
                <a:moveTo>
                  <a:pt x="1280747" y="1088855"/>
                </a:moveTo>
                <a:cubicBezTo>
                  <a:pt x="1284259" y="1088845"/>
                  <a:pt x="1287858" y="1089104"/>
                  <a:pt x="1291549" y="1089643"/>
                </a:cubicBezTo>
                <a:cubicBezTo>
                  <a:pt x="1319451" y="1093700"/>
                  <a:pt x="1341290" y="1111924"/>
                  <a:pt x="1355469" y="1141050"/>
                </a:cubicBezTo>
                <a:cubicBezTo>
                  <a:pt x="1369649" y="1170179"/>
                  <a:pt x="1376321" y="1210226"/>
                  <a:pt x="1374299" y="1258484"/>
                </a:cubicBezTo>
                <a:cubicBezTo>
                  <a:pt x="1373040" y="1288506"/>
                  <a:pt x="1368898" y="1312462"/>
                  <a:pt x="1361643" y="1330724"/>
                </a:cubicBezTo>
                <a:cubicBezTo>
                  <a:pt x="1354391" y="1348989"/>
                  <a:pt x="1343958" y="1361597"/>
                  <a:pt x="1330239" y="1368597"/>
                </a:cubicBezTo>
                <a:cubicBezTo>
                  <a:pt x="1321738" y="1372935"/>
                  <a:pt x="1309779" y="1375058"/>
                  <a:pt x="1297621" y="1375133"/>
                </a:cubicBezTo>
                <a:cubicBezTo>
                  <a:pt x="1285463" y="1375212"/>
                  <a:pt x="1273129" y="1373238"/>
                  <a:pt x="1263902" y="1369048"/>
                </a:cubicBezTo>
                <a:cubicBezTo>
                  <a:pt x="1229227" y="1353298"/>
                  <a:pt x="1206865" y="1305664"/>
                  <a:pt x="1202874" y="1241172"/>
                </a:cubicBezTo>
                <a:cubicBezTo>
                  <a:pt x="1199836" y="1192046"/>
                  <a:pt x="1207073" y="1152198"/>
                  <a:pt x="1222549" y="1125501"/>
                </a:cubicBezTo>
                <a:cubicBezTo>
                  <a:pt x="1236088" y="1102142"/>
                  <a:pt x="1256164" y="1088918"/>
                  <a:pt x="1280747" y="1088855"/>
                </a:cubicBezTo>
                <a:close/>
                <a:moveTo>
                  <a:pt x="339501" y="1305582"/>
                </a:moveTo>
                <a:cubicBezTo>
                  <a:pt x="339615" y="1313008"/>
                  <a:pt x="339561" y="1327566"/>
                  <a:pt x="339728" y="1333213"/>
                </a:cubicBezTo>
                <a:cubicBezTo>
                  <a:pt x="340038" y="1343705"/>
                  <a:pt x="340438" y="1351295"/>
                  <a:pt x="340949" y="1356541"/>
                </a:cubicBezTo>
                <a:cubicBezTo>
                  <a:pt x="340968" y="1356727"/>
                  <a:pt x="340990" y="1356802"/>
                  <a:pt x="341009" y="1356985"/>
                </a:cubicBezTo>
                <a:cubicBezTo>
                  <a:pt x="339965" y="1353490"/>
                  <a:pt x="340031" y="1319683"/>
                  <a:pt x="339501" y="1305582"/>
                </a:cubicBezTo>
                <a:close/>
                <a:moveTo>
                  <a:pt x="1191710" y="1388357"/>
                </a:moveTo>
                <a:cubicBezTo>
                  <a:pt x="1191789" y="1388402"/>
                  <a:pt x="1191947" y="1387667"/>
                  <a:pt x="1192022" y="1387711"/>
                </a:cubicBezTo>
                <a:cubicBezTo>
                  <a:pt x="1191947" y="1387667"/>
                  <a:pt x="1191802" y="1388370"/>
                  <a:pt x="1191710" y="1388357"/>
                </a:cubicBezTo>
                <a:close/>
                <a:moveTo>
                  <a:pt x="1904393" y="1482918"/>
                </a:moveTo>
                <a:cubicBezTo>
                  <a:pt x="1904283" y="1482997"/>
                  <a:pt x="1904138" y="1483108"/>
                  <a:pt x="1903999" y="1483240"/>
                </a:cubicBezTo>
                <a:cubicBezTo>
                  <a:pt x="1903611" y="1483606"/>
                  <a:pt x="1903084" y="1484158"/>
                  <a:pt x="1902447" y="1484855"/>
                </a:cubicBezTo>
                <a:cubicBezTo>
                  <a:pt x="1901172" y="1486249"/>
                  <a:pt x="1899472" y="1488234"/>
                  <a:pt x="1897488" y="1490647"/>
                </a:cubicBezTo>
                <a:cubicBezTo>
                  <a:pt x="1893516" y="1495467"/>
                  <a:pt x="1888393" y="1502000"/>
                  <a:pt x="1883093" y="1509057"/>
                </a:cubicBezTo>
                <a:cubicBezTo>
                  <a:pt x="1872384" y="1523315"/>
                  <a:pt x="1853340" y="1544593"/>
                  <a:pt x="1840557" y="1556577"/>
                </a:cubicBezTo>
                <a:cubicBezTo>
                  <a:pt x="1834233" y="1562508"/>
                  <a:pt x="1828223" y="1568331"/>
                  <a:pt x="1823643" y="1572924"/>
                </a:cubicBezTo>
                <a:cubicBezTo>
                  <a:pt x="1821356" y="1575220"/>
                  <a:pt x="1819419" y="1577211"/>
                  <a:pt x="1817993" y="1578744"/>
                </a:cubicBezTo>
                <a:cubicBezTo>
                  <a:pt x="1816567" y="1580277"/>
                  <a:pt x="1815577" y="1581498"/>
                  <a:pt x="1815473" y="1581671"/>
                </a:cubicBezTo>
                <a:cubicBezTo>
                  <a:pt x="1815230" y="1582075"/>
                  <a:pt x="1815154" y="1583261"/>
                  <a:pt x="1815801" y="1584858"/>
                </a:cubicBezTo>
                <a:cubicBezTo>
                  <a:pt x="1816447" y="1586454"/>
                  <a:pt x="1817703" y="1588343"/>
                  <a:pt x="1819406" y="1590044"/>
                </a:cubicBezTo>
                <a:cubicBezTo>
                  <a:pt x="1822911" y="1593552"/>
                  <a:pt x="1824649" y="1594880"/>
                  <a:pt x="1830217" y="1594400"/>
                </a:cubicBezTo>
                <a:cubicBezTo>
                  <a:pt x="1835785" y="1593921"/>
                  <a:pt x="1845059" y="1591208"/>
                  <a:pt x="1862046" y="1585848"/>
                </a:cubicBezTo>
                <a:cubicBezTo>
                  <a:pt x="1897582" y="1574637"/>
                  <a:pt x="1928563" y="1556817"/>
                  <a:pt x="1955304" y="1532202"/>
                </a:cubicBezTo>
                <a:cubicBezTo>
                  <a:pt x="1958942" y="1528855"/>
                  <a:pt x="1962254" y="1525375"/>
                  <a:pt x="1964626" y="1522517"/>
                </a:cubicBezTo>
                <a:cubicBezTo>
                  <a:pt x="1965812" y="1521088"/>
                  <a:pt x="1966762" y="1519817"/>
                  <a:pt x="1967386" y="1518827"/>
                </a:cubicBezTo>
                <a:cubicBezTo>
                  <a:pt x="1967762" y="1518227"/>
                  <a:pt x="1967979" y="1517675"/>
                  <a:pt x="1968093" y="1517385"/>
                </a:cubicBezTo>
                <a:cubicBezTo>
                  <a:pt x="1968055" y="1517328"/>
                  <a:pt x="1968008" y="1517265"/>
                  <a:pt x="1967945" y="1517202"/>
                </a:cubicBezTo>
                <a:cubicBezTo>
                  <a:pt x="1967588" y="1516827"/>
                  <a:pt x="1966967" y="1516290"/>
                  <a:pt x="1966159" y="1515666"/>
                </a:cubicBezTo>
                <a:cubicBezTo>
                  <a:pt x="1964541" y="1514416"/>
                  <a:pt x="1962150" y="1512795"/>
                  <a:pt x="1959257" y="1510965"/>
                </a:cubicBezTo>
                <a:cubicBezTo>
                  <a:pt x="1953475" y="1507309"/>
                  <a:pt x="1945670" y="1502805"/>
                  <a:pt x="1937730" y="1498489"/>
                </a:cubicBezTo>
                <a:cubicBezTo>
                  <a:pt x="1929794" y="1494174"/>
                  <a:pt x="1921712" y="1490038"/>
                  <a:pt x="1915371" y="1487104"/>
                </a:cubicBezTo>
                <a:cubicBezTo>
                  <a:pt x="1912200" y="1485634"/>
                  <a:pt x="1909459" y="1484464"/>
                  <a:pt x="1907431" y="1483732"/>
                </a:cubicBezTo>
                <a:cubicBezTo>
                  <a:pt x="1906415" y="1483366"/>
                  <a:pt x="1905573" y="1483111"/>
                  <a:pt x="1904989" y="1482981"/>
                </a:cubicBezTo>
                <a:cubicBezTo>
                  <a:pt x="1904743" y="1482928"/>
                  <a:pt x="1904526" y="1482921"/>
                  <a:pt x="1904393" y="1482918"/>
                </a:cubicBezTo>
                <a:close/>
                <a:moveTo>
                  <a:pt x="1064105" y="1608589"/>
                </a:moveTo>
                <a:cubicBezTo>
                  <a:pt x="1063045" y="1608659"/>
                  <a:pt x="1059724" y="1608984"/>
                  <a:pt x="1055295" y="1609501"/>
                </a:cubicBezTo>
                <a:cubicBezTo>
                  <a:pt x="1050295" y="1610088"/>
                  <a:pt x="1043642" y="1610917"/>
                  <a:pt x="1036166" y="1611879"/>
                </a:cubicBezTo>
                <a:cubicBezTo>
                  <a:pt x="1021207" y="1613810"/>
                  <a:pt x="1002935" y="1616280"/>
                  <a:pt x="987854" y="1618460"/>
                </a:cubicBezTo>
                <a:cubicBezTo>
                  <a:pt x="975481" y="1620249"/>
                  <a:pt x="969235" y="1621337"/>
                  <a:pt x="967040" y="1622700"/>
                </a:cubicBezTo>
                <a:cubicBezTo>
                  <a:pt x="965945" y="1623381"/>
                  <a:pt x="965727" y="1623823"/>
                  <a:pt x="965630" y="1625028"/>
                </a:cubicBezTo>
                <a:cubicBezTo>
                  <a:pt x="965535" y="1626233"/>
                  <a:pt x="965838" y="1628160"/>
                  <a:pt x="966308" y="1630813"/>
                </a:cubicBezTo>
                <a:cubicBezTo>
                  <a:pt x="967336" y="1636649"/>
                  <a:pt x="969040" y="1646343"/>
                  <a:pt x="970090" y="1652352"/>
                </a:cubicBezTo>
                <a:cubicBezTo>
                  <a:pt x="971138" y="1658337"/>
                  <a:pt x="969585" y="1666854"/>
                  <a:pt x="961478" y="1690813"/>
                </a:cubicBezTo>
                <a:cubicBezTo>
                  <a:pt x="953368" y="1714772"/>
                  <a:pt x="938601" y="1754267"/>
                  <a:pt x="912854" y="1822071"/>
                </a:cubicBezTo>
                <a:cubicBezTo>
                  <a:pt x="905280" y="1842014"/>
                  <a:pt x="889192" y="1884963"/>
                  <a:pt x="877107" y="1917496"/>
                </a:cubicBezTo>
                <a:cubicBezTo>
                  <a:pt x="863122" y="1955139"/>
                  <a:pt x="854539" y="1976760"/>
                  <a:pt x="846817" y="1990211"/>
                </a:cubicBezTo>
                <a:cubicBezTo>
                  <a:pt x="839094" y="2003659"/>
                  <a:pt x="831993" y="2008968"/>
                  <a:pt x="821747" y="2013296"/>
                </a:cubicBezTo>
                <a:cubicBezTo>
                  <a:pt x="814571" y="2016328"/>
                  <a:pt x="810908" y="2018164"/>
                  <a:pt x="809240" y="2020110"/>
                </a:cubicBezTo>
                <a:cubicBezTo>
                  <a:pt x="808407" y="2021085"/>
                  <a:pt x="807956" y="2022094"/>
                  <a:pt x="807675" y="2023618"/>
                </a:cubicBezTo>
                <a:cubicBezTo>
                  <a:pt x="807391" y="2025139"/>
                  <a:pt x="807325" y="2027151"/>
                  <a:pt x="807325" y="2029810"/>
                </a:cubicBezTo>
                <a:cubicBezTo>
                  <a:pt x="807325" y="2032880"/>
                  <a:pt x="807571" y="2035933"/>
                  <a:pt x="807952" y="2038306"/>
                </a:cubicBezTo>
                <a:cubicBezTo>
                  <a:pt x="808145" y="2039492"/>
                  <a:pt x="808369" y="2040511"/>
                  <a:pt x="808599" y="2041252"/>
                </a:cubicBezTo>
                <a:cubicBezTo>
                  <a:pt x="808792" y="2041870"/>
                  <a:pt x="808962" y="2042113"/>
                  <a:pt x="808987" y="2042183"/>
                </a:cubicBezTo>
                <a:cubicBezTo>
                  <a:pt x="809221" y="2042230"/>
                  <a:pt x="809555" y="2042287"/>
                  <a:pt x="810022" y="2042347"/>
                </a:cubicBezTo>
                <a:cubicBezTo>
                  <a:pt x="811047" y="2042479"/>
                  <a:pt x="812552" y="2042608"/>
                  <a:pt x="814451" y="2042728"/>
                </a:cubicBezTo>
                <a:cubicBezTo>
                  <a:pt x="818252" y="2042974"/>
                  <a:pt x="823643" y="2043189"/>
                  <a:pt x="830205" y="2043359"/>
                </a:cubicBezTo>
                <a:cubicBezTo>
                  <a:pt x="843334" y="2043700"/>
                  <a:pt x="861160" y="2043870"/>
                  <a:pt x="880495" y="2043782"/>
                </a:cubicBezTo>
                <a:cubicBezTo>
                  <a:pt x="915671" y="2043624"/>
                  <a:pt x="933346" y="2043498"/>
                  <a:pt x="941756" y="2041829"/>
                </a:cubicBezTo>
                <a:cubicBezTo>
                  <a:pt x="945961" y="2040996"/>
                  <a:pt x="947586" y="2039914"/>
                  <a:pt x="948384" y="2038514"/>
                </a:cubicBezTo>
                <a:cubicBezTo>
                  <a:pt x="949765" y="2036097"/>
                  <a:pt x="949223" y="2027766"/>
                  <a:pt x="948623" y="2023536"/>
                </a:cubicBezTo>
                <a:cubicBezTo>
                  <a:pt x="947787" y="2020691"/>
                  <a:pt x="945254" y="2018706"/>
                  <a:pt x="944393" y="2018085"/>
                </a:cubicBezTo>
                <a:cubicBezTo>
                  <a:pt x="944393" y="2018085"/>
                  <a:pt x="940766" y="2015968"/>
                  <a:pt x="935289" y="2015514"/>
                </a:cubicBezTo>
                <a:cubicBezTo>
                  <a:pt x="929838" y="2015063"/>
                  <a:pt x="924072" y="2011593"/>
                  <a:pt x="919478" y="2006489"/>
                </a:cubicBezTo>
                <a:cubicBezTo>
                  <a:pt x="914885" y="2001385"/>
                  <a:pt x="911425" y="1995003"/>
                  <a:pt x="911425" y="1989170"/>
                </a:cubicBezTo>
                <a:cubicBezTo>
                  <a:pt x="911425" y="1986331"/>
                  <a:pt x="912557" y="1981413"/>
                  <a:pt x="914289" y="1975022"/>
                </a:cubicBezTo>
                <a:cubicBezTo>
                  <a:pt x="916024" y="1968634"/>
                  <a:pt x="918390" y="1960953"/>
                  <a:pt x="920927" y="1953335"/>
                </a:cubicBezTo>
                <a:cubicBezTo>
                  <a:pt x="923463" y="1945719"/>
                  <a:pt x="926169" y="1938171"/>
                  <a:pt x="928602" y="1932048"/>
                </a:cubicBezTo>
                <a:cubicBezTo>
                  <a:pt x="931034" y="1925925"/>
                  <a:pt x="933046" y="1921363"/>
                  <a:pt x="934747" y="1919136"/>
                </a:cubicBezTo>
                <a:cubicBezTo>
                  <a:pt x="935873" y="1917660"/>
                  <a:pt x="937642" y="1917218"/>
                  <a:pt x="940437" y="1916688"/>
                </a:cubicBezTo>
                <a:cubicBezTo>
                  <a:pt x="943235" y="1916158"/>
                  <a:pt x="947135" y="1915758"/>
                  <a:pt x="952434" y="1915445"/>
                </a:cubicBezTo>
                <a:cubicBezTo>
                  <a:pt x="963033" y="1914821"/>
                  <a:pt x="979223" y="1914568"/>
                  <a:pt x="1002964" y="1914568"/>
                </a:cubicBezTo>
                <a:cubicBezTo>
                  <a:pt x="1034938" y="1914568"/>
                  <a:pt x="1050998" y="1914433"/>
                  <a:pt x="1061235" y="1919319"/>
                </a:cubicBezTo>
                <a:cubicBezTo>
                  <a:pt x="1066354" y="1921764"/>
                  <a:pt x="1069872" y="1925543"/>
                  <a:pt x="1072806" y="1930896"/>
                </a:cubicBezTo>
                <a:cubicBezTo>
                  <a:pt x="1075739" y="1936249"/>
                  <a:pt x="1078190" y="1943190"/>
                  <a:pt x="1081452" y="1952382"/>
                </a:cubicBezTo>
                <a:cubicBezTo>
                  <a:pt x="1089900" y="1976186"/>
                  <a:pt x="1094124" y="1989098"/>
                  <a:pt x="1091752" y="1998369"/>
                </a:cubicBezTo>
                <a:cubicBezTo>
                  <a:pt x="1090566" y="2003003"/>
                  <a:pt x="1087591" y="2006517"/>
                  <a:pt x="1083029" y="2009501"/>
                </a:cubicBezTo>
                <a:cubicBezTo>
                  <a:pt x="1078465" y="2012489"/>
                  <a:pt x="1072285" y="2015079"/>
                  <a:pt x="1064200" y="2018214"/>
                </a:cubicBezTo>
                <a:cubicBezTo>
                  <a:pt x="1060563" y="2019624"/>
                  <a:pt x="1058862" y="2020687"/>
                  <a:pt x="1057878" y="2022514"/>
                </a:cubicBezTo>
                <a:cubicBezTo>
                  <a:pt x="1056894" y="2024341"/>
                  <a:pt x="1056534" y="2027413"/>
                  <a:pt x="1056534" y="2032842"/>
                </a:cubicBezTo>
                <a:cubicBezTo>
                  <a:pt x="1056534" y="2034504"/>
                  <a:pt x="1057430" y="2039343"/>
                  <a:pt x="1060159" y="2040555"/>
                </a:cubicBezTo>
                <a:cubicBezTo>
                  <a:pt x="1061768" y="2041243"/>
                  <a:pt x="1063963" y="2041870"/>
                  <a:pt x="1067660" y="2042309"/>
                </a:cubicBezTo>
                <a:cubicBezTo>
                  <a:pt x="1079919" y="2043766"/>
                  <a:pt x="1105023" y="2043577"/>
                  <a:pt x="1155102" y="2043161"/>
                </a:cubicBezTo>
                <a:cubicBezTo>
                  <a:pt x="1205180" y="2042744"/>
                  <a:pt x="1230281" y="2042514"/>
                  <a:pt x="1242653" y="2040782"/>
                </a:cubicBezTo>
                <a:cubicBezTo>
                  <a:pt x="1245552" y="2040479"/>
                  <a:pt x="1248183" y="2039359"/>
                  <a:pt x="1250915" y="2038454"/>
                </a:cubicBezTo>
                <a:cubicBezTo>
                  <a:pt x="1251647" y="2038056"/>
                  <a:pt x="1252543" y="2037678"/>
                  <a:pt x="1252931" y="2037246"/>
                </a:cubicBezTo>
                <a:cubicBezTo>
                  <a:pt x="1254205" y="2035833"/>
                  <a:pt x="1254407" y="2033804"/>
                  <a:pt x="1254650" y="2030476"/>
                </a:cubicBezTo>
                <a:cubicBezTo>
                  <a:pt x="1254890" y="2027145"/>
                  <a:pt x="1255066" y="2024672"/>
                  <a:pt x="1254987" y="2022902"/>
                </a:cubicBezTo>
                <a:cubicBezTo>
                  <a:pt x="1254909" y="2021132"/>
                  <a:pt x="1254615" y="2020167"/>
                  <a:pt x="1254063" y="2019457"/>
                </a:cubicBezTo>
                <a:cubicBezTo>
                  <a:pt x="1253514" y="2018751"/>
                  <a:pt x="1252530" y="2018126"/>
                  <a:pt x="1250688" y="2017463"/>
                </a:cubicBezTo>
                <a:cubicBezTo>
                  <a:pt x="1248845" y="2016801"/>
                  <a:pt x="1246218" y="2016132"/>
                  <a:pt x="1242691" y="2015246"/>
                </a:cubicBezTo>
                <a:cubicBezTo>
                  <a:pt x="1236442" y="2013672"/>
                  <a:pt x="1231603" y="2012669"/>
                  <a:pt x="1227010" y="2009448"/>
                </a:cubicBezTo>
                <a:cubicBezTo>
                  <a:pt x="1222420" y="2006224"/>
                  <a:pt x="1218297" y="2000931"/>
                  <a:pt x="1213202" y="1991098"/>
                </a:cubicBezTo>
                <a:cubicBezTo>
                  <a:pt x="1203013" y="1971432"/>
                  <a:pt x="1188710" y="1933275"/>
                  <a:pt x="1159155" y="1855187"/>
                </a:cubicBezTo>
                <a:cubicBezTo>
                  <a:pt x="1139458" y="1803140"/>
                  <a:pt x="1112089" y="1731456"/>
                  <a:pt x="1098339" y="1695895"/>
                </a:cubicBezTo>
                <a:cubicBezTo>
                  <a:pt x="1084582" y="1660321"/>
                  <a:pt x="1071642" y="1626066"/>
                  <a:pt x="1069437" y="1619318"/>
                </a:cubicBezTo>
                <a:cubicBezTo>
                  <a:pt x="1068402" y="1616148"/>
                  <a:pt x="1067162" y="1613264"/>
                  <a:pt x="1066042" y="1611239"/>
                </a:cubicBezTo>
                <a:cubicBezTo>
                  <a:pt x="1065481" y="1610230"/>
                  <a:pt x="1064948" y="1609428"/>
                  <a:pt x="1064544" y="1608962"/>
                </a:cubicBezTo>
                <a:cubicBezTo>
                  <a:pt x="1064339" y="1608722"/>
                  <a:pt x="1064150" y="1608624"/>
                  <a:pt x="1064096" y="1608589"/>
                </a:cubicBezTo>
                <a:close/>
                <a:moveTo>
                  <a:pt x="616146" y="1609485"/>
                </a:moveTo>
                <a:cubicBezTo>
                  <a:pt x="607597" y="1609189"/>
                  <a:pt x="599254" y="1609214"/>
                  <a:pt x="591317" y="1609608"/>
                </a:cubicBezTo>
                <a:cubicBezTo>
                  <a:pt x="522617" y="1613012"/>
                  <a:pt x="476352" y="1632655"/>
                  <a:pt x="431327" y="1677491"/>
                </a:cubicBezTo>
                <a:cubicBezTo>
                  <a:pt x="400744" y="1707948"/>
                  <a:pt x="385649" y="1734323"/>
                  <a:pt x="374848" y="1776162"/>
                </a:cubicBezTo>
                <a:cubicBezTo>
                  <a:pt x="366722" y="1807645"/>
                  <a:pt x="365952" y="1860449"/>
                  <a:pt x="373161" y="1893092"/>
                </a:cubicBezTo>
                <a:cubicBezTo>
                  <a:pt x="391085" y="1974271"/>
                  <a:pt x="454778" y="2032369"/>
                  <a:pt x="543677" y="2048454"/>
                </a:cubicBezTo>
                <a:cubicBezTo>
                  <a:pt x="595187" y="2057772"/>
                  <a:pt x="665837" y="2052239"/>
                  <a:pt x="721202" y="2034504"/>
                </a:cubicBezTo>
                <a:cubicBezTo>
                  <a:pt x="731701" y="2031142"/>
                  <a:pt x="739612" y="2028176"/>
                  <a:pt x="745205" y="2025495"/>
                </a:cubicBezTo>
                <a:cubicBezTo>
                  <a:pt x="750798" y="2022817"/>
                  <a:pt x="754025" y="2020359"/>
                  <a:pt x="755224" y="2018460"/>
                </a:cubicBezTo>
                <a:cubicBezTo>
                  <a:pt x="756177" y="2016952"/>
                  <a:pt x="757842" y="2012596"/>
                  <a:pt x="759593" y="2006830"/>
                </a:cubicBezTo>
                <a:cubicBezTo>
                  <a:pt x="761344" y="2001060"/>
                  <a:pt x="763281" y="1993767"/>
                  <a:pt x="765174" y="1985880"/>
                </a:cubicBezTo>
                <a:cubicBezTo>
                  <a:pt x="768959" y="1970107"/>
                  <a:pt x="772574" y="1951947"/>
                  <a:pt x="774256" y="1938827"/>
                </a:cubicBezTo>
                <a:cubicBezTo>
                  <a:pt x="774849" y="1934199"/>
                  <a:pt x="775309" y="1930780"/>
                  <a:pt x="775309" y="1928363"/>
                </a:cubicBezTo>
                <a:cubicBezTo>
                  <a:pt x="775309" y="1925950"/>
                  <a:pt x="774921" y="1924729"/>
                  <a:pt x="773991" y="1923799"/>
                </a:cubicBezTo>
                <a:cubicBezTo>
                  <a:pt x="773060" y="1922871"/>
                  <a:pt x="771233" y="1922073"/>
                  <a:pt x="768032" y="1921395"/>
                </a:cubicBezTo>
                <a:cubicBezTo>
                  <a:pt x="764833" y="1920720"/>
                  <a:pt x="760357" y="1920146"/>
                  <a:pt x="754325" y="1919338"/>
                </a:cubicBezTo>
                <a:cubicBezTo>
                  <a:pt x="750590" y="1918840"/>
                  <a:pt x="747817" y="1918477"/>
                  <a:pt x="745761" y="1918470"/>
                </a:cubicBezTo>
                <a:cubicBezTo>
                  <a:pt x="743704" y="1918464"/>
                  <a:pt x="742439" y="1918764"/>
                  <a:pt x="741300" y="1919524"/>
                </a:cubicBezTo>
                <a:cubicBezTo>
                  <a:pt x="739022" y="1921041"/>
                  <a:pt x="736880" y="1925193"/>
                  <a:pt x="732742" y="1933934"/>
                </a:cubicBezTo>
                <a:cubicBezTo>
                  <a:pt x="721013" y="1958704"/>
                  <a:pt x="703313" y="1977540"/>
                  <a:pt x="679748" y="1990315"/>
                </a:cubicBezTo>
                <a:cubicBezTo>
                  <a:pt x="670102" y="1995546"/>
                  <a:pt x="664625" y="1998363"/>
                  <a:pt x="657335" y="1999804"/>
                </a:cubicBezTo>
                <a:cubicBezTo>
                  <a:pt x="650042" y="2001246"/>
                  <a:pt x="641133" y="2001318"/>
                  <a:pt x="624361" y="2001318"/>
                </a:cubicBezTo>
                <a:cubicBezTo>
                  <a:pt x="593156" y="2001318"/>
                  <a:pt x="587206" y="2000334"/>
                  <a:pt x="570664" y="1992584"/>
                </a:cubicBezTo>
                <a:cubicBezTo>
                  <a:pt x="536065" y="1976372"/>
                  <a:pt x="508598" y="1940313"/>
                  <a:pt x="496447" y="1895512"/>
                </a:cubicBezTo>
                <a:cubicBezTo>
                  <a:pt x="489595" y="1870260"/>
                  <a:pt x="487093" y="1815768"/>
                  <a:pt x="491456" y="1787834"/>
                </a:cubicBezTo>
                <a:cubicBezTo>
                  <a:pt x="502573" y="1716642"/>
                  <a:pt x="533582" y="1669349"/>
                  <a:pt x="579345" y="1654923"/>
                </a:cubicBezTo>
                <a:cubicBezTo>
                  <a:pt x="612541" y="1644460"/>
                  <a:pt x="643461" y="1650652"/>
                  <a:pt x="677635" y="1674447"/>
                </a:cubicBezTo>
                <a:cubicBezTo>
                  <a:pt x="698351" y="1688873"/>
                  <a:pt x="713521" y="1710425"/>
                  <a:pt x="721745" y="1737002"/>
                </a:cubicBezTo>
                <a:cubicBezTo>
                  <a:pt x="723395" y="1742339"/>
                  <a:pt x="724606" y="1746289"/>
                  <a:pt x="725896" y="1749005"/>
                </a:cubicBezTo>
                <a:cubicBezTo>
                  <a:pt x="727186" y="1751721"/>
                  <a:pt x="728414" y="1753115"/>
                  <a:pt x="730332" y="1753929"/>
                </a:cubicBezTo>
                <a:cubicBezTo>
                  <a:pt x="734171" y="1755550"/>
                  <a:pt x="741893" y="1754456"/>
                  <a:pt x="757694" y="1751875"/>
                </a:cubicBezTo>
                <a:cubicBezTo>
                  <a:pt x="760335" y="1751446"/>
                  <a:pt x="762237" y="1751096"/>
                  <a:pt x="763382" y="1750588"/>
                </a:cubicBezTo>
                <a:cubicBezTo>
                  <a:pt x="764527" y="1750080"/>
                  <a:pt x="765000" y="1749617"/>
                  <a:pt x="765426" y="1748229"/>
                </a:cubicBezTo>
                <a:cubicBezTo>
                  <a:pt x="766284" y="1745453"/>
                  <a:pt x="765909" y="1738923"/>
                  <a:pt x="764877" y="1726011"/>
                </a:cubicBezTo>
                <a:cubicBezTo>
                  <a:pt x="763215" y="1705131"/>
                  <a:pt x="761268" y="1687201"/>
                  <a:pt x="759218" y="1673431"/>
                </a:cubicBezTo>
                <a:cubicBezTo>
                  <a:pt x="757167" y="1659662"/>
                  <a:pt x="754918" y="1649930"/>
                  <a:pt x="753032" y="1645990"/>
                </a:cubicBezTo>
                <a:cubicBezTo>
                  <a:pt x="751013" y="1641775"/>
                  <a:pt x="743899" y="1636690"/>
                  <a:pt x="733278" y="1632072"/>
                </a:cubicBezTo>
                <a:cubicBezTo>
                  <a:pt x="722657" y="1627454"/>
                  <a:pt x="708616" y="1623141"/>
                  <a:pt x="692871" y="1619545"/>
                </a:cubicBezTo>
                <a:cubicBezTo>
                  <a:pt x="669259" y="1614151"/>
                  <a:pt x="641793" y="1610372"/>
                  <a:pt x="616146" y="1609485"/>
                </a:cubicBezTo>
                <a:close/>
                <a:moveTo>
                  <a:pt x="1463617" y="1618040"/>
                </a:moveTo>
                <a:cubicBezTo>
                  <a:pt x="1419034" y="1618040"/>
                  <a:pt x="1397816" y="1618343"/>
                  <a:pt x="1373006" y="1618602"/>
                </a:cubicBezTo>
                <a:cubicBezTo>
                  <a:pt x="1354365" y="1619154"/>
                  <a:pt x="1306091" y="1619034"/>
                  <a:pt x="1304303" y="1620230"/>
                </a:cubicBezTo>
                <a:cubicBezTo>
                  <a:pt x="1302375" y="1620441"/>
                  <a:pt x="1300555" y="1620662"/>
                  <a:pt x="1299586" y="1620889"/>
                </a:cubicBezTo>
                <a:cubicBezTo>
                  <a:pt x="1299034" y="1621018"/>
                  <a:pt x="1298687" y="1621141"/>
                  <a:pt x="1298479" y="1621233"/>
                </a:cubicBezTo>
                <a:cubicBezTo>
                  <a:pt x="1298249" y="1621968"/>
                  <a:pt x="1297984" y="1623782"/>
                  <a:pt x="1297974" y="1626040"/>
                </a:cubicBezTo>
                <a:cubicBezTo>
                  <a:pt x="1297974" y="1628419"/>
                  <a:pt x="1298148" y="1631220"/>
                  <a:pt x="1298526" y="1633791"/>
                </a:cubicBezTo>
                <a:cubicBezTo>
                  <a:pt x="1299126" y="1637822"/>
                  <a:pt x="1299839" y="1639867"/>
                  <a:pt x="1301571" y="1641425"/>
                </a:cubicBezTo>
                <a:cubicBezTo>
                  <a:pt x="1303306" y="1642980"/>
                  <a:pt x="1306460" y="1644214"/>
                  <a:pt x="1312101" y="1645725"/>
                </a:cubicBezTo>
                <a:cubicBezTo>
                  <a:pt x="1317836" y="1647258"/>
                  <a:pt x="1322482" y="1648062"/>
                  <a:pt x="1326082" y="1651595"/>
                </a:cubicBezTo>
                <a:cubicBezTo>
                  <a:pt x="1329681" y="1655132"/>
                  <a:pt x="1331794" y="1660996"/>
                  <a:pt x="1333167" y="1672027"/>
                </a:cubicBezTo>
                <a:cubicBezTo>
                  <a:pt x="1335911" y="1694087"/>
                  <a:pt x="1335712" y="1737538"/>
                  <a:pt x="1335712" y="1827506"/>
                </a:cubicBezTo>
                <a:cubicBezTo>
                  <a:pt x="1335712" y="1890546"/>
                  <a:pt x="1335488" y="1930981"/>
                  <a:pt x="1334848" y="1956669"/>
                </a:cubicBezTo>
                <a:cubicBezTo>
                  <a:pt x="1334529" y="1969511"/>
                  <a:pt x="1334110" y="1978662"/>
                  <a:pt x="1333555" y="1985142"/>
                </a:cubicBezTo>
                <a:cubicBezTo>
                  <a:pt x="1332999" y="1991618"/>
                  <a:pt x="1332362" y="1995375"/>
                  <a:pt x="1331375" y="1997716"/>
                </a:cubicBezTo>
                <a:cubicBezTo>
                  <a:pt x="1329397" y="2002394"/>
                  <a:pt x="1327028" y="2005820"/>
                  <a:pt x="1322883" y="2008634"/>
                </a:cubicBezTo>
                <a:cubicBezTo>
                  <a:pt x="1318741" y="2011445"/>
                  <a:pt x="1312943" y="2013697"/>
                  <a:pt x="1303858" y="2016618"/>
                </a:cubicBezTo>
                <a:cubicBezTo>
                  <a:pt x="1302142" y="2017170"/>
                  <a:pt x="1301280" y="2017943"/>
                  <a:pt x="1300536" y="2020104"/>
                </a:cubicBezTo>
                <a:cubicBezTo>
                  <a:pt x="1299795" y="2022268"/>
                  <a:pt x="1299435" y="2025836"/>
                  <a:pt x="1299435" y="2031189"/>
                </a:cubicBezTo>
                <a:cubicBezTo>
                  <a:pt x="1299435" y="2033993"/>
                  <a:pt x="1299832" y="2035463"/>
                  <a:pt x="1300432" y="2036896"/>
                </a:cubicBezTo>
                <a:cubicBezTo>
                  <a:pt x="1302101" y="2040145"/>
                  <a:pt x="1308148" y="2041728"/>
                  <a:pt x="1311085" y="2042132"/>
                </a:cubicBezTo>
                <a:cubicBezTo>
                  <a:pt x="1323817" y="2043880"/>
                  <a:pt x="1349908" y="2043905"/>
                  <a:pt x="1401958" y="2043905"/>
                </a:cubicBezTo>
                <a:cubicBezTo>
                  <a:pt x="1454008" y="2043905"/>
                  <a:pt x="1480099" y="2043880"/>
                  <a:pt x="1492834" y="2042164"/>
                </a:cubicBezTo>
                <a:cubicBezTo>
                  <a:pt x="1499203" y="2041302"/>
                  <a:pt x="1502020" y="2040003"/>
                  <a:pt x="1503210" y="2038558"/>
                </a:cubicBezTo>
                <a:cubicBezTo>
                  <a:pt x="1504399" y="2037116"/>
                  <a:pt x="1504481" y="2034952"/>
                  <a:pt x="1504481" y="2031441"/>
                </a:cubicBezTo>
                <a:cubicBezTo>
                  <a:pt x="1504481" y="2027933"/>
                  <a:pt x="1504481" y="2025337"/>
                  <a:pt x="1504191" y="2023530"/>
                </a:cubicBezTo>
                <a:cubicBezTo>
                  <a:pt x="1503913" y="2021725"/>
                  <a:pt x="1503478" y="2020833"/>
                  <a:pt x="1502594" y="2020101"/>
                </a:cubicBezTo>
                <a:cubicBezTo>
                  <a:pt x="1500822" y="2018634"/>
                  <a:pt x="1496046" y="2017861"/>
                  <a:pt x="1486216" y="2016747"/>
                </a:cubicBezTo>
                <a:cubicBezTo>
                  <a:pt x="1470582" y="2014978"/>
                  <a:pt x="1463983" y="2012435"/>
                  <a:pt x="1456888" y="2005344"/>
                </a:cubicBezTo>
                <a:cubicBezTo>
                  <a:pt x="1452526" y="2000978"/>
                  <a:pt x="1449914" y="1998047"/>
                  <a:pt x="1448800" y="1987820"/>
                </a:cubicBezTo>
                <a:cubicBezTo>
                  <a:pt x="1447686" y="1977593"/>
                  <a:pt x="1447696" y="1959751"/>
                  <a:pt x="1447696" y="1924010"/>
                </a:cubicBezTo>
                <a:cubicBezTo>
                  <a:pt x="1447696" y="1888266"/>
                  <a:pt x="1447462" y="1870436"/>
                  <a:pt x="1452588" y="1860849"/>
                </a:cubicBezTo>
                <a:cubicBezTo>
                  <a:pt x="1455153" y="1856058"/>
                  <a:pt x="1459298" y="1853559"/>
                  <a:pt x="1464876" y="1852537"/>
                </a:cubicBezTo>
                <a:cubicBezTo>
                  <a:pt x="1470453" y="1851518"/>
                  <a:pt x="1477560" y="1851739"/>
                  <a:pt x="1486976" y="1852001"/>
                </a:cubicBezTo>
                <a:cubicBezTo>
                  <a:pt x="1505361" y="1852515"/>
                  <a:pt x="1514840" y="1852808"/>
                  <a:pt x="1521181" y="1854196"/>
                </a:cubicBezTo>
                <a:cubicBezTo>
                  <a:pt x="1527525" y="1855581"/>
                  <a:pt x="1530626" y="1858234"/>
                  <a:pt x="1535377" y="1862789"/>
                </a:cubicBezTo>
                <a:cubicBezTo>
                  <a:pt x="1544017" y="1871076"/>
                  <a:pt x="1550228" y="1885550"/>
                  <a:pt x="1556411" y="1910748"/>
                </a:cubicBezTo>
                <a:lnTo>
                  <a:pt x="1556411" y="1910748"/>
                </a:lnTo>
                <a:lnTo>
                  <a:pt x="1556411" y="1910748"/>
                </a:lnTo>
                <a:cubicBezTo>
                  <a:pt x="1556462" y="1910777"/>
                  <a:pt x="1556635" y="1910947"/>
                  <a:pt x="1557030" y="1911089"/>
                </a:cubicBezTo>
                <a:cubicBezTo>
                  <a:pt x="1557742" y="1911344"/>
                  <a:pt x="1558913" y="1911597"/>
                  <a:pt x="1560367" y="1911773"/>
                </a:cubicBezTo>
                <a:cubicBezTo>
                  <a:pt x="1563275" y="1912124"/>
                  <a:pt x="1567345" y="1912209"/>
                  <a:pt x="1571834" y="1911896"/>
                </a:cubicBezTo>
                <a:cubicBezTo>
                  <a:pt x="1577597" y="1911493"/>
                  <a:pt x="1583209" y="1907770"/>
                  <a:pt x="1584490" y="1902723"/>
                </a:cubicBezTo>
                <a:cubicBezTo>
                  <a:pt x="1586329" y="1893515"/>
                  <a:pt x="1586174" y="1874464"/>
                  <a:pt x="1585752" y="1836537"/>
                </a:cubicBezTo>
                <a:cubicBezTo>
                  <a:pt x="1585329" y="1798610"/>
                  <a:pt x="1585067" y="1779563"/>
                  <a:pt x="1583077" y="1770490"/>
                </a:cubicBezTo>
                <a:cubicBezTo>
                  <a:pt x="1582083" y="1765951"/>
                  <a:pt x="1580824" y="1764166"/>
                  <a:pt x="1579105" y="1763251"/>
                </a:cubicBezTo>
                <a:cubicBezTo>
                  <a:pt x="1577383" y="1762336"/>
                  <a:pt x="1574654" y="1762244"/>
                  <a:pt x="1570711" y="1762244"/>
                </a:cubicBezTo>
                <a:cubicBezTo>
                  <a:pt x="1562979" y="1762248"/>
                  <a:pt x="1559152" y="1762487"/>
                  <a:pt x="1557607" y="1763427"/>
                </a:cubicBezTo>
                <a:cubicBezTo>
                  <a:pt x="1556834" y="1763901"/>
                  <a:pt x="1556399" y="1764494"/>
                  <a:pt x="1555951" y="1765787"/>
                </a:cubicBezTo>
                <a:cubicBezTo>
                  <a:pt x="1555499" y="1767083"/>
                  <a:pt x="1555146" y="1769017"/>
                  <a:pt x="1554711" y="1771635"/>
                </a:cubicBezTo>
                <a:cubicBezTo>
                  <a:pt x="1552481" y="1785030"/>
                  <a:pt x="1547856" y="1793837"/>
                  <a:pt x="1538613" y="1802206"/>
                </a:cubicBezTo>
                <a:cubicBezTo>
                  <a:pt x="1535440" y="1805080"/>
                  <a:pt x="1531869" y="1806897"/>
                  <a:pt x="1524954" y="1807970"/>
                </a:cubicBezTo>
                <a:cubicBezTo>
                  <a:pt x="1518036" y="1809039"/>
                  <a:pt x="1507620" y="1809515"/>
                  <a:pt x="1489989" y="1809995"/>
                </a:cubicBezTo>
                <a:cubicBezTo>
                  <a:pt x="1479816" y="1810272"/>
                  <a:pt x="1472140" y="1810503"/>
                  <a:pt x="1466144" y="1809433"/>
                </a:cubicBezTo>
                <a:cubicBezTo>
                  <a:pt x="1460147" y="1808364"/>
                  <a:pt x="1455724" y="1805768"/>
                  <a:pt x="1452964" y="1800739"/>
                </a:cubicBezTo>
                <a:cubicBezTo>
                  <a:pt x="1447447" y="1790686"/>
                  <a:pt x="1447680" y="1771904"/>
                  <a:pt x="1447680" y="1734286"/>
                </a:cubicBezTo>
                <a:cubicBezTo>
                  <a:pt x="1447677" y="1696667"/>
                  <a:pt x="1447418" y="1677847"/>
                  <a:pt x="1453525" y="1667756"/>
                </a:cubicBezTo>
                <a:cubicBezTo>
                  <a:pt x="1456579" y="1662712"/>
                  <a:pt x="1461390" y="1660157"/>
                  <a:pt x="1467961" y="1659075"/>
                </a:cubicBezTo>
                <a:cubicBezTo>
                  <a:pt x="1474535" y="1657993"/>
                  <a:pt x="1483005" y="1658195"/>
                  <a:pt x="1494244" y="1658434"/>
                </a:cubicBezTo>
                <a:cubicBezTo>
                  <a:pt x="1506635" y="1658699"/>
                  <a:pt x="1519210" y="1659286"/>
                  <a:pt x="1529506" y="1660018"/>
                </a:cubicBezTo>
                <a:cubicBezTo>
                  <a:pt x="1539803" y="1660750"/>
                  <a:pt x="1547679" y="1661576"/>
                  <a:pt x="1551254" y="1662513"/>
                </a:cubicBezTo>
                <a:cubicBezTo>
                  <a:pt x="1574032" y="1668485"/>
                  <a:pt x="1590493" y="1688390"/>
                  <a:pt x="1598837" y="1719380"/>
                </a:cubicBezTo>
                <a:cubicBezTo>
                  <a:pt x="1599739" y="1722730"/>
                  <a:pt x="1600420" y="1725207"/>
                  <a:pt x="1601136" y="1726929"/>
                </a:cubicBezTo>
                <a:cubicBezTo>
                  <a:pt x="1601853" y="1728652"/>
                  <a:pt x="1602524" y="1729544"/>
                  <a:pt x="1603521" y="1730169"/>
                </a:cubicBezTo>
                <a:cubicBezTo>
                  <a:pt x="1605515" y="1731424"/>
                  <a:pt x="1609764" y="1731604"/>
                  <a:pt x="1618603" y="1731604"/>
                </a:cubicBezTo>
                <a:cubicBezTo>
                  <a:pt x="1623023" y="1731604"/>
                  <a:pt x="1626231" y="1731544"/>
                  <a:pt x="1628259" y="1730822"/>
                </a:cubicBezTo>
                <a:cubicBezTo>
                  <a:pt x="1630284" y="1730100"/>
                  <a:pt x="1631382" y="1728967"/>
                  <a:pt x="1632262" y="1725771"/>
                </a:cubicBezTo>
                <a:cubicBezTo>
                  <a:pt x="1634023" y="1719377"/>
                  <a:pt x="1633559" y="1705286"/>
                  <a:pt x="1632417" y="1677324"/>
                </a:cubicBezTo>
                <a:cubicBezTo>
                  <a:pt x="1631789" y="1661958"/>
                  <a:pt x="1631051" y="1647706"/>
                  <a:pt x="1630367" y="1637147"/>
                </a:cubicBezTo>
                <a:cubicBezTo>
                  <a:pt x="1630023" y="1631867"/>
                  <a:pt x="1629691" y="1627510"/>
                  <a:pt x="1629398" y="1624406"/>
                </a:cubicBezTo>
                <a:cubicBezTo>
                  <a:pt x="1629250" y="1622854"/>
                  <a:pt x="1629114" y="1621614"/>
                  <a:pt x="1628991" y="1620753"/>
                </a:cubicBezTo>
                <a:cubicBezTo>
                  <a:pt x="1628956" y="1620517"/>
                  <a:pt x="1628931" y="1620387"/>
                  <a:pt x="1628900" y="1620211"/>
                </a:cubicBezTo>
                <a:cubicBezTo>
                  <a:pt x="1628344" y="1620138"/>
                  <a:pt x="1627521" y="1620059"/>
                  <a:pt x="1626423" y="1619984"/>
                </a:cubicBezTo>
                <a:cubicBezTo>
                  <a:pt x="1624152" y="1619826"/>
                  <a:pt x="1620814" y="1619677"/>
                  <a:pt x="1616540" y="1619532"/>
                </a:cubicBezTo>
                <a:cubicBezTo>
                  <a:pt x="1607998" y="1619242"/>
                  <a:pt x="1595714" y="1618977"/>
                  <a:pt x="1580622" y="1618756"/>
                </a:cubicBezTo>
                <a:cubicBezTo>
                  <a:pt x="1550436" y="1618315"/>
                  <a:pt x="1509001" y="1618040"/>
                  <a:pt x="1463607" y="1618040"/>
                </a:cubicBezTo>
                <a:close/>
                <a:moveTo>
                  <a:pt x="1744609" y="1618040"/>
                </a:moveTo>
                <a:cubicBezTo>
                  <a:pt x="1721631" y="1618173"/>
                  <a:pt x="1707467" y="1618573"/>
                  <a:pt x="1698855" y="1619630"/>
                </a:cubicBezTo>
                <a:cubicBezTo>
                  <a:pt x="1694549" y="1620160"/>
                  <a:pt x="1691650" y="1620864"/>
                  <a:pt x="1689820" y="1621684"/>
                </a:cubicBezTo>
                <a:cubicBezTo>
                  <a:pt x="1687994" y="1622501"/>
                  <a:pt x="1687265" y="1623308"/>
                  <a:pt x="1686820" y="1624356"/>
                </a:cubicBezTo>
                <a:cubicBezTo>
                  <a:pt x="1685937" y="1626453"/>
                  <a:pt x="1686678" y="1630381"/>
                  <a:pt x="1686391" y="1636028"/>
                </a:cubicBezTo>
                <a:cubicBezTo>
                  <a:pt x="1686265" y="1638529"/>
                  <a:pt x="1686618" y="1639693"/>
                  <a:pt x="1688565" y="1641195"/>
                </a:cubicBezTo>
                <a:cubicBezTo>
                  <a:pt x="1690511" y="1642696"/>
                  <a:pt x="1694306" y="1644274"/>
                  <a:pt x="1700622" y="1646274"/>
                </a:cubicBezTo>
                <a:cubicBezTo>
                  <a:pt x="1707562" y="1648466"/>
                  <a:pt x="1713000" y="1649693"/>
                  <a:pt x="1717215" y="1653529"/>
                </a:cubicBezTo>
                <a:cubicBezTo>
                  <a:pt x="1721429" y="1657368"/>
                  <a:pt x="1723991" y="1663557"/>
                  <a:pt x="1725574" y="1674964"/>
                </a:cubicBezTo>
                <a:cubicBezTo>
                  <a:pt x="1728748" y="1697781"/>
                  <a:pt x="1728227" y="1742267"/>
                  <a:pt x="1727732" y="1834856"/>
                </a:cubicBezTo>
                <a:cubicBezTo>
                  <a:pt x="1727303" y="1914868"/>
                  <a:pt x="1727091" y="1954852"/>
                  <a:pt x="1725946" y="1975984"/>
                </a:cubicBezTo>
                <a:cubicBezTo>
                  <a:pt x="1725372" y="1986552"/>
                  <a:pt x="1724580" y="1992416"/>
                  <a:pt x="1723322" y="1996341"/>
                </a:cubicBezTo>
                <a:cubicBezTo>
                  <a:pt x="1722060" y="2000265"/>
                  <a:pt x="1720208" y="2002189"/>
                  <a:pt x="1718139" y="2004259"/>
                </a:cubicBezTo>
                <a:cubicBezTo>
                  <a:pt x="1713281" y="2009116"/>
                  <a:pt x="1704827" y="2013826"/>
                  <a:pt x="1698521" y="2015113"/>
                </a:cubicBezTo>
                <a:cubicBezTo>
                  <a:pt x="1694202" y="2015997"/>
                  <a:pt x="1691833" y="2016921"/>
                  <a:pt x="1690303" y="2018473"/>
                </a:cubicBezTo>
                <a:cubicBezTo>
                  <a:pt x="1688773" y="2020025"/>
                  <a:pt x="1687805" y="2022504"/>
                  <a:pt x="1686833" y="2026993"/>
                </a:cubicBezTo>
                <a:cubicBezTo>
                  <a:pt x="1686202" y="2029918"/>
                  <a:pt x="1685773" y="2033044"/>
                  <a:pt x="1685603" y="2035656"/>
                </a:cubicBezTo>
                <a:cubicBezTo>
                  <a:pt x="1685439" y="2038132"/>
                  <a:pt x="1685603" y="2040094"/>
                  <a:pt x="1685789" y="2040763"/>
                </a:cubicBezTo>
                <a:cubicBezTo>
                  <a:pt x="1685991" y="2040851"/>
                  <a:pt x="1686297" y="2040971"/>
                  <a:pt x="1686817" y="2041097"/>
                </a:cubicBezTo>
                <a:cubicBezTo>
                  <a:pt x="1687697" y="2041306"/>
                  <a:pt x="1689439" y="2041501"/>
                  <a:pt x="1691155" y="2041694"/>
                </a:cubicBezTo>
                <a:cubicBezTo>
                  <a:pt x="1692852" y="2042949"/>
                  <a:pt x="1743296" y="2042577"/>
                  <a:pt x="1763302" y="2043038"/>
                </a:cubicBezTo>
                <a:cubicBezTo>
                  <a:pt x="1788299" y="2043161"/>
                  <a:pt x="1808779" y="2043359"/>
                  <a:pt x="1853403" y="2043142"/>
                </a:cubicBezTo>
                <a:cubicBezTo>
                  <a:pt x="1935244" y="2042744"/>
                  <a:pt x="1976348" y="2042485"/>
                  <a:pt x="1998150" y="2040744"/>
                </a:cubicBezTo>
                <a:cubicBezTo>
                  <a:pt x="2013853" y="2039085"/>
                  <a:pt x="2017951" y="2037552"/>
                  <a:pt x="2019487" y="2036593"/>
                </a:cubicBezTo>
                <a:cubicBezTo>
                  <a:pt x="2022279" y="2034851"/>
                  <a:pt x="2022837" y="2032804"/>
                  <a:pt x="2023910" y="2029255"/>
                </a:cubicBezTo>
                <a:cubicBezTo>
                  <a:pt x="2026187" y="2021719"/>
                  <a:pt x="2031014" y="1998173"/>
                  <a:pt x="2034503" y="1977394"/>
                </a:cubicBezTo>
                <a:cubicBezTo>
                  <a:pt x="2037995" y="1956574"/>
                  <a:pt x="2041512" y="1935638"/>
                  <a:pt x="2042313" y="1930865"/>
                </a:cubicBezTo>
                <a:cubicBezTo>
                  <a:pt x="2042679" y="1928698"/>
                  <a:pt x="2042903" y="1927114"/>
                  <a:pt x="2042824" y="1926253"/>
                </a:cubicBezTo>
                <a:cubicBezTo>
                  <a:pt x="2042749" y="1925388"/>
                  <a:pt x="2042736" y="1925328"/>
                  <a:pt x="2041969" y="1924969"/>
                </a:cubicBezTo>
                <a:cubicBezTo>
                  <a:pt x="2040430" y="1924253"/>
                  <a:pt x="2035294" y="1924032"/>
                  <a:pt x="2025260" y="1924032"/>
                </a:cubicBezTo>
                <a:cubicBezTo>
                  <a:pt x="2020241" y="1924032"/>
                  <a:pt x="2016503" y="1924035"/>
                  <a:pt x="2013689" y="1924354"/>
                </a:cubicBezTo>
                <a:cubicBezTo>
                  <a:pt x="2010872" y="1924669"/>
                  <a:pt x="2009039" y="1925262"/>
                  <a:pt x="2007503" y="1926388"/>
                </a:cubicBezTo>
                <a:cubicBezTo>
                  <a:pt x="2004430" y="1928638"/>
                  <a:pt x="2002143" y="1933713"/>
                  <a:pt x="1997651" y="1944360"/>
                </a:cubicBezTo>
                <a:cubicBezTo>
                  <a:pt x="1985370" y="1973454"/>
                  <a:pt x="1964979" y="1994214"/>
                  <a:pt x="1943137" y="1999145"/>
                </a:cubicBezTo>
                <a:cubicBezTo>
                  <a:pt x="1926011" y="2003012"/>
                  <a:pt x="1899961" y="2004577"/>
                  <a:pt x="1871141" y="2003546"/>
                </a:cubicBezTo>
                <a:cubicBezTo>
                  <a:pt x="1863425" y="2003268"/>
                  <a:pt x="1857557" y="2003120"/>
                  <a:pt x="1852873" y="2001602"/>
                </a:cubicBezTo>
                <a:cubicBezTo>
                  <a:pt x="1848192" y="2000085"/>
                  <a:pt x="1844791" y="1996953"/>
                  <a:pt x="1842756" y="1991486"/>
                </a:cubicBezTo>
                <a:cubicBezTo>
                  <a:pt x="1838690" y="1980555"/>
                  <a:pt x="1838863" y="1960252"/>
                  <a:pt x="1838863" y="1919300"/>
                </a:cubicBezTo>
                <a:cubicBezTo>
                  <a:pt x="1838863" y="1884600"/>
                  <a:pt x="1838696" y="1867332"/>
                  <a:pt x="1842633" y="1857966"/>
                </a:cubicBezTo>
                <a:cubicBezTo>
                  <a:pt x="1844605" y="1853285"/>
                  <a:pt x="1847911" y="1850635"/>
                  <a:pt x="1852349" y="1849465"/>
                </a:cubicBezTo>
                <a:cubicBezTo>
                  <a:pt x="1856788" y="1848294"/>
                  <a:pt x="1862324" y="1848338"/>
                  <a:pt x="1869620" y="1848342"/>
                </a:cubicBezTo>
                <a:cubicBezTo>
                  <a:pt x="1877693" y="1848348"/>
                  <a:pt x="1886368" y="1848723"/>
                  <a:pt x="1893876" y="1849335"/>
                </a:cubicBezTo>
                <a:cubicBezTo>
                  <a:pt x="1901384" y="1849944"/>
                  <a:pt x="1907658" y="1850755"/>
                  <a:pt x="1911216" y="1851742"/>
                </a:cubicBezTo>
                <a:cubicBezTo>
                  <a:pt x="1925503" y="1855711"/>
                  <a:pt x="1935510" y="1869171"/>
                  <a:pt x="1938576" y="1887830"/>
                </a:cubicBezTo>
                <a:cubicBezTo>
                  <a:pt x="1939058" y="1890761"/>
                  <a:pt x="1939538" y="1892903"/>
                  <a:pt x="1940216" y="1894288"/>
                </a:cubicBezTo>
                <a:cubicBezTo>
                  <a:pt x="1940894" y="1895669"/>
                  <a:pt x="1941620" y="1896357"/>
                  <a:pt x="1943191" y="1896881"/>
                </a:cubicBezTo>
                <a:cubicBezTo>
                  <a:pt x="1946314" y="1897918"/>
                  <a:pt x="1952957" y="1897502"/>
                  <a:pt x="1965389" y="1896117"/>
                </a:cubicBezTo>
                <a:cubicBezTo>
                  <a:pt x="1965421" y="1896083"/>
                  <a:pt x="1965437" y="1896042"/>
                  <a:pt x="1965468" y="1895982"/>
                </a:cubicBezTo>
                <a:cubicBezTo>
                  <a:pt x="1965664" y="1895603"/>
                  <a:pt x="1965938" y="1894799"/>
                  <a:pt x="1966178" y="1893622"/>
                </a:cubicBezTo>
                <a:cubicBezTo>
                  <a:pt x="1966658" y="1891266"/>
                  <a:pt x="1967065" y="1887408"/>
                  <a:pt x="1967367" y="1881811"/>
                </a:cubicBezTo>
                <a:cubicBezTo>
                  <a:pt x="1967970" y="1870616"/>
                  <a:pt x="1968200" y="1852420"/>
                  <a:pt x="1968200" y="1824519"/>
                </a:cubicBezTo>
                <a:cubicBezTo>
                  <a:pt x="1968200" y="1788165"/>
                  <a:pt x="1968147" y="1769891"/>
                  <a:pt x="1966380" y="1761333"/>
                </a:cubicBezTo>
                <a:cubicBezTo>
                  <a:pt x="1965500" y="1757055"/>
                  <a:pt x="1964371" y="1755500"/>
                  <a:pt x="1962850" y="1754765"/>
                </a:cubicBezTo>
                <a:cubicBezTo>
                  <a:pt x="1961333" y="1754030"/>
                  <a:pt x="1958790" y="1754087"/>
                  <a:pt x="1955093" y="1754323"/>
                </a:cubicBezTo>
                <a:cubicBezTo>
                  <a:pt x="1948109" y="1754765"/>
                  <a:pt x="1944585" y="1755257"/>
                  <a:pt x="1942844" y="1756446"/>
                </a:cubicBezTo>
                <a:cubicBezTo>
                  <a:pt x="1941976" y="1757043"/>
                  <a:pt x="1941390" y="1757815"/>
                  <a:pt x="1940800" y="1759191"/>
                </a:cubicBezTo>
                <a:cubicBezTo>
                  <a:pt x="1940210" y="1760563"/>
                  <a:pt x="1939677" y="1762500"/>
                  <a:pt x="1939043" y="1765099"/>
                </a:cubicBezTo>
                <a:cubicBezTo>
                  <a:pt x="1934885" y="1782143"/>
                  <a:pt x="1929708" y="1792929"/>
                  <a:pt x="1919456" y="1799251"/>
                </a:cubicBezTo>
                <a:cubicBezTo>
                  <a:pt x="1909204" y="1805569"/>
                  <a:pt x="1894365" y="1807313"/>
                  <a:pt x="1870986" y="1807313"/>
                </a:cubicBezTo>
                <a:cubicBezTo>
                  <a:pt x="1863349" y="1807313"/>
                  <a:pt x="1857551" y="1807348"/>
                  <a:pt x="1852923" y="1806124"/>
                </a:cubicBezTo>
                <a:cubicBezTo>
                  <a:pt x="1848293" y="1804903"/>
                  <a:pt x="1844860" y="1802159"/>
                  <a:pt x="1842807" y="1797279"/>
                </a:cubicBezTo>
                <a:cubicBezTo>
                  <a:pt x="1838693" y="1787515"/>
                  <a:pt x="1838863" y="1769459"/>
                  <a:pt x="1838863" y="1733181"/>
                </a:cubicBezTo>
                <a:cubicBezTo>
                  <a:pt x="1838863" y="1696904"/>
                  <a:pt x="1838617" y="1678765"/>
                  <a:pt x="1844296" y="1668914"/>
                </a:cubicBezTo>
                <a:cubicBezTo>
                  <a:pt x="1847135" y="1663990"/>
                  <a:pt x="1851643" y="1661412"/>
                  <a:pt x="1857778" y="1660239"/>
                </a:cubicBezTo>
                <a:cubicBezTo>
                  <a:pt x="1863911" y="1659068"/>
                  <a:pt x="1871788" y="1659103"/>
                  <a:pt x="1882239" y="1659119"/>
                </a:cubicBezTo>
                <a:cubicBezTo>
                  <a:pt x="1916494" y="1659176"/>
                  <a:pt x="1926828" y="1660302"/>
                  <a:pt x="1937885" y="1665324"/>
                </a:cubicBezTo>
                <a:cubicBezTo>
                  <a:pt x="1953983" y="1672630"/>
                  <a:pt x="1967367" y="1691147"/>
                  <a:pt x="1972954" y="1713245"/>
                </a:cubicBezTo>
                <a:cubicBezTo>
                  <a:pt x="1973891" y="1716948"/>
                  <a:pt x="1974598" y="1719702"/>
                  <a:pt x="1975333" y="1721661"/>
                </a:cubicBezTo>
                <a:cubicBezTo>
                  <a:pt x="1976068" y="1723620"/>
                  <a:pt x="1976787" y="1724718"/>
                  <a:pt x="1977762" y="1725469"/>
                </a:cubicBezTo>
                <a:cubicBezTo>
                  <a:pt x="1979711" y="1726973"/>
                  <a:pt x="1983629" y="1727361"/>
                  <a:pt x="1991989" y="1727847"/>
                </a:cubicBezTo>
                <a:cubicBezTo>
                  <a:pt x="1996169" y="1728090"/>
                  <a:pt x="1999216" y="1728204"/>
                  <a:pt x="2001105" y="1727680"/>
                </a:cubicBezTo>
                <a:cubicBezTo>
                  <a:pt x="2002998" y="1727156"/>
                  <a:pt x="2003926" y="1726317"/>
                  <a:pt x="2004742" y="1723585"/>
                </a:cubicBezTo>
                <a:cubicBezTo>
                  <a:pt x="2006370" y="1718115"/>
                  <a:pt x="2005966" y="1705522"/>
                  <a:pt x="2004897" y="1680592"/>
                </a:cubicBezTo>
                <a:cubicBezTo>
                  <a:pt x="2004307" y="1666892"/>
                  <a:pt x="2003556" y="1653640"/>
                  <a:pt x="2002831" y="1643334"/>
                </a:cubicBezTo>
                <a:cubicBezTo>
                  <a:pt x="2002468" y="1638182"/>
                  <a:pt x="2002109" y="1633766"/>
                  <a:pt x="2001777" y="1630406"/>
                </a:cubicBezTo>
                <a:cubicBezTo>
                  <a:pt x="2001449" y="1627050"/>
                  <a:pt x="2001105" y="1624636"/>
                  <a:pt x="2000929" y="1623961"/>
                </a:cubicBezTo>
                <a:cubicBezTo>
                  <a:pt x="2000695" y="1623075"/>
                  <a:pt x="2000528" y="1622526"/>
                  <a:pt x="2000251" y="1622138"/>
                </a:cubicBezTo>
                <a:cubicBezTo>
                  <a:pt x="1999973" y="1621753"/>
                  <a:pt x="1999541" y="1621365"/>
                  <a:pt x="1998370" y="1620936"/>
                </a:cubicBezTo>
                <a:cubicBezTo>
                  <a:pt x="1996033" y="1620081"/>
                  <a:pt x="1990982" y="1619372"/>
                  <a:pt x="1981077" y="1618930"/>
                </a:cubicBezTo>
                <a:cubicBezTo>
                  <a:pt x="1961266" y="1618044"/>
                  <a:pt x="1921904" y="1618040"/>
                  <a:pt x="1843226" y="1618040"/>
                </a:cubicBezTo>
                <a:cubicBezTo>
                  <a:pt x="1799372" y="1618040"/>
                  <a:pt x="1767583" y="1617908"/>
                  <a:pt x="1744609" y="1618040"/>
                </a:cubicBezTo>
                <a:close/>
                <a:moveTo>
                  <a:pt x="1000090" y="1727027"/>
                </a:moveTo>
                <a:cubicBezTo>
                  <a:pt x="1000352" y="1727036"/>
                  <a:pt x="1000611" y="1727084"/>
                  <a:pt x="1000853" y="1727182"/>
                </a:cubicBezTo>
                <a:cubicBezTo>
                  <a:pt x="1001828" y="1727570"/>
                  <a:pt x="1002333" y="1728298"/>
                  <a:pt x="1002800" y="1729115"/>
                </a:cubicBezTo>
                <a:cubicBezTo>
                  <a:pt x="1003737" y="1730749"/>
                  <a:pt x="1004497" y="1733125"/>
                  <a:pt x="1005443" y="1736386"/>
                </a:cubicBezTo>
                <a:cubicBezTo>
                  <a:pt x="1007121" y="1742162"/>
                  <a:pt x="1013926" y="1761809"/>
                  <a:pt x="1021834" y="1783976"/>
                </a:cubicBezTo>
                <a:cubicBezTo>
                  <a:pt x="1029740" y="1806143"/>
                  <a:pt x="1038778" y="1830941"/>
                  <a:pt x="1045023" y="1847351"/>
                </a:cubicBezTo>
                <a:cubicBezTo>
                  <a:pt x="1047557" y="1854001"/>
                  <a:pt x="1051083" y="1863714"/>
                  <a:pt x="1052664" y="1869124"/>
                </a:cubicBezTo>
                <a:cubicBezTo>
                  <a:pt x="1052878" y="1869859"/>
                  <a:pt x="1053049" y="1870483"/>
                  <a:pt x="1053168" y="1870998"/>
                </a:cubicBezTo>
                <a:cubicBezTo>
                  <a:pt x="1053288" y="1871512"/>
                  <a:pt x="1053377" y="1871849"/>
                  <a:pt x="1053377" y="1872357"/>
                </a:cubicBezTo>
                <a:cubicBezTo>
                  <a:pt x="1053377" y="1872909"/>
                  <a:pt x="1053099" y="1873354"/>
                  <a:pt x="1052872" y="1873591"/>
                </a:cubicBezTo>
                <a:cubicBezTo>
                  <a:pt x="1052645" y="1873827"/>
                  <a:pt x="1052440" y="1873944"/>
                  <a:pt x="1052257" y="1874042"/>
                </a:cubicBezTo>
                <a:cubicBezTo>
                  <a:pt x="1051885" y="1874234"/>
                  <a:pt x="1051547" y="1874335"/>
                  <a:pt x="1051134" y="1874442"/>
                </a:cubicBezTo>
                <a:cubicBezTo>
                  <a:pt x="1050314" y="1874654"/>
                  <a:pt x="1049244" y="1874830"/>
                  <a:pt x="1047888" y="1875001"/>
                </a:cubicBezTo>
                <a:cubicBezTo>
                  <a:pt x="1045175" y="1875341"/>
                  <a:pt x="1041333" y="1875641"/>
                  <a:pt x="1036595" y="1875897"/>
                </a:cubicBezTo>
                <a:cubicBezTo>
                  <a:pt x="1027118" y="1876401"/>
                  <a:pt x="1014087" y="1876714"/>
                  <a:pt x="999749" y="1876714"/>
                </a:cubicBezTo>
                <a:cubicBezTo>
                  <a:pt x="985424" y="1876714"/>
                  <a:pt x="972399" y="1876547"/>
                  <a:pt x="962942" y="1876278"/>
                </a:cubicBezTo>
                <a:cubicBezTo>
                  <a:pt x="958213" y="1876143"/>
                  <a:pt x="954381" y="1875982"/>
                  <a:pt x="951699" y="1875802"/>
                </a:cubicBezTo>
                <a:cubicBezTo>
                  <a:pt x="950358" y="1875714"/>
                  <a:pt x="949311" y="1875619"/>
                  <a:pt x="948545" y="1875512"/>
                </a:cubicBezTo>
                <a:cubicBezTo>
                  <a:pt x="948160" y="1875461"/>
                  <a:pt x="947857" y="1875414"/>
                  <a:pt x="947545" y="1875329"/>
                </a:cubicBezTo>
                <a:cubicBezTo>
                  <a:pt x="947390" y="1875285"/>
                  <a:pt x="947235" y="1875241"/>
                  <a:pt x="946996" y="1875108"/>
                </a:cubicBezTo>
                <a:cubicBezTo>
                  <a:pt x="946876" y="1875039"/>
                  <a:pt x="946727" y="1874957"/>
                  <a:pt x="946542" y="1874748"/>
                </a:cubicBezTo>
                <a:cubicBezTo>
                  <a:pt x="946355" y="1874543"/>
                  <a:pt x="946122" y="1874136"/>
                  <a:pt x="946122" y="1873654"/>
                </a:cubicBezTo>
                <a:cubicBezTo>
                  <a:pt x="946122" y="1873288"/>
                  <a:pt x="946160" y="1873269"/>
                  <a:pt x="946185" y="1873158"/>
                </a:cubicBezTo>
                <a:cubicBezTo>
                  <a:pt x="946216" y="1873048"/>
                  <a:pt x="946242" y="1872938"/>
                  <a:pt x="946276" y="1872808"/>
                </a:cubicBezTo>
                <a:cubicBezTo>
                  <a:pt x="946349" y="1872550"/>
                  <a:pt x="946444" y="1872222"/>
                  <a:pt x="946573" y="1871811"/>
                </a:cubicBezTo>
                <a:cubicBezTo>
                  <a:pt x="946829" y="1870988"/>
                  <a:pt x="947201" y="1869846"/>
                  <a:pt x="947677" y="1868408"/>
                </a:cubicBezTo>
                <a:cubicBezTo>
                  <a:pt x="948627" y="1865534"/>
                  <a:pt x="950002" y="1861483"/>
                  <a:pt x="951693" y="1856550"/>
                </a:cubicBezTo>
                <a:cubicBezTo>
                  <a:pt x="955078" y="1846679"/>
                  <a:pt x="959743" y="1833272"/>
                  <a:pt x="964879" y="1818714"/>
                </a:cubicBezTo>
                <a:cubicBezTo>
                  <a:pt x="975144" y="1789604"/>
                  <a:pt x="986292" y="1757582"/>
                  <a:pt x="989636" y="1747614"/>
                </a:cubicBezTo>
                <a:cubicBezTo>
                  <a:pt x="991570" y="1741844"/>
                  <a:pt x="993103" y="1737428"/>
                  <a:pt x="994396" y="1734216"/>
                </a:cubicBezTo>
                <a:cubicBezTo>
                  <a:pt x="995693" y="1731005"/>
                  <a:pt x="996585" y="1729024"/>
                  <a:pt x="997976" y="1727797"/>
                </a:cubicBezTo>
                <a:cubicBezTo>
                  <a:pt x="998500" y="1727336"/>
                  <a:pt x="999308" y="1727002"/>
                  <a:pt x="1000090" y="1727027"/>
                </a:cubicBezTo>
                <a:close/>
              </a:path>
            </a:pathLst>
          </a:custGeom>
          <a:solidFill>
            <a:schemeClr val="tx1"/>
          </a:solidFill>
          <a:ln w="12700" cap="flat">
            <a:solidFill>
              <a:schemeClr val="bg1"/>
            </a:solidFill>
            <a:prstDash val="solid"/>
            <a:miter/>
          </a:ln>
          <a:effectLst>
            <a:outerShdw blurRad="127000" sx="103000" sy="103000" algn="ctr" rotWithShape="0">
              <a:schemeClr val="bg1">
                <a:alpha val="60000"/>
              </a:schemeClr>
            </a:outerShdw>
          </a:effectLst>
        </p:spPr>
        <p:txBody>
          <a:bodyPr/>
          <a:lstStyle/>
          <a:p>
            <a:endParaRPr lang="nl-NL">
              <a:ln>
                <a:solidFill>
                  <a:schemeClr val="accent5">
                    <a:lumMod val="50000"/>
                  </a:schemeClr>
                </a:solidFill>
              </a:ln>
            </a:endParaRPr>
          </a:p>
        </p:txBody>
      </p:sp>
      <p:grpSp>
        <p:nvGrpSpPr>
          <p:cNvPr id="59" name="Groep 58">
            <a:extLst>
              <a:ext uri="{FF2B5EF4-FFF2-40B4-BE49-F238E27FC236}">
                <a16:creationId xmlns:a16="http://schemas.microsoft.com/office/drawing/2014/main" id="{A4A23BA5-025D-A4BD-DB5F-10C0503CF7DF}"/>
              </a:ext>
            </a:extLst>
          </p:cNvPr>
          <p:cNvGrpSpPr/>
          <p:nvPr/>
        </p:nvGrpSpPr>
        <p:grpSpPr>
          <a:xfrm rot="-600000">
            <a:off x="-11904000" y="-33879667"/>
            <a:ext cx="36000000" cy="36000000"/>
            <a:chOff x="-11904000" y="-34011000"/>
            <a:chExt cx="36000000" cy="36000000"/>
          </a:xfrm>
        </p:grpSpPr>
        <p:sp>
          <p:nvSpPr>
            <p:cNvPr id="37" name="Ovaal 36">
              <a:extLst>
                <a:ext uri="{FF2B5EF4-FFF2-40B4-BE49-F238E27FC236}">
                  <a16:creationId xmlns:a16="http://schemas.microsoft.com/office/drawing/2014/main" id="{00F6CF32-2088-5C18-A10B-F5F1BBF6D1FF}"/>
                </a:ext>
              </a:extLst>
            </p:cNvPr>
            <p:cNvSpPr/>
            <p:nvPr/>
          </p:nvSpPr>
          <p:spPr>
            <a:xfrm rot="3600000">
              <a:off x="-11904000" y="-34011000"/>
              <a:ext cx="36000000" cy="36000000"/>
            </a:xfrm>
            <a:prstGeom prst="ellipse">
              <a:avLst/>
            </a:prstGeom>
            <a:solidFill>
              <a:schemeClr val="accent1">
                <a:alpha val="40000"/>
              </a:schemeClr>
            </a:solidFill>
            <a:ln>
              <a:solidFill>
                <a:schemeClr val="bg1"/>
              </a:solidFill>
            </a:ln>
            <a:effectLst>
              <a:outerShdw blurRad="254000" sx="101000" sy="101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pic>
          <p:nvPicPr>
            <p:cNvPr id="16" name="Graphic 15" descr="Verward persoon met effen opvulling">
              <a:extLst>
                <a:ext uri="{FF2B5EF4-FFF2-40B4-BE49-F238E27FC236}">
                  <a16:creationId xmlns:a16="http://schemas.microsoft.com/office/drawing/2014/main" id="{B077619C-FBDD-B765-4BEF-827112B9A75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3600000">
              <a:off x="-9299704" y="-8257978"/>
              <a:ext cx="1440000" cy="1440000"/>
            </a:xfrm>
            <a:prstGeom prst="rect">
              <a:avLst/>
            </a:prstGeom>
            <a:effectLst>
              <a:outerShdw blurRad="127000" sx="103000" sy="103000" algn="ctr" rotWithShape="0">
                <a:schemeClr val="bg1">
                  <a:alpha val="60000"/>
                </a:schemeClr>
              </a:outerShdw>
            </a:effectLst>
          </p:spPr>
        </p:pic>
        <p:pic>
          <p:nvPicPr>
            <p:cNvPr id="53" name="Graphic 52" descr="Hersenen met effen opvulling">
              <a:extLst>
                <a:ext uri="{FF2B5EF4-FFF2-40B4-BE49-F238E27FC236}">
                  <a16:creationId xmlns:a16="http://schemas.microsoft.com/office/drawing/2014/main" id="{F074C766-45AB-3727-D7B6-8625F6AC331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3000000">
              <a:off x="-7605422" y="-5838294"/>
              <a:ext cx="1440000" cy="1440000"/>
            </a:xfrm>
            <a:prstGeom prst="rect">
              <a:avLst/>
            </a:prstGeom>
            <a:effectLst>
              <a:outerShdw blurRad="127000" sx="103000" sy="103000" algn="ctr" rotWithShape="0">
                <a:schemeClr val="bg1">
                  <a:alpha val="60000"/>
                </a:schemeClr>
              </a:outerShdw>
            </a:effectLst>
          </p:spPr>
        </p:pic>
        <p:pic>
          <p:nvPicPr>
            <p:cNvPr id="32" name="Graphic 31" descr="Kaart met speld met effen opvulling">
              <a:extLst>
                <a:ext uri="{FF2B5EF4-FFF2-40B4-BE49-F238E27FC236}">
                  <a16:creationId xmlns:a16="http://schemas.microsoft.com/office/drawing/2014/main" id="{B1111985-A709-8BD1-3101-5E693C5D94C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rot="2400000">
              <a:off x="-5516706" y="-3749578"/>
              <a:ext cx="1440000" cy="1440000"/>
            </a:xfrm>
            <a:prstGeom prst="rect">
              <a:avLst/>
            </a:prstGeom>
            <a:effectLst>
              <a:outerShdw blurRad="127000" sx="103000" sy="103000" algn="ctr" rotWithShape="0">
                <a:schemeClr val="bg1">
                  <a:alpha val="60000"/>
                </a:schemeClr>
              </a:outerShdw>
            </a:effectLst>
          </p:spPr>
        </p:pic>
        <p:pic>
          <p:nvPicPr>
            <p:cNvPr id="11" name="Graphic 10" descr="Dobbelsteen met effen opvulling">
              <a:extLst>
                <a:ext uri="{FF2B5EF4-FFF2-40B4-BE49-F238E27FC236}">
                  <a16:creationId xmlns:a16="http://schemas.microsoft.com/office/drawing/2014/main" id="{BBB927F4-AB01-A4A0-BE0C-769EA241B6DB}"/>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rot="1800000">
              <a:off x="-3097021" y="-2055296"/>
              <a:ext cx="1440000" cy="1440000"/>
            </a:xfrm>
            <a:prstGeom prst="rect">
              <a:avLst/>
            </a:prstGeom>
            <a:effectLst>
              <a:outerShdw blurRad="127000" sx="103000" sy="103000" algn="ctr" rotWithShape="0">
                <a:schemeClr val="bg1">
                  <a:alpha val="60000"/>
                </a:schemeClr>
              </a:outerShdw>
            </a:effectLst>
          </p:spPr>
        </p:pic>
        <p:pic>
          <p:nvPicPr>
            <p:cNvPr id="21" name="Graphic 20" descr="Muzieknoten met effen opvulling">
              <a:extLst>
                <a:ext uri="{FF2B5EF4-FFF2-40B4-BE49-F238E27FC236}">
                  <a16:creationId xmlns:a16="http://schemas.microsoft.com/office/drawing/2014/main" id="{0BAF637E-F01D-768C-497A-B175F9D126A6}"/>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rot="1200000">
              <a:off x="-418240" y="-811458"/>
              <a:ext cx="1440000" cy="1440000"/>
            </a:xfrm>
            <a:prstGeom prst="rect">
              <a:avLst/>
            </a:prstGeom>
            <a:effectLst>
              <a:outerShdw blurRad="127000" sx="103000" sy="103000" algn="ctr" rotWithShape="0">
                <a:schemeClr val="bg1">
                  <a:alpha val="60000"/>
                </a:schemeClr>
              </a:outerShdw>
            </a:effectLst>
          </p:spPr>
        </p:pic>
        <p:pic>
          <p:nvPicPr>
            <p:cNvPr id="18" name="Graphic 17" descr="Microfoon met effen opvulling">
              <a:extLst>
                <a:ext uri="{FF2B5EF4-FFF2-40B4-BE49-F238E27FC236}">
                  <a16:creationId xmlns:a16="http://schemas.microsoft.com/office/drawing/2014/main" id="{A5F9E260-3BC7-5907-A4BA-7640EEEA3483}"/>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rot="600000">
              <a:off x="2434187" y="-47152"/>
              <a:ext cx="1440000" cy="1440000"/>
            </a:xfrm>
            <a:prstGeom prst="rect">
              <a:avLst/>
            </a:prstGeom>
            <a:effectLst>
              <a:outerShdw blurRad="127000" sx="103000" sy="103000" algn="ctr" rotWithShape="0">
                <a:schemeClr val="bg1">
                  <a:alpha val="60000"/>
                </a:schemeClr>
              </a:outerShdw>
            </a:effectLst>
          </p:spPr>
        </p:pic>
        <p:pic>
          <p:nvPicPr>
            <p:cNvPr id="28" name="Graphic 27" descr="Vraagteken met effen opvulling">
              <a:extLst>
                <a:ext uri="{FF2B5EF4-FFF2-40B4-BE49-F238E27FC236}">
                  <a16:creationId xmlns:a16="http://schemas.microsoft.com/office/drawing/2014/main" id="{34B00D36-58AF-3839-29F4-D4CA1C1CE8CD}"/>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5376000" y="215043"/>
              <a:ext cx="1440000" cy="1440000"/>
            </a:xfrm>
            <a:prstGeom prst="rect">
              <a:avLst/>
            </a:prstGeom>
            <a:effectLst>
              <a:outerShdw blurRad="127000" sx="103000" sy="103000" algn="ctr" rotWithShape="0">
                <a:schemeClr val="bg1">
                  <a:alpha val="60000"/>
                </a:schemeClr>
              </a:outerShdw>
            </a:effectLst>
          </p:spPr>
        </p:pic>
      </p:grpSp>
      <p:sp>
        <p:nvSpPr>
          <p:cNvPr id="109" name="Tekstvak 108">
            <a:extLst>
              <a:ext uri="{FF2B5EF4-FFF2-40B4-BE49-F238E27FC236}">
                <a16:creationId xmlns:a16="http://schemas.microsoft.com/office/drawing/2014/main" id="{F82792A7-E2FD-05CA-54B1-AE9758159E90}"/>
              </a:ext>
            </a:extLst>
          </p:cNvPr>
          <p:cNvSpPr txBox="1">
            <a:spLocks/>
          </p:cNvSpPr>
          <p:nvPr/>
        </p:nvSpPr>
        <p:spPr>
          <a:xfrm>
            <a:off x="4328454" y="5836014"/>
            <a:ext cx="3535090" cy="830997"/>
          </a:xfrm>
          <a:prstGeom prst="roundRect">
            <a:avLst>
              <a:gd name="adj" fmla="val 0"/>
            </a:avLst>
          </a:prstGeom>
          <a:noFill/>
        </p:spPr>
        <p:txBody>
          <a:bodyPr wrap="square" rtlCol="0">
            <a:spAutoFit/>
          </a:bodyPr>
          <a:lstStyle/>
          <a:p>
            <a:pPr algn="ctr"/>
            <a:r>
              <a:rPr lang="nl-NL" sz="2400" dirty="0">
                <a:ln w="2540">
                  <a:solidFill>
                    <a:schemeClr val="tx1"/>
                  </a:solidFill>
                </a:ln>
                <a:solidFill>
                  <a:schemeClr val="bg1"/>
                </a:solidFill>
                <a:effectLst>
                  <a:outerShdw blurRad="50800" dist="38100" dir="2700000" algn="tl" rotWithShape="0">
                    <a:prstClr val="black">
                      <a:alpha val="40000"/>
                    </a:prstClr>
                  </a:outerShdw>
                </a:effectLst>
              </a:rPr>
              <a:t>Klik op de </a:t>
            </a:r>
            <a:r>
              <a:rPr lang="nl-NL" sz="2400" dirty="0" err="1">
                <a:ln w="2540">
                  <a:solidFill>
                    <a:schemeClr val="tx1"/>
                  </a:solidFill>
                </a:ln>
                <a:solidFill>
                  <a:schemeClr val="bg1"/>
                </a:solidFill>
                <a:effectLst>
                  <a:outerShdw blurRad="50800" dist="38100" dir="2700000" algn="tl" rotWithShape="0">
                    <a:prstClr val="black">
                      <a:alpha val="40000"/>
                    </a:prstClr>
                  </a:outerShdw>
                </a:effectLst>
              </a:rPr>
              <a:t>spatie-balk</a:t>
            </a:r>
            <a:r>
              <a:rPr lang="nl-NL" sz="2400" dirty="0">
                <a:ln w="2540">
                  <a:solidFill>
                    <a:schemeClr val="tx1"/>
                  </a:solidFill>
                </a:ln>
                <a:solidFill>
                  <a:schemeClr val="bg1"/>
                </a:solidFill>
                <a:effectLst>
                  <a:outerShdw blurRad="50800" dist="38100" dir="2700000" algn="tl" rotWithShape="0">
                    <a:prstClr val="black">
                      <a:alpha val="40000"/>
                    </a:prstClr>
                  </a:outerShdw>
                </a:effectLst>
              </a:rPr>
              <a:t> voor de volgende vraag</a:t>
            </a:r>
          </a:p>
        </p:txBody>
      </p:sp>
      <p:sp>
        <p:nvSpPr>
          <p:cNvPr id="110" name="Tekstvak 109">
            <a:extLst>
              <a:ext uri="{FF2B5EF4-FFF2-40B4-BE49-F238E27FC236}">
                <a16:creationId xmlns:a16="http://schemas.microsoft.com/office/drawing/2014/main" id="{12981A88-BE9F-E594-FDFE-76814394F1A7}"/>
              </a:ext>
            </a:extLst>
          </p:cNvPr>
          <p:cNvSpPr txBox="1">
            <a:spLocks/>
          </p:cNvSpPr>
          <p:nvPr/>
        </p:nvSpPr>
        <p:spPr>
          <a:xfrm>
            <a:off x="4414918" y="5772535"/>
            <a:ext cx="3362161" cy="919401"/>
          </a:xfrm>
          <a:prstGeom prst="roundRect">
            <a:avLst/>
          </a:prstGeom>
          <a:noFill/>
        </p:spPr>
        <p:txBody>
          <a:bodyPr wrap="square" rtlCol="0">
            <a:spAutoFit/>
          </a:bodyPr>
          <a:lstStyle/>
          <a:p>
            <a:pPr algn="ctr"/>
            <a:r>
              <a:rPr lang="nl-NL" sz="2400" dirty="0">
                <a:ln w="2540">
                  <a:solidFill>
                    <a:schemeClr val="tx1"/>
                  </a:solidFill>
                </a:ln>
                <a:solidFill>
                  <a:schemeClr val="bg1"/>
                </a:solidFill>
                <a:effectLst>
                  <a:outerShdw blurRad="50800" dist="38100" dir="2700000" algn="tl" rotWithShape="0">
                    <a:prstClr val="black">
                      <a:alpha val="40000"/>
                    </a:prstClr>
                  </a:outerShdw>
                </a:effectLst>
              </a:rPr>
              <a:t>Klik op de spatiebalk voor het antwoord</a:t>
            </a:r>
          </a:p>
        </p:txBody>
      </p:sp>
      <p:sp>
        <p:nvSpPr>
          <p:cNvPr id="3" name="Tekstvak 2">
            <a:extLst>
              <a:ext uri="{FF2B5EF4-FFF2-40B4-BE49-F238E27FC236}">
                <a16:creationId xmlns:a16="http://schemas.microsoft.com/office/drawing/2014/main" id="{73F04FD7-0EAF-20A4-6D28-754073EC0504}"/>
              </a:ext>
            </a:extLst>
          </p:cNvPr>
          <p:cNvSpPr txBox="1">
            <a:spLocks/>
          </p:cNvSpPr>
          <p:nvPr/>
        </p:nvSpPr>
        <p:spPr>
          <a:xfrm>
            <a:off x="4182256" y="5829484"/>
            <a:ext cx="3633524" cy="830997"/>
          </a:xfrm>
          <a:prstGeom prst="roundRect">
            <a:avLst>
              <a:gd name="adj" fmla="val 0"/>
            </a:avLst>
          </a:prstGeom>
          <a:noFill/>
        </p:spPr>
        <p:txBody>
          <a:bodyPr wrap="square" rtlCol="0">
            <a:spAutoFit/>
          </a:bodyPr>
          <a:lstStyle/>
          <a:p>
            <a:pPr algn="ctr"/>
            <a:r>
              <a:rPr lang="nl-NL" sz="2400" dirty="0">
                <a:ln w="2540">
                  <a:solidFill>
                    <a:schemeClr val="tx1"/>
                  </a:solidFill>
                </a:ln>
                <a:solidFill>
                  <a:schemeClr val="bg1"/>
                </a:solidFill>
                <a:effectLst>
                  <a:outerShdw blurRad="50800" dist="38100" dir="2700000" algn="tl" rotWithShape="0">
                    <a:prstClr val="black">
                      <a:alpha val="40000"/>
                    </a:prstClr>
                  </a:outerShdw>
                </a:effectLst>
              </a:rPr>
              <a:t>Klik op de spatiebalk om het nummer af te spelen</a:t>
            </a:r>
          </a:p>
        </p:txBody>
      </p:sp>
      <p:grpSp>
        <p:nvGrpSpPr>
          <p:cNvPr id="7" name="Groep 6">
            <a:extLst>
              <a:ext uri="{FF2B5EF4-FFF2-40B4-BE49-F238E27FC236}">
                <a16:creationId xmlns:a16="http://schemas.microsoft.com/office/drawing/2014/main" id="{06CBE03C-ED89-5221-265B-EA6AED85D390}"/>
              </a:ext>
            </a:extLst>
          </p:cNvPr>
          <p:cNvGrpSpPr/>
          <p:nvPr/>
        </p:nvGrpSpPr>
        <p:grpSpPr>
          <a:xfrm>
            <a:off x="8248250" y="4426085"/>
            <a:ext cx="3564998" cy="1693362"/>
            <a:chOff x="-3502048" y="4285284"/>
            <a:chExt cx="3564998" cy="1693362"/>
          </a:xfrm>
        </p:grpSpPr>
        <p:grpSp>
          <p:nvGrpSpPr>
            <p:cNvPr id="8" name="Groep 7">
              <a:extLst>
                <a:ext uri="{FF2B5EF4-FFF2-40B4-BE49-F238E27FC236}">
                  <a16:creationId xmlns:a16="http://schemas.microsoft.com/office/drawing/2014/main" id="{C5CE1859-69D9-52EB-660B-9C412059FE75}"/>
                </a:ext>
              </a:extLst>
            </p:cNvPr>
            <p:cNvGrpSpPr/>
            <p:nvPr/>
          </p:nvGrpSpPr>
          <p:grpSpPr>
            <a:xfrm>
              <a:off x="-2348129" y="4285284"/>
              <a:ext cx="1257160" cy="1157856"/>
              <a:chOff x="-2348129" y="4285284"/>
              <a:chExt cx="1257160" cy="1157856"/>
            </a:xfrm>
          </p:grpSpPr>
          <p:sp>
            <p:nvSpPr>
              <p:cNvPr id="10" name="Rechthoek 9">
                <a:extLst>
                  <a:ext uri="{FF2B5EF4-FFF2-40B4-BE49-F238E27FC236}">
                    <a16:creationId xmlns:a16="http://schemas.microsoft.com/office/drawing/2014/main" id="{F062727F-8280-3CC9-19F7-37FBCB749003}"/>
                  </a:ext>
                </a:extLst>
              </p:cNvPr>
              <p:cNvSpPr/>
              <p:nvPr/>
            </p:nvSpPr>
            <p:spPr>
              <a:xfrm>
                <a:off x="-2348129" y="4285284"/>
                <a:ext cx="1257160" cy="1157856"/>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Graphic 11" descr="Vernieuwen met effen opvulling">
                <a:extLst>
                  <a:ext uri="{FF2B5EF4-FFF2-40B4-BE49-F238E27FC236}">
                    <a16:creationId xmlns:a16="http://schemas.microsoft.com/office/drawing/2014/main" id="{1065B320-E8E5-D921-2CF1-6E67BAEDF5CC}"/>
                  </a:ext>
                </a:extLst>
              </p:cNvPr>
              <p:cNvPicPr>
                <a:picLocks noChangeAspect="1"/>
              </p:cNvPicPr>
              <p:nvPr/>
            </p:nvPicPr>
            <p:blipFill>
              <a:blip>
                <a:extLst>
                  <a:ext uri="{96DAC541-7B7A-43D3-8B79-37D633B846F1}">
                    <asvg:svgBlip xmlns:asvg="http://schemas.microsoft.com/office/drawing/2016/SVG/main" r:embed="rId11"/>
                  </a:ext>
                </a:extLst>
              </a:blip>
              <a:srcRect/>
              <a:stretch/>
            </p:blipFill>
            <p:spPr>
              <a:xfrm>
                <a:off x="-2176749" y="4286063"/>
                <a:ext cx="914400" cy="914400"/>
              </a:xfrm>
              <a:prstGeom prst="rect">
                <a:avLst/>
              </a:prstGeom>
              <a:effectLst>
                <a:outerShdw blurRad="50800" dist="38100" dir="2700000" algn="tl" rotWithShape="0">
                  <a:prstClr val="black">
                    <a:alpha val="40000"/>
                  </a:prstClr>
                </a:outerShdw>
              </a:effectLst>
            </p:spPr>
          </p:pic>
        </p:grpSp>
        <p:sp>
          <p:nvSpPr>
            <p:cNvPr id="9" name="Tekstvak 8">
              <a:extLst>
                <a:ext uri="{FF2B5EF4-FFF2-40B4-BE49-F238E27FC236}">
                  <a16:creationId xmlns:a16="http://schemas.microsoft.com/office/drawing/2014/main" id="{63578F2F-B191-8794-05A8-E29661B93891}"/>
                </a:ext>
              </a:extLst>
            </p:cNvPr>
            <p:cNvSpPr txBox="1"/>
            <p:nvPr/>
          </p:nvSpPr>
          <p:spPr>
            <a:xfrm>
              <a:off x="-3502048" y="5147649"/>
              <a:ext cx="3564998" cy="830997"/>
            </a:xfrm>
            <a:prstGeom prst="rect">
              <a:avLst/>
            </a:prstGeom>
            <a:noFill/>
          </p:spPr>
          <p:txBody>
            <a:bodyPr wrap="square" rtlCol="0">
              <a:spAutoFit/>
            </a:bodyPr>
            <a:lstStyle/>
            <a:p>
              <a:pPr algn="ctr"/>
              <a:r>
                <a:rPr lang="nl-NL" sz="2400" dirty="0">
                  <a:ln w="2540">
                    <a:solidFill>
                      <a:schemeClr val="accent1">
                        <a:shade val="15000"/>
                      </a:schemeClr>
                    </a:solidFill>
                  </a:ln>
                  <a:solidFill>
                    <a:schemeClr val="bg1"/>
                  </a:solidFill>
                  <a:effectLst>
                    <a:outerShdw blurRad="50800" dist="38100" dir="2700000" algn="tl" rotWithShape="0">
                      <a:prstClr val="black">
                        <a:alpha val="40000"/>
                      </a:prstClr>
                    </a:outerShdw>
                  </a:effectLst>
                </a:rPr>
                <a:t>Druk hier om opnieuw af te spelen</a:t>
              </a:r>
            </a:p>
          </p:txBody>
        </p:sp>
      </p:grpSp>
      <p:pic>
        <p:nvPicPr>
          <p:cNvPr id="6" name="Bruno Mars - It Will Rain (Official Music Video)">
            <a:hlinkClick r:id="" action="ppaction://media"/>
            <a:extLst>
              <a:ext uri="{FF2B5EF4-FFF2-40B4-BE49-F238E27FC236}">
                <a16:creationId xmlns:a16="http://schemas.microsoft.com/office/drawing/2014/main" id="{3D6F0F3F-9875-74BE-B47A-0FB9026476F4}"/>
              </a:ext>
            </a:extLst>
          </p:cNvPr>
          <p:cNvPicPr>
            <a:picLocks noChangeAspect="1"/>
          </p:cNvPicPr>
          <p:nvPr>
            <a:audioFile r:link="rId1"/>
            <p:extLst>
              <p:ext uri="{DAA4B4D4-6D71-4841-9C94-3DE7FCFB9230}">
                <p14:media xmlns:p14="http://schemas.microsoft.com/office/powerpoint/2010/main" r:embed="rId2">
                  <p14:trim st="31115" end="212640.75"/>
                </p14:media>
              </p:ext>
            </p:extLst>
          </p:nvPr>
        </p:nvPicPr>
        <p:blipFill>
          <a:blip r:embed="rId12"/>
          <a:stretch>
            <a:fillRect/>
          </a:stretch>
        </p:blipFill>
        <p:spPr>
          <a:xfrm>
            <a:off x="-5002213" y="2443163"/>
            <a:ext cx="609600" cy="609600"/>
          </a:xfrm>
          <a:prstGeom prst="rect">
            <a:avLst/>
          </a:prstGeom>
        </p:spPr>
      </p:pic>
      <p:pic>
        <p:nvPicPr>
          <p:cNvPr id="13" name="Bruno Mars - It Will Rain (Official Music Video)">
            <a:hlinkClick r:id="" action="ppaction://media"/>
            <a:extLst>
              <a:ext uri="{FF2B5EF4-FFF2-40B4-BE49-F238E27FC236}">
                <a16:creationId xmlns:a16="http://schemas.microsoft.com/office/drawing/2014/main" id="{DA317615-8E38-9FC8-0CAA-253F840C0C2D}"/>
              </a:ext>
            </a:extLst>
          </p:cNvPr>
          <p:cNvPicPr>
            <a:picLocks noChangeAspect="1"/>
          </p:cNvPicPr>
          <p:nvPr>
            <a:audioFile r:link="rId1"/>
            <p:extLst>
              <p:ext uri="{DAA4B4D4-6D71-4841-9C94-3DE7FCFB9230}">
                <p14:media xmlns:p14="http://schemas.microsoft.com/office/powerpoint/2010/main" r:embed="rId2">
                  <p14:trim st="54000" end="0.75"/>
                </p14:media>
              </p:ext>
            </p:extLst>
          </p:nvPr>
        </p:nvPicPr>
        <p:blipFill>
          <a:blip r:embed="rId12"/>
          <a:stretch>
            <a:fillRect/>
          </a:stretch>
        </p:blipFill>
        <p:spPr>
          <a:xfrm>
            <a:off x="-5214712" y="3492912"/>
            <a:ext cx="609600" cy="609600"/>
          </a:xfrm>
          <a:prstGeom prst="rect">
            <a:avLst/>
          </a:prstGeom>
        </p:spPr>
      </p:pic>
    </p:spTree>
    <p:extLst>
      <p:ext uri="{BB962C8B-B14F-4D97-AF65-F5344CB8AC3E}">
        <p14:creationId xmlns:p14="http://schemas.microsoft.com/office/powerpoint/2010/main" val="14224827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additive="base">
                                        <p:cTn id="7" dur="1000" fill="hold"/>
                                        <p:tgtEl>
                                          <p:spTgt spid="97"/>
                                        </p:tgtEl>
                                        <p:attrNameLst>
                                          <p:attrName>ppt_x</p:attrName>
                                        </p:attrNameLst>
                                      </p:cBhvr>
                                      <p:tavLst>
                                        <p:tav tm="0">
                                          <p:val>
                                            <p:strVal val="#ppt_x"/>
                                          </p:val>
                                        </p:tav>
                                        <p:tav tm="100000">
                                          <p:val>
                                            <p:strVal val="#ppt_x"/>
                                          </p:val>
                                        </p:tav>
                                      </p:tavLst>
                                    </p:anim>
                                    <p:anim calcmode="lin" valueType="num">
                                      <p:cBhvr additive="base">
                                        <p:cTn id="8" dur="1000" fill="hold"/>
                                        <p:tgtEl>
                                          <p:spTgt spid="97"/>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26" presetClass="emph" presetSubtype="0" repeatCount="indefinite" fill="hold" grpId="1" nodeType="withEffect">
                                  <p:stCondLst>
                                    <p:cond delay="0"/>
                                  </p:stCondLst>
                                  <p:childTnLst>
                                    <p:animEffect transition="out" filter="fade">
                                      <p:cBhvr>
                                        <p:cTn id="14" dur="1500" tmFilter="0, 0; .2, .5; .8, .5; 1, 0"/>
                                        <p:tgtEl>
                                          <p:spTgt spid="3"/>
                                        </p:tgtEl>
                                      </p:cBhvr>
                                    </p:animEffect>
                                    <p:animScale>
                                      <p:cBhvr>
                                        <p:cTn id="15" dur="750" autoRev="1" fill="hold"/>
                                        <p:tgtEl>
                                          <p:spTgt spid="3"/>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2" nodeType="click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1" presetClass="mediacall" presetSubtype="0" fill="hold" nodeType="withEffect">
                                  <p:stCondLst>
                                    <p:cond delay="0"/>
                                  </p:stCondLst>
                                  <p:childTnLst>
                                    <p:cmd type="call" cmd="playFrom(0.0)">
                                      <p:cBhvr>
                                        <p:cTn id="22" dur="23085" fill="hold"/>
                                        <p:tgtEl>
                                          <p:spTgt spid="6"/>
                                        </p:tgtEl>
                                      </p:cBhvr>
                                    </p:cmd>
                                  </p:childTnLst>
                                </p:cTn>
                              </p:par>
                            </p:childTnLst>
                          </p:cTn>
                        </p:par>
                        <p:par>
                          <p:cTn id="23" fill="hold">
                            <p:stCondLst>
                              <p:cond delay="23085"/>
                            </p:stCondLst>
                            <p:childTnLst>
                              <p:par>
                                <p:cTn id="24" presetID="1"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childTnLst>
                                </p:cTn>
                              </p:par>
                              <p:par>
                                <p:cTn id="26" presetID="10" presetClass="entr" presetSubtype="0" fill="hold" grpId="0" nodeType="withEffect">
                                  <p:stCondLst>
                                    <p:cond delay="5000"/>
                                  </p:stCondLst>
                                  <p:childTnLst>
                                    <p:set>
                                      <p:cBhvr>
                                        <p:cTn id="27" dur="1" fill="hold">
                                          <p:stCondLst>
                                            <p:cond delay="0"/>
                                          </p:stCondLst>
                                        </p:cTn>
                                        <p:tgtEl>
                                          <p:spTgt spid="110"/>
                                        </p:tgtEl>
                                        <p:attrNameLst>
                                          <p:attrName>style.visibility</p:attrName>
                                        </p:attrNameLst>
                                      </p:cBhvr>
                                      <p:to>
                                        <p:strVal val="visible"/>
                                      </p:to>
                                    </p:set>
                                    <p:animEffect transition="in" filter="fade">
                                      <p:cBhvr>
                                        <p:cTn id="28" dur="500"/>
                                        <p:tgtEl>
                                          <p:spTgt spid="110"/>
                                        </p:tgtEl>
                                      </p:cBhvr>
                                    </p:animEffect>
                                  </p:childTnLst>
                                </p:cTn>
                              </p:par>
                              <p:par>
                                <p:cTn id="29" presetID="26" presetClass="emph" presetSubtype="0" repeatCount="indefinite" fill="hold" grpId="1" nodeType="withEffect">
                                  <p:stCondLst>
                                    <p:cond delay="0"/>
                                  </p:stCondLst>
                                  <p:childTnLst>
                                    <p:animEffect transition="out" filter="fade">
                                      <p:cBhvr>
                                        <p:cTn id="30" dur="1500" tmFilter="0, 0; .2, .5; .8, .5; 1, 0"/>
                                        <p:tgtEl>
                                          <p:spTgt spid="110"/>
                                        </p:tgtEl>
                                      </p:cBhvr>
                                    </p:animEffect>
                                    <p:animScale>
                                      <p:cBhvr>
                                        <p:cTn id="31" dur="750" autoRev="1" fill="hold"/>
                                        <p:tgtEl>
                                          <p:spTgt spid="110"/>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2" nodeType="clickEffect">
                                  <p:stCondLst>
                                    <p:cond delay="0"/>
                                  </p:stCondLst>
                                  <p:childTnLst>
                                    <p:animEffect transition="out" filter="fade">
                                      <p:cBhvr>
                                        <p:cTn id="35" dur="500"/>
                                        <p:tgtEl>
                                          <p:spTgt spid="110"/>
                                        </p:tgtEl>
                                      </p:cBhvr>
                                    </p:animEffect>
                                    <p:set>
                                      <p:cBhvr>
                                        <p:cTn id="36" dur="1" fill="hold">
                                          <p:stCondLst>
                                            <p:cond delay="499"/>
                                          </p:stCondLst>
                                        </p:cTn>
                                        <p:tgtEl>
                                          <p:spTgt spid="110"/>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7"/>
                                        </p:tgtEl>
                                        <p:attrNameLst>
                                          <p:attrName>style.visibility</p:attrName>
                                        </p:attrNameLst>
                                      </p:cBhvr>
                                      <p:to>
                                        <p:strVal val="hidden"/>
                                      </p:to>
                                    </p:set>
                                  </p:childTnLst>
                                </p:cTn>
                              </p:par>
                              <p:par>
                                <p:cTn id="39" presetID="1" presetClass="mediacall" presetSubtype="0" fill="hold" nodeType="withEffect">
                                  <p:stCondLst>
                                    <p:cond delay="0"/>
                                  </p:stCondLst>
                                  <p:childTnLst>
                                    <p:cmd type="call" cmd="playFrom(0.0)">
                                      <p:cBhvr>
                                        <p:cTn id="40" dur="212840" fill="hold"/>
                                        <p:tgtEl>
                                          <p:spTgt spid="13"/>
                                        </p:tgtEl>
                                      </p:cBhvr>
                                    </p:cmd>
                                  </p:childTnLst>
                                </p:cTn>
                              </p:par>
                              <p:par>
                                <p:cTn id="41" presetID="3" presetClass="mediacall" presetSubtype="0" fill="hold" nodeType="withEffect">
                                  <p:stCondLst>
                                    <p:cond delay="0"/>
                                  </p:stCondLst>
                                  <p:childTnLst>
                                    <p:cmd type="call" cmd="stop">
                                      <p:cBhvr>
                                        <p:cTn id="42" dur="1" fill="hold"/>
                                        <p:tgtEl>
                                          <p:spTgt spid="6"/>
                                        </p:tgtEl>
                                      </p:cBhvr>
                                    </p:cmd>
                                  </p:childTnLst>
                                </p:cTn>
                              </p:par>
                              <p:par>
                                <p:cTn id="43" presetID="2" presetClass="entr" presetSubtype="2" decel="100000" fill="hold" nodeType="withEffect">
                                  <p:stCondLst>
                                    <p:cond delay="0"/>
                                  </p:stCondLst>
                                  <p:childTnLst>
                                    <p:set>
                                      <p:cBhvr>
                                        <p:cTn id="44" dur="1" fill="hold">
                                          <p:stCondLst>
                                            <p:cond delay="0"/>
                                          </p:stCondLst>
                                        </p:cTn>
                                        <p:tgtEl>
                                          <p:spTgt spid="105"/>
                                        </p:tgtEl>
                                        <p:attrNameLst>
                                          <p:attrName>style.visibility</p:attrName>
                                        </p:attrNameLst>
                                      </p:cBhvr>
                                      <p:to>
                                        <p:strVal val="visible"/>
                                      </p:to>
                                    </p:set>
                                    <p:anim calcmode="lin" valueType="num">
                                      <p:cBhvr additive="base">
                                        <p:cTn id="45" dur="1000" fill="hold"/>
                                        <p:tgtEl>
                                          <p:spTgt spid="105"/>
                                        </p:tgtEl>
                                        <p:attrNameLst>
                                          <p:attrName>ppt_x</p:attrName>
                                        </p:attrNameLst>
                                      </p:cBhvr>
                                      <p:tavLst>
                                        <p:tav tm="0">
                                          <p:val>
                                            <p:strVal val="1+#ppt_w/2"/>
                                          </p:val>
                                        </p:tav>
                                        <p:tav tm="100000">
                                          <p:val>
                                            <p:strVal val="#ppt_x"/>
                                          </p:val>
                                        </p:tav>
                                      </p:tavLst>
                                    </p:anim>
                                    <p:anim calcmode="lin" valueType="num">
                                      <p:cBhvr additive="base">
                                        <p:cTn id="46" dur="1000" fill="hold"/>
                                        <p:tgtEl>
                                          <p:spTgt spid="105"/>
                                        </p:tgtEl>
                                        <p:attrNameLst>
                                          <p:attrName>ppt_y</p:attrName>
                                        </p:attrNameLst>
                                      </p:cBhvr>
                                      <p:tavLst>
                                        <p:tav tm="0">
                                          <p:val>
                                            <p:strVal val="#ppt_y"/>
                                          </p:val>
                                        </p:tav>
                                        <p:tav tm="100000">
                                          <p:val>
                                            <p:strVal val="#ppt_y"/>
                                          </p:val>
                                        </p:tav>
                                      </p:tavLst>
                                    </p:anim>
                                  </p:childTnLst>
                                </p:cTn>
                              </p:par>
                              <p:par>
                                <p:cTn id="47" presetID="10" presetClass="entr" presetSubtype="0" fill="hold" grpId="0" nodeType="withEffect">
                                  <p:stCondLst>
                                    <p:cond delay="2500"/>
                                  </p:stCondLst>
                                  <p:childTnLst>
                                    <p:set>
                                      <p:cBhvr>
                                        <p:cTn id="48" dur="1" fill="hold">
                                          <p:stCondLst>
                                            <p:cond delay="0"/>
                                          </p:stCondLst>
                                        </p:cTn>
                                        <p:tgtEl>
                                          <p:spTgt spid="109"/>
                                        </p:tgtEl>
                                        <p:attrNameLst>
                                          <p:attrName>style.visibility</p:attrName>
                                        </p:attrNameLst>
                                      </p:cBhvr>
                                      <p:to>
                                        <p:strVal val="visible"/>
                                      </p:to>
                                    </p:set>
                                    <p:animEffect transition="in" filter="fade">
                                      <p:cBhvr>
                                        <p:cTn id="49" dur="500"/>
                                        <p:tgtEl>
                                          <p:spTgt spid="109"/>
                                        </p:tgtEl>
                                      </p:cBhvr>
                                    </p:animEffect>
                                  </p:childTnLst>
                                </p:cTn>
                              </p:par>
                              <p:par>
                                <p:cTn id="50" presetID="26" presetClass="emph" presetSubtype="0" repeatCount="indefinite" fill="hold" grpId="1" nodeType="withEffect">
                                  <p:stCondLst>
                                    <p:cond delay="0"/>
                                  </p:stCondLst>
                                  <p:childTnLst>
                                    <p:animEffect transition="out" filter="fade">
                                      <p:cBhvr>
                                        <p:cTn id="51" dur="1500" tmFilter="0, 0; .2, .5; .8, .5; 1, 0"/>
                                        <p:tgtEl>
                                          <p:spTgt spid="109"/>
                                        </p:tgtEl>
                                      </p:cBhvr>
                                    </p:animEffect>
                                    <p:animScale>
                                      <p:cBhvr>
                                        <p:cTn id="52" dur="750" autoRev="1" fill="hold"/>
                                        <p:tgtEl>
                                          <p:spTgt spid="10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7"/>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23085" fill="hold"/>
                                        <p:tgtEl>
                                          <p:spTgt spid="6"/>
                                        </p:tgtEl>
                                      </p:cBhvr>
                                    </p:cmd>
                                  </p:childTnLst>
                                </p:cTn>
                              </p:par>
                            </p:childTnLst>
                          </p:cTn>
                        </p:par>
                      </p:childTnLst>
                    </p:cTn>
                  </p:par>
                </p:childTnLst>
              </p:cTn>
              <p:nextCondLst>
                <p:cond evt="onClick" delay="0">
                  <p:tgtEl>
                    <p:spTgt spid="7"/>
                  </p:tgtEl>
                </p:cond>
              </p:nextCondLst>
            </p:seq>
            <p:audio>
              <p:cMediaNode vol="80000">
                <p:cTn id="58" fill="hold" display="0">
                  <p:stCondLst>
                    <p:cond delay="indefinite"/>
                  </p:stCondLst>
                  <p:endCondLst>
                    <p:cond evt="onStopAudio" delay="0">
                      <p:tgtEl>
                        <p:sldTgt/>
                      </p:tgtEl>
                    </p:cond>
                  </p:endCondLst>
                </p:cTn>
                <p:tgtEl>
                  <p:spTgt spid="6"/>
                </p:tgtEl>
              </p:cMediaNode>
            </p:audio>
            <p:audio>
              <p:cMediaNode vol="80000">
                <p:cTn id="59" fill="hold" display="0">
                  <p:stCondLst>
                    <p:cond delay="indefinite"/>
                  </p:stCondLst>
                  <p:endCondLst>
                    <p:cond evt="onStopAudio" delay="0">
                      <p:tgtEl>
                        <p:sldTgt/>
                      </p:tgtEl>
                    </p:cond>
                  </p:endCondLst>
                </p:cTn>
                <p:tgtEl>
                  <p:spTgt spid="13"/>
                </p:tgtEl>
              </p:cMediaNode>
            </p:audio>
          </p:childTnLst>
        </p:cTn>
      </p:par>
    </p:tnLst>
    <p:bldLst>
      <p:bldP spid="109" grpId="0"/>
      <p:bldP spid="109" grpId="1"/>
      <p:bldP spid="110" grpId="0"/>
      <p:bldP spid="110" grpId="1"/>
      <p:bldP spid="110" grpId="2"/>
      <p:bldP spid="3" grpId="0"/>
      <p:bldP spid="3" grpId="1"/>
      <p:bldP spid="3"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6F0A7-5C0A-8443-D898-C39E954850C4}"/>
            </a:ext>
          </a:extLst>
        </p:cNvPr>
        <p:cNvGrpSpPr/>
        <p:nvPr/>
      </p:nvGrpSpPr>
      <p:grpSpPr>
        <a:xfrm>
          <a:off x="0" y="0"/>
          <a:ext cx="0" cy="0"/>
          <a:chOff x="0" y="0"/>
          <a:chExt cx="0" cy="0"/>
        </a:xfrm>
      </p:grpSpPr>
      <p:grpSp>
        <p:nvGrpSpPr>
          <p:cNvPr id="105" name="Groep 104">
            <a:extLst>
              <a:ext uri="{FF2B5EF4-FFF2-40B4-BE49-F238E27FC236}">
                <a16:creationId xmlns:a16="http://schemas.microsoft.com/office/drawing/2014/main" id="{46799CA8-6FAA-4062-9499-69196EDA39FB}"/>
              </a:ext>
            </a:extLst>
          </p:cNvPr>
          <p:cNvGrpSpPr/>
          <p:nvPr/>
        </p:nvGrpSpPr>
        <p:grpSpPr>
          <a:xfrm>
            <a:off x="7872788" y="3936999"/>
            <a:ext cx="4319210" cy="2921001"/>
            <a:chOff x="7872788" y="3936999"/>
            <a:chExt cx="4319210" cy="2921001"/>
          </a:xfrm>
        </p:grpSpPr>
        <p:sp>
          <p:nvSpPr>
            <p:cNvPr id="100" name="Rechthoek 99">
              <a:extLst>
                <a:ext uri="{FF2B5EF4-FFF2-40B4-BE49-F238E27FC236}">
                  <a16:creationId xmlns:a16="http://schemas.microsoft.com/office/drawing/2014/main" id="{6E1146D1-86AB-6769-AE17-960AC0E375BD}"/>
                </a:ext>
              </a:extLst>
            </p:cNvPr>
            <p:cNvSpPr/>
            <p:nvPr/>
          </p:nvSpPr>
          <p:spPr>
            <a:xfrm>
              <a:off x="7872788" y="3936999"/>
              <a:ext cx="4319210" cy="2921001"/>
            </a:xfrm>
            <a:prstGeom prst="rect">
              <a:avLst/>
            </a:prstGeom>
            <a:solidFill>
              <a:schemeClr val="accent1">
                <a:lumMod val="7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03" name="Tekstvak 102">
              <a:extLst>
                <a:ext uri="{FF2B5EF4-FFF2-40B4-BE49-F238E27FC236}">
                  <a16:creationId xmlns:a16="http://schemas.microsoft.com/office/drawing/2014/main" id="{0DEE2FBF-BF7B-599D-9DE8-2C65597F38A3}"/>
                </a:ext>
              </a:extLst>
            </p:cNvPr>
            <p:cNvSpPr txBox="1">
              <a:spLocks/>
            </p:cNvSpPr>
            <p:nvPr/>
          </p:nvSpPr>
          <p:spPr>
            <a:xfrm>
              <a:off x="7992760" y="4018873"/>
              <a:ext cx="4075978" cy="2648138"/>
            </a:xfrm>
            <a:prstGeom prst="rect">
              <a:avLst/>
            </a:prstGeom>
            <a:noFill/>
          </p:spPr>
          <p:txBody>
            <a:bodyPr wrap="square" rtlCol="0">
              <a:noAutofit/>
            </a:bodyPr>
            <a:lstStyle/>
            <a:p>
              <a:pPr algn="ctr"/>
              <a:r>
                <a:rPr lang="nl-NL" sz="2800" b="1" dirty="0">
                  <a:solidFill>
                    <a:schemeClr val="bg1"/>
                  </a:solidFill>
                  <a:effectLst>
                    <a:outerShdw blurRad="50800" dist="38100" dir="2700000" algn="tl" rotWithShape="0">
                      <a:prstClr val="black">
                        <a:alpha val="40000"/>
                      </a:prstClr>
                    </a:outerShdw>
                  </a:effectLst>
                </a:rPr>
                <a:t>Antwoord</a:t>
              </a:r>
            </a:p>
            <a:p>
              <a:pPr algn="ctr"/>
              <a:r>
                <a:rPr lang="nl-NL" sz="2400" dirty="0">
                  <a:solidFill>
                    <a:schemeClr val="bg1"/>
                  </a:solidFill>
                  <a:effectLst>
                    <a:outerShdw blurRad="50800" dist="38100" dir="2700000" algn="tl" rotWithShape="0">
                      <a:prstClr val="black">
                        <a:alpha val="40000"/>
                      </a:prstClr>
                    </a:outerShdw>
                  </a:effectLst>
                </a:rPr>
                <a:t>Ariana Grande</a:t>
              </a:r>
              <a:endParaRPr lang="nl-NL" sz="2800" dirty="0">
                <a:solidFill>
                  <a:schemeClr val="bg1"/>
                </a:solidFill>
                <a:effectLst>
                  <a:outerShdw blurRad="50800" dist="38100" dir="2700000" algn="tl" rotWithShape="0">
                    <a:prstClr val="black">
                      <a:alpha val="40000"/>
                    </a:prstClr>
                  </a:outerShdw>
                </a:effectLst>
              </a:endParaRPr>
            </a:p>
          </p:txBody>
        </p:sp>
        <p:sp>
          <p:nvSpPr>
            <p:cNvPr id="104" name="Tekstvak 103">
              <a:extLst>
                <a:ext uri="{FF2B5EF4-FFF2-40B4-BE49-F238E27FC236}">
                  <a16:creationId xmlns:a16="http://schemas.microsoft.com/office/drawing/2014/main" id="{6D3C1F25-AD04-D0E2-7150-D1D964228100}"/>
                </a:ext>
              </a:extLst>
            </p:cNvPr>
            <p:cNvSpPr txBox="1">
              <a:spLocks/>
            </p:cNvSpPr>
            <p:nvPr/>
          </p:nvSpPr>
          <p:spPr>
            <a:xfrm>
              <a:off x="7929796" y="6180947"/>
              <a:ext cx="4205194" cy="626259"/>
            </a:xfrm>
            <a:prstGeom prst="rect">
              <a:avLst/>
            </a:prstGeom>
            <a:noFill/>
          </p:spPr>
          <p:txBody>
            <a:bodyPr wrap="none" numCol="1" rtlCol="0" anchor="b">
              <a:noAutofit/>
            </a:bodyPr>
            <a:lstStyle/>
            <a:p>
              <a:r>
                <a:rPr lang="nl-NL" sz="1600" dirty="0">
                  <a:solidFill>
                    <a:schemeClr val="bg1"/>
                  </a:solidFill>
                  <a:effectLst>
                    <a:outerShdw blurRad="50800" dist="38100" dir="2700000" algn="tl" rotWithShape="0">
                      <a:prstClr val="black">
                        <a:alpha val="40000"/>
                      </a:prstClr>
                    </a:outerShdw>
                  </a:effectLst>
                </a:rPr>
                <a:t>Bij een goed antwoord:</a:t>
              </a:r>
            </a:p>
            <a:p>
              <a:pPr marL="285750" indent="-285750">
                <a:buFontTx/>
                <a:buChar char="-"/>
              </a:pPr>
              <a:r>
                <a:rPr lang="nl-NL" sz="1600" dirty="0">
                  <a:solidFill>
                    <a:schemeClr val="bg1"/>
                  </a:solidFill>
                  <a:effectLst>
                    <a:outerShdw blurRad="50800" dist="38100" dir="2700000" algn="tl" rotWithShape="0">
                      <a:prstClr val="black">
                        <a:alpha val="40000"/>
                      </a:prstClr>
                    </a:outerShdw>
                  </a:effectLst>
                </a:rPr>
                <a:t>1 punt </a:t>
              </a:r>
            </a:p>
            <a:p>
              <a:pPr marL="285750" indent="-285750">
                <a:buFontTx/>
                <a:buChar char="-"/>
              </a:pPr>
              <a:r>
                <a:rPr lang="nl-NL" sz="1600" dirty="0">
                  <a:solidFill>
                    <a:schemeClr val="bg1"/>
                  </a:solidFill>
                  <a:effectLst>
                    <a:outerShdw blurRad="50800" dist="38100" dir="2700000" algn="tl" rotWithShape="0">
                      <a:prstClr val="black">
                        <a:alpha val="40000"/>
                      </a:prstClr>
                    </a:outerShdw>
                  </a:effectLst>
                </a:rPr>
                <a:t>3 slokken uitdelen</a:t>
              </a:r>
            </a:p>
          </p:txBody>
        </p:sp>
      </p:grpSp>
      <p:grpSp>
        <p:nvGrpSpPr>
          <p:cNvPr id="97" name="Groep 96">
            <a:extLst>
              <a:ext uri="{FF2B5EF4-FFF2-40B4-BE49-F238E27FC236}">
                <a16:creationId xmlns:a16="http://schemas.microsoft.com/office/drawing/2014/main" id="{ADFF2A32-84B0-6C01-3209-7AC8B505F0D2}"/>
              </a:ext>
            </a:extLst>
          </p:cNvPr>
          <p:cNvGrpSpPr/>
          <p:nvPr/>
        </p:nvGrpSpPr>
        <p:grpSpPr>
          <a:xfrm>
            <a:off x="2" y="1055687"/>
            <a:ext cx="12191999" cy="2881312"/>
            <a:chOff x="2" y="1055687"/>
            <a:chExt cx="12191999" cy="2881312"/>
          </a:xfrm>
        </p:grpSpPr>
        <p:sp>
          <p:nvSpPr>
            <p:cNvPr id="96" name="Vrije vorm: vorm 95">
              <a:extLst>
                <a:ext uri="{FF2B5EF4-FFF2-40B4-BE49-F238E27FC236}">
                  <a16:creationId xmlns:a16="http://schemas.microsoft.com/office/drawing/2014/main" id="{0DC9359B-A106-45BE-2269-A008BF0001CE}"/>
                </a:ext>
              </a:extLst>
            </p:cNvPr>
            <p:cNvSpPr/>
            <p:nvPr/>
          </p:nvSpPr>
          <p:spPr>
            <a:xfrm>
              <a:off x="2" y="1055687"/>
              <a:ext cx="12191999" cy="2881312"/>
            </a:xfrm>
            <a:custGeom>
              <a:avLst/>
              <a:gdLst>
                <a:gd name="csX0" fmla="*/ 0 w 12191999"/>
                <a:gd name="csY0" fmla="*/ 0 h 2881312"/>
                <a:gd name="csX1" fmla="*/ 198659 w 12191999"/>
                <a:gd name="csY1" fmla="*/ 71459 h 2881312"/>
                <a:gd name="csX2" fmla="*/ 11771535 w 12191999"/>
                <a:gd name="csY2" fmla="*/ 150216 h 2881312"/>
                <a:gd name="csX3" fmla="*/ 12191999 w 12191999"/>
                <a:gd name="csY3" fmla="*/ 4173 h 2881312"/>
                <a:gd name="csX4" fmla="*/ 12191999 w 12191999"/>
                <a:gd name="csY4" fmla="*/ 2881312 h 2881312"/>
                <a:gd name="csX5" fmla="*/ 0 w 12191999"/>
                <a:gd name="csY5" fmla="*/ 2881312 h 2881312"/>
              </a:gdLst>
              <a:ahLst/>
              <a:cxnLst>
                <a:cxn ang="0">
                  <a:pos x="csX0" y="csY0"/>
                </a:cxn>
                <a:cxn ang="0">
                  <a:pos x="csX1" y="csY1"/>
                </a:cxn>
                <a:cxn ang="0">
                  <a:pos x="csX2" y="csY2"/>
                </a:cxn>
                <a:cxn ang="0">
                  <a:pos x="csX3" y="csY3"/>
                </a:cxn>
                <a:cxn ang="0">
                  <a:pos x="csX4" y="csY4"/>
                </a:cxn>
                <a:cxn ang="0">
                  <a:pos x="csX5" y="csY5"/>
                </a:cxn>
              </a:cxnLst>
              <a:rect l="l" t="t" r="r" b="b"/>
              <a:pathLst>
                <a:path w="12191999" h="2881312">
                  <a:moveTo>
                    <a:pt x="0" y="0"/>
                  </a:moveTo>
                  <a:lnTo>
                    <a:pt x="198659" y="71459"/>
                  </a:lnTo>
                  <a:cubicBezTo>
                    <a:pt x="3873262" y="1343893"/>
                    <a:pt x="7942061" y="1426729"/>
                    <a:pt x="11771535" y="150216"/>
                  </a:cubicBezTo>
                  <a:lnTo>
                    <a:pt x="12191999" y="4173"/>
                  </a:lnTo>
                  <a:lnTo>
                    <a:pt x="12191999" y="2881312"/>
                  </a:lnTo>
                  <a:lnTo>
                    <a:pt x="0" y="2881312"/>
                  </a:lnTo>
                  <a:close/>
                </a:path>
              </a:pathLst>
            </a:custGeom>
            <a:solidFill>
              <a:schemeClr val="accent1">
                <a:lumMod val="50000"/>
                <a:alpha val="40000"/>
              </a:schemeClr>
            </a:solidFill>
            <a:ln>
              <a:noFill/>
            </a:ln>
            <a:effectLst>
              <a:outerShdw blurRad="127000" dist="127000" dir="5400000" algn="t" rotWithShape="0">
                <a:schemeClr val="tx1">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a:p>
          </p:txBody>
        </p:sp>
        <p:sp>
          <p:nvSpPr>
            <p:cNvPr id="92" name="Tekstvak 91">
              <a:extLst>
                <a:ext uri="{FF2B5EF4-FFF2-40B4-BE49-F238E27FC236}">
                  <a16:creationId xmlns:a16="http://schemas.microsoft.com/office/drawing/2014/main" id="{76303F17-60D8-7A85-0078-875981C14315}"/>
                </a:ext>
              </a:extLst>
            </p:cNvPr>
            <p:cNvSpPr txBox="1">
              <a:spLocks/>
            </p:cNvSpPr>
            <p:nvPr/>
          </p:nvSpPr>
          <p:spPr>
            <a:xfrm>
              <a:off x="4629099" y="2183337"/>
              <a:ext cx="2739853" cy="707886"/>
            </a:xfrm>
            <a:prstGeom prst="rect">
              <a:avLst/>
            </a:prstGeom>
            <a:noFill/>
          </p:spPr>
          <p:txBody>
            <a:bodyPr wrap="none" rtlCol="0">
              <a:spAutoFit/>
            </a:bodyPr>
            <a:lstStyle/>
            <a:p>
              <a:pPr algn="ctr"/>
              <a:r>
                <a:rPr lang="nl-NL" sz="4000" b="1" dirty="0">
                  <a:solidFill>
                    <a:schemeClr val="bg1"/>
                  </a:solidFill>
                  <a:effectLst>
                    <a:outerShdw blurRad="50800" dist="38100" dir="2700000" algn="tl" rotWithShape="0">
                      <a:prstClr val="black">
                        <a:alpha val="40000"/>
                      </a:prstClr>
                    </a:outerShdw>
                  </a:effectLst>
                </a:rPr>
                <a:t>Wie is het?</a:t>
              </a:r>
            </a:p>
          </p:txBody>
        </p:sp>
        <p:sp>
          <p:nvSpPr>
            <p:cNvPr id="93" name="Tekstvak 92">
              <a:extLst>
                <a:ext uri="{FF2B5EF4-FFF2-40B4-BE49-F238E27FC236}">
                  <a16:creationId xmlns:a16="http://schemas.microsoft.com/office/drawing/2014/main" id="{EE5553DE-277F-E3BE-0288-D938F5913B03}"/>
                </a:ext>
              </a:extLst>
            </p:cNvPr>
            <p:cNvSpPr txBox="1">
              <a:spLocks/>
            </p:cNvSpPr>
            <p:nvPr/>
          </p:nvSpPr>
          <p:spPr>
            <a:xfrm>
              <a:off x="123262" y="2891223"/>
              <a:ext cx="11945476" cy="905581"/>
            </a:xfrm>
            <a:prstGeom prst="rect">
              <a:avLst/>
            </a:prstGeom>
            <a:noFill/>
          </p:spPr>
          <p:txBody>
            <a:bodyPr wrap="square" rtlCol="0" anchor="ctr">
              <a:noAutofit/>
            </a:bodyPr>
            <a:lstStyle/>
            <a:p>
              <a:pPr algn="ctr"/>
              <a:r>
                <a:rPr lang="nl-NL" sz="2800" dirty="0">
                  <a:solidFill>
                    <a:schemeClr val="bg1"/>
                  </a:solidFill>
                  <a:effectLst>
                    <a:outerShdw blurRad="50800" dist="38100" dir="2700000" algn="tl" rotWithShape="0">
                      <a:prstClr val="black">
                        <a:alpha val="40000"/>
                      </a:prstClr>
                    </a:outerShdw>
                  </a:effectLst>
                </a:rPr>
                <a:t>Wie is de persoon in de afbeelding hieronder?</a:t>
              </a:r>
            </a:p>
          </p:txBody>
        </p:sp>
      </p:grpSp>
      <p:sp>
        <p:nvSpPr>
          <p:cNvPr id="2" name="Graphic 34">
            <a:extLst>
              <a:ext uri="{FF2B5EF4-FFF2-40B4-BE49-F238E27FC236}">
                <a16:creationId xmlns:a16="http://schemas.microsoft.com/office/drawing/2014/main" id="{347CD168-FA0D-1023-AD6A-09ACDEE22125}"/>
              </a:ext>
            </a:extLst>
          </p:cNvPr>
          <p:cNvSpPr>
            <a:spLocks noChangeAspect="1"/>
          </p:cNvSpPr>
          <p:nvPr/>
        </p:nvSpPr>
        <p:spPr>
          <a:xfrm>
            <a:off x="944110" y="4416710"/>
            <a:ext cx="2121177" cy="1961578"/>
          </a:xfrm>
          <a:custGeom>
            <a:avLst/>
            <a:gdLst>
              <a:gd name="csX0" fmla="*/ 1488257 w 2341592"/>
              <a:gd name="csY0" fmla="*/ 45 h 2052980"/>
              <a:gd name="csX1" fmla="*/ 1469021 w 2341592"/>
              <a:gd name="csY1" fmla="*/ 767 h 2052980"/>
              <a:gd name="csX2" fmla="*/ 1392986 w 2341592"/>
              <a:gd name="csY2" fmla="*/ 21777 h 2052980"/>
              <a:gd name="csX3" fmla="*/ 1297350 w 2341592"/>
              <a:gd name="csY3" fmla="*/ 140634 h 2052980"/>
              <a:gd name="csX4" fmla="*/ 1290258 w 2341592"/>
              <a:gd name="csY4" fmla="*/ 154243 h 2052980"/>
              <a:gd name="csX5" fmla="*/ 1262738 w 2341592"/>
              <a:gd name="csY5" fmla="*/ 161044 h 2052980"/>
              <a:gd name="csX6" fmla="*/ 1059730 w 2341592"/>
              <a:gd name="csY6" fmla="*/ 163795 h 2052980"/>
              <a:gd name="csX7" fmla="*/ 963775 w 2341592"/>
              <a:gd name="csY7" fmla="*/ 164198 h 2052980"/>
              <a:gd name="csX8" fmla="*/ 828646 w 2341592"/>
              <a:gd name="csY8" fmla="*/ 167003 h 2052980"/>
              <a:gd name="csX9" fmla="*/ 825769 w 2341592"/>
              <a:gd name="csY9" fmla="*/ 168094 h 2052980"/>
              <a:gd name="csX10" fmla="*/ 824561 w 2341592"/>
              <a:gd name="csY10" fmla="*/ 170526 h 2052980"/>
              <a:gd name="csX11" fmla="*/ 825227 w 2341592"/>
              <a:gd name="csY11" fmla="*/ 174101 h 2052980"/>
              <a:gd name="csX12" fmla="*/ 835381 w 2341592"/>
              <a:gd name="csY12" fmla="*/ 190637 h 2052980"/>
              <a:gd name="csX13" fmla="*/ 1007427 w 2341592"/>
              <a:gd name="csY13" fmla="*/ 445244 h 2052980"/>
              <a:gd name="csX14" fmla="*/ 1044919 w 2341592"/>
              <a:gd name="csY14" fmla="*/ 500449 h 2052980"/>
              <a:gd name="csX15" fmla="*/ 1130260 w 2341592"/>
              <a:gd name="csY15" fmla="*/ 619946 h 2052980"/>
              <a:gd name="csX16" fmla="*/ 1138780 w 2341592"/>
              <a:gd name="csY16" fmla="*/ 629195 h 2052980"/>
              <a:gd name="csX17" fmla="*/ 1155426 w 2341592"/>
              <a:gd name="csY17" fmla="*/ 657845 h 2052980"/>
              <a:gd name="csX18" fmla="*/ 1156906 w 2341592"/>
              <a:gd name="csY18" fmla="*/ 737860 h 2052980"/>
              <a:gd name="csX19" fmla="*/ 1154928 w 2341592"/>
              <a:gd name="csY19" fmla="*/ 817569 h 2052980"/>
              <a:gd name="csX20" fmla="*/ 1146998 w 2341592"/>
              <a:gd name="csY20" fmla="*/ 844740 h 2052980"/>
              <a:gd name="csX21" fmla="*/ 1029276 w 2341592"/>
              <a:gd name="csY21" fmla="*/ 915014 h 2052980"/>
              <a:gd name="csX22" fmla="*/ 999961 w 2341592"/>
              <a:gd name="csY22" fmla="*/ 920752 h 2052980"/>
              <a:gd name="csX23" fmla="*/ 989500 w 2341592"/>
              <a:gd name="csY23" fmla="*/ 923525 h 2052980"/>
              <a:gd name="csX24" fmla="*/ 984096 w 2341592"/>
              <a:gd name="csY24" fmla="*/ 925607 h 2052980"/>
              <a:gd name="csX25" fmla="*/ 973980 w 2341592"/>
              <a:gd name="csY25" fmla="*/ 940979 h 2052980"/>
              <a:gd name="csX26" fmla="*/ 982065 w 2341592"/>
              <a:gd name="csY26" fmla="*/ 955736 h 2052980"/>
              <a:gd name="csX27" fmla="*/ 984472 w 2341592"/>
              <a:gd name="csY27" fmla="*/ 956152 h 2052980"/>
              <a:gd name="csX28" fmla="*/ 988333 w 2341592"/>
              <a:gd name="csY28" fmla="*/ 956370 h 2052980"/>
              <a:gd name="csX29" fmla="*/ 1001815 w 2341592"/>
              <a:gd name="csY29" fmla="*/ 956792 h 2052980"/>
              <a:gd name="csX30" fmla="*/ 1048519 w 2341592"/>
              <a:gd name="csY30" fmla="*/ 957556 h 2052980"/>
              <a:gd name="csX31" fmla="*/ 1196183 w 2341592"/>
              <a:gd name="csY31" fmla="*/ 958426 h 2052980"/>
              <a:gd name="csX32" fmla="*/ 1375580 w 2341592"/>
              <a:gd name="csY32" fmla="*/ 957865 h 2052980"/>
              <a:gd name="csX33" fmla="*/ 1400646 w 2341592"/>
              <a:gd name="csY33" fmla="*/ 956048 h 2052980"/>
              <a:gd name="csX34" fmla="*/ 1412551 w 2341592"/>
              <a:gd name="csY34" fmla="*/ 945143 h 2052980"/>
              <a:gd name="csX35" fmla="*/ 1409586 w 2341592"/>
              <a:gd name="csY35" fmla="*/ 934398 h 2052980"/>
              <a:gd name="csX36" fmla="*/ 1397472 w 2341592"/>
              <a:gd name="csY36" fmla="*/ 924663 h 2052980"/>
              <a:gd name="csX37" fmla="*/ 1357589 w 2341592"/>
              <a:gd name="csY37" fmla="*/ 916067 h 2052980"/>
              <a:gd name="csX38" fmla="*/ 1313321 w 2341592"/>
              <a:gd name="csY38" fmla="*/ 907559 h 2052980"/>
              <a:gd name="csX39" fmla="*/ 1233915 w 2341592"/>
              <a:gd name="csY39" fmla="*/ 844746 h 2052980"/>
              <a:gd name="csX40" fmla="*/ 1226366 w 2341592"/>
              <a:gd name="csY40" fmla="*/ 817131 h 2052980"/>
              <a:gd name="csX41" fmla="*/ 1224394 w 2341592"/>
              <a:gd name="csY41" fmla="*/ 735106 h 2052980"/>
              <a:gd name="csX42" fmla="*/ 1225442 w 2341592"/>
              <a:gd name="csY42" fmla="*/ 653100 h 2052980"/>
              <a:gd name="csX43" fmla="*/ 1239398 w 2341592"/>
              <a:gd name="csY43" fmla="*/ 626735 h 2052980"/>
              <a:gd name="csX44" fmla="*/ 1418295 w 2341592"/>
              <a:gd name="csY44" fmla="*/ 371112 h 2052980"/>
              <a:gd name="csX45" fmla="*/ 1492834 w 2341592"/>
              <a:gd name="csY45" fmla="*/ 258283 h 2052980"/>
              <a:gd name="csX46" fmla="*/ 1535629 w 2341592"/>
              <a:gd name="csY46" fmla="*/ 191832 h 2052980"/>
              <a:gd name="csX47" fmla="*/ 1538686 w 2341592"/>
              <a:gd name="csY47" fmla="*/ 186971 h 2052980"/>
              <a:gd name="csX48" fmla="*/ 1545045 w 2341592"/>
              <a:gd name="csY48" fmla="*/ 175943 h 2052980"/>
              <a:gd name="csX49" fmla="*/ 1546616 w 2341592"/>
              <a:gd name="csY49" fmla="*/ 172776 h 2052980"/>
              <a:gd name="csX50" fmla="*/ 1547017 w 2341592"/>
              <a:gd name="csY50" fmla="*/ 171605 h 2052980"/>
              <a:gd name="csX51" fmla="*/ 1547017 w 2341592"/>
              <a:gd name="csY51" fmla="*/ 171599 h 2052980"/>
              <a:gd name="csX52" fmla="*/ 1547017 w 2341592"/>
              <a:gd name="csY52" fmla="*/ 171593 h 2052980"/>
              <a:gd name="csX53" fmla="*/ 1547017 w 2341592"/>
              <a:gd name="csY53" fmla="*/ 171593 h 2052980"/>
              <a:gd name="csX54" fmla="*/ 1547017 w 2341592"/>
              <a:gd name="csY54" fmla="*/ 171599 h 2052980"/>
              <a:gd name="csX55" fmla="*/ 1547017 w 2341592"/>
              <a:gd name="csY55" fmla="*/ 171605 h 2052980"/>
              <a:gd name="csX56" fmla="*/ 1547017 w 2341592"/>
              <a:gd name="csY56" fmla="*/ 171605 h 2052980"/>
              <a:gd name="csX57" fmla="*/ 1546468 w 2341592"/>
              <a:gd name="csY57" fmla="*/ 168142 h 2052980"/>
              <a:gd name="csX58" fmla="*/ 1540534 w 2341592"/>
              <a:gd name="csY58" fmla="*/ 166233 h 2052980"/>
              <a:gd name="csX59" fmla="*/ 1485285 w 2341592"/>
              <a:gd name="csY59" fmla="*/ 164514 h 2052980"/>
              <a:gd name="csX60" fmla="*/ 1448942 w 2341592"/>
              <a:gd name="csY60" fmla="*/ 163656 h 2052980"/>
              <a:gd name="csX61" fmla="*/ 1431898 w 2341592"/>
              <a:gd name="csY61" fmla="*/ 160662 h 2052980"/>
              <a:gd name="csX62" fmla="*/ 1429257 w 2341592"/>
              <a:gd name="csY62" fmla="*/ 156492 h 2052980"/>
              <a:gd name="csX63" fmla="*/ 1431216 w 2341592"/>
              <a:gd name="csY63" fmla="*/ 151463 h 2052980"/>
              <a:gd name="csX64" fmla="*/ 1443557 w 2341592"/>
              <a:gd name="csY64" fmla="*/ 137867 h 2052980"/>
              <a:gd name="csX65" fmla="*/ 1493960 w 2341592"/>
              <a:gd name="csY65" fmla="*/ 38546 h 2052980"/>
              <a:gd name="csX66" fmla="*/ 1497632 w 2341592"/>
              <a:gd name="csY66" fmla="*/ 14439 h 2052980"/>
              <a:gd name="csX67" fmla="*/ 1496352 w 2341592"/>
              <a:gd name="csY67" fmla="*/ 3237 h 2052980"/>
              <a:gd name="csX68" fmla="*/ 1488298 w 2341592"/>
              <a:gd name="csY68" fmla="*/ 45 h 2052980"/>
              <a:gd name="csX69" fmla="*/ 1186843 w 2341592"/>
              <a:gd name="csY69" fmla="*/ 208230 h 2052980"/>
              <a:gd name="csX70" fmla="*/ 1289139 w 2341592"/>
              <a:gd name="csY70" fmla="*/ 228955 h 2052980"/>
              <a:gd name="csX71" fmla="*/ 1345321 w 2341592"/>
              <a:gd name="csY71" fmla="*/ 286993 h 2052980"/>
              <a:gd name="csX72" fmla="*/ 1354633 w 2341592"/>
              <a:gd name="csY72" fmla="*/ 335718 h 2052980"/>
              <a:gd name="csX73" fmla="*/ 1346346 w 2341592"/>
              <a:gd name="csY73" fmla="*/ 383705 h 2052980"/>
              <a:gd name="csX74" fmla="*/ 1275176 w 2341592"/>
              <a:gd name="csY74" fmla="*/ 470789 h 2052980"/>
              <a:gd name="csX75" fmla="*/ 1216145 w 2341592"/>
              <a:gd name="csY75" fmla="*/ 556559 h 2052980"/>
              <a:gd name="csX76" fmla="*/ 1202067 w 2341592"/>
              <a:gd name="csY76" fmla="*/ 582880 h 2052980"/>
              <a:gd name="csX77" fmla="*/ 1188180 w 2341592"/>
              <a:gd name="csY77" fmla="*/ 589233 h 2052980"/>
              <a:gd name="csX78" fmla="*/ 1171341 w 2341592"/>
              <a:gd name="csY78" fmla="*/ 584095 h 2052980"/>
              <a:gd name="csX79" fmla="*/ 1150922 w 2341592"/>
              <a:gd name="csY79" fmla="*/ 556609 h 2052980"/>
              <a:gd name="csX80" fmla="*/ 1151269 w 2341592"/>
              <a:gd name="csY80" fmla="*/ 514767 h 2052980"/>
              <a:gd name="csX81" fmla="*/ 1207108 w 2341592"/>
              <a:gd name="csY81" fmla="*/ 432159 h 2052980"/>
              <a:gd name="csX82" fmla="*/ 1243009 w 2341592"/>
              <a:gd name="csY82" fmla="*/ 382787 h 2052980"/>
              <a:gd name="csX83" fmla="*/ 1250539 w 2341592"/>
              <a:gd name="csY83" fmla="*/ 343355 h 2052980"/>
              <a:gd name="csX84" fmla="*/ 1241309 w 2341592"/>
              <a:gd name="csY84" fmla="*/ 303462 h 2052980"/>
              <a:gd name="csX85" fmla="*/ 1219234 w 2341592"/>
              <a:gd name="csY85" fmla="*/ 281873 h 2052980"/>
              <a:gd name="csX86" fmla="*/ 1184294 w 2341592"/>
              <a:gd name="csY86" fmla="*/ 275781 h 2052980"/>
              <a:gd name="csX87" fmla="*/ 1146512 w 2341592"/>
              <a:gd name="csY87" fmla="*/ 282914 h 2052980"/>
              <a:gd name="csX88" fmla="*/ 1111455 w 2341592"/>
              <a:gd name="csY88" fmla="*/ 332320 h 2052980"/>
              <a:gd name="csX89" fmla="*/ 1096124 w 2341592"/>
              <a:gd name="csY89" fmla="*/ 371882 h 2052980"/>
              <a:gd name="csX90" fmla="*/ 1063686 w 2341592"/>
              <a:gd name="csY90" fmla="*/ 384613 h 2052980"/>
              <a:gd name="csX91" fmla="*/ 1028087 w 2341592"/>
              <a:gd name="csY91" fmla="*/ 359468 h 2052980"/>
              <a:gd name="csX92" fmla="*/ 1037348 w 2341592"/>
              <a:gd name="csY92" fmla="*/ 292822 h 2052980"/>
              <a:gd name="csX93" fmla="*/ 1086988 w 2341592"/>
              <a:gd name="csY93" fmla="*/ 234192 h 2052980"/>
              <a:gd name="csX94" fmla="*/ 1186843 w 2341592"/>
              <a:gd name="csY94" fmla="*/ 208230 h 2052980"/>
              <a:gd name="csX95" fmla="*/ 1286810 w 2341592"/>
              <a:gd name="csY95" fmla="*/ 1058416 h 2052980"/>
              <a:gd name="csX96" fmla="*/ 1161057 w 2341592"/>
              <a:gd name="csY96" fmla="*/ 1104552 h 2052980"/>
              <a:gd name="csX97" fmla="*/ 1107947 w 2341592"/>
              <a:gd name="csY97" fmla="*/ 1251825 h 2052980"/>
              <a:gd name="csX98" fmla="*/ 1153938 w 2341592"/>
              <a:gd name="csY98" fmla="*/ 1360153 h 2052980"/>
              <a:gd name="csX99" fmla="*/ 1192180 w 2341592"/>
              <a:gd name="csY99" fmla="*/ 1387761 h 2052980"/>
              <a:gd name="csX100" fmla="*/ 1192076 w 2341592"/>
              <a:gd name="csY100" fmla="*/ 1387736 h 2052980"/>
              <a:gd name="csX101" fmla="*/ 1254678 w 2341592"/>
              <a:gd name="csY101" fmla="*/ 1406685 h 2052980"/>
              <a:gd name="csX102" fmla="*/ 1265788 w 2341592"/>
              <a:gd name="csY102" fmla="*/ 1408947 h 2052980"/>
              <a:gd name="csX103" fmla="*/ 1273845 w 2341592"/>
              <a:gd name="csY103" fmla="*/ 1418288 h 2052980"/>
              <a:gd name="csX104" fmla="*/ 1297974 w 2341592"/>
              <a:gd name="csY104" fmla="*/ 1444985 h 2052980"/>
              <a:gd name="csX105" fmla="*/ 1405384 w 2341592"/>
              <a:gd name="csY105" fmla="*/ 1496738 h 2052980"/>
              <a:gd name="csX106" fmla="*/ 1460816 w 2341592"/>
              <a:gd name="csY106" fmla="*/ 1498025 h 2052980"/>
              <a:gd name="csX107" fmla="*/ 1482030 w 2341592"/>
              <a:gd name="csY107" fmla="*/ 1493007 h 2052980"/>
              <a:gd name="csX108" fmla="*/ 1493465 w 2341592"/>
              <a:gd name="csY108" fmla="*/ 1485360 h 2052980"/>
              <a:gd name="csX109" fmla="*/ 1499853 w 2341592"/>
              <a:gd name="csY109" fmla="*/ 1467332 h 2052980"/>
              <a:gd name="csX110" fmla="*/ 1501147 w 2341592"/>
              <a:gd name="csY110" fmla="*/ 1460202 h 2052980"/>
              <a:gd name="csX111" fmla="*/ 1500752 w 2341592"/>
              <a:gd name="csY111" fmla="*/ 1458871 h 2052980"/>
              <a:gd name="csX112" fmla="*/ 1498806 w 2341592"/>
              <a:gd name="csY112" fmla="*/ 1457660 h 2052980"/>
              <a:gd name="csX113" fmla="*/ 1456503 w 2341592"/>
              <a:gd name="csY113" fmla="*/ 1451281 h 2052980"/>
              <a:gd name="csX114" fmla="*/ 1361822 w 2341592"/>
              <a:gd name="csY114" fmla="*/ 1416051 h 2052980"/>
              <a:gd name="csX115" fmla="*/ 1347362 w 2341592"/>
              <a:gd name="csY115" fmla="*/ 1405196 h 2052980"/>
              <a:gd name="csX116" fmla="*/ 1346173 w 2341592"/>
              <a:gd name="csY116" fmla="*/ 1403291 h 2052980"/>
              <a:gd name="csX117" fmla="*/ 1346230 w 2341592"/>
              <a:gd name="csY117" fmla="*/ 1401035 h 2052980"/>
              <a:gd name="csX118" fmla="*/ 1349577 w 2341592"/>
              <a:gd name="csY118" fmla="*/ 1398657 h 2052980"/>
              <a:gd name="csX119" fmla="*/ 1361173 w 2341592"/>
              <a:gd name="csY119" fmla="*/ 1393654 h 2052980"/>
              <a:gd name="csX120" fmla="*/ 1380763 w 2341592"/>
              <a:gd name="csY120" fmla="*/ 1384414 h 2052980"/>
              <a:gd name="csX121" fmla="*/ 1465140 w 2341592"/>
              <a:gd name="csY121" fmla="*/ 1286405 h 2052980"/>
              <a:gd name="csX122" fmla="*/ 1423232 w 2341592"/>
              <a:gd name="csY122" fmla="*/ 1109627 h 2052980"/>
              <a:gd name="csX123" fmla="*/ 1286810 w 2341592"/>
              <a:gd name="csY123" fmla="*/ 1058416 h 2052980"/>
              <a:gd name="csX124" fmla="*/ 80569 w 2341592"/>
              <a:gd name="csY124" fmla="*/ 1065997 h 2052980"/>
              <a:gd name="csX125" fmla="*/ 12327 w 2341592"/>
              <a:gd name="csY125" fmla="*/ 1066864 h 2052980"/>
              <a:gd name="csX126" fmla="*/ 2841 w 2341592"/>
              <a:gd name="csY126" fmla="*/ 1071012 h 2052980"/>
              <a:gd name="csX127" fmla="*/ 2160 w 2341592"/>
              <a:gd name="csY127" fmla="*/ 1081429 h 2052980"/>
              <a:gd name="csX128" fmla="*/ 11210 w 2341592"/>
              <a:gd name="csY128" fmla="*/ 1086076 h 2052980"/>
              <a:gd name="csX129" fmla="*/ 27589 w 2341592"/>
              <a:gd name="csY129" fmla="*/ 1094751 h 2052980"/>
              <a:gd name="csX130" fmla="*/ 31623 w 2341592"/>
              <a:gd name="csY130" fmla="*/ 1101615 h 2052980"/>
              <a:gd name="csX131" fmla="*/ 33589 w 2341592"/>
              <a:gd name="csY131" fmla="*/ 1118993 h 2052980"/>
              <a:gd name="csX132" fmla="*/ 34456 w 2341592"/>
              <a:gd name="csY132" fmla="*/ 1232958 h 2052980"/>
              <a:gd name="csX133" fmla="*/ 33434 w 2341592"/>
              <a:gd name="csY133" fmla="*/ 1348200 h 2052980"/>
              <a:gd name="csX134" fmla="*/ 30914 w 2341592"/>
              <a:gd name="csY134" fmla="*/ 1364878 h 2052980"/>
              <a:gd name="csX135" fmla="*/ 25709 w 2341592"/>
              <a:gd name="csY135" fmla="*/ 1371291 h 2052980"/>
              <a:gd name="csX136" fmla="*/ 10220 w 2341592"/>
              <a:gd name="csY136" fmla="*/ 1380096 h 2052980"/>
              <a:gd name="csX137" fmla="*/ 5068 w 2341592"/>
              <a:gd name="csY137" fmla="*/ 1382474 h 2052980"/>
              <a:gd name="csX138" fmla="*/ 1914 w 2341592"/>
              <a:gd name="csY138" fmla="*/ 1385111 h 2052980"/>
              <a:gd name="csX139" fmla="*/ -70 w 2341592"/>
              <a:gd name="csY139" fmla="*/ 1394963 h 2052980"/>
              <a:gd name="csX140" fmla="*/ 983 w 2341592"/>
              <a:gd name="csY140" fmla="*/ 1399502 h 2052980"/>
              <a:gd name="csX141" fmla="*/ 2639 w 2341592"/>
              <a:gd name="csY141" fmla="*/ 1401550 h 2052980"/>
              <a:gd name="csX142" fmla="*/ 2646 w 2341592"/>
              <a:gd name="csY142" fmla="*/ 1401550 h 2052980"/>
              <a:gd name="csX143" fmla="*/ 2652 w 2341592"/>
              <a:gd name="csY143" fmla="*/ 1401550 h 2052980"/>
              <a:gd name="csX144" fmla="*/ 3135 w 2341592"/>
              <a:gd name="csY144" fmla="*/ 1401648 h 2052980"/>
              <a:gd name="csX145" fmla="*/ 4614 w 2341592"/>
              <a:gd name="csY145" fmla="*/ 1401789 h 2052980"/>
              <a:gd name="csX146" fmla="*/ 9813 w 2341592"/>
              <a:gd name="csY146" fmla="*/ 1402054 h 2052980"/>
              <a:gd name="csX147" fmla="*/ 27630 w 2341592"/>
              <a:gd name="csY147" fmla="*/ 1402449 h 2052980"/>
              <a:gd name="csX148" fmla="*/ 83342 w 2341592"/>
              <a:gd name="csY148" fmla="*/ 1402521 h 2052980"/>
              <a:gd name="csX149" fmla="*/ 150887 w 2341592"/>
              <a:gd name="csY149" fmla="*/ 1400767 h 2052980"/>
              <a:gd name="csX150" fmla="*/ 158692 w 2341592"/>
              <a:gd name="csY150" fmla="*/ 1398159 h 2052980"/>
              <a:gd name="csX151" fmla="*/ 160055 w 2341592"/>
              <a:gd name="csY151" fmla="*/ 1393181 h 2052980"/>
              <a:gd name="csX152" fmla="*/ 160228 w 2341592"/>
              <a:gd name="csY152" fmla="*/ 1387821 h 2052980"/>
              <a:gd name="csX153" fmla="*/ 159175 w 2341592"/>
              <a:gd name="csY153" fmla="*/ 1384887 h 2052980"/>
              <a:gd name="csX154" fmla="*/ 149086 w 2341592"/>
              <a:gd name="csY154" fmla="*/ 1379424 h 2052980"/>
              <a:gd name="csX155" fmla="*/ 136604 w 2341592"/>
              <a:gd name="csY155" fmla="*/ 1372455 h 2052980"/>
              <a:gd name="csX156" fmla="*/ 129478 w 2341592"/>
              <a:gd name="csY156" fmla="*/ 1360298 h 2052980"/>
              <a:gd name="csX157" fmla="*/ 125941 w 2341592"/>
              <a:gd name="csY157" fmla="*/ 1301349 h 2052980"/>
              <a:gd name="csX158" fmla="*/ 126635 w 2341592"/>
              <a:gd name="csY158" fmla="*/ 1263144 h 2052980"/>
              <a:gd name="csX159" fmla="*/ 127392 w 2341592"/>
              <a:gd name="csY159" fmla="*/ 1251226 h 2052980"/>
              <a:gd name="csX160" fmla="*/ 127862 w 2341592"/>
              <a:gd name="csY160" fmla="*/ 1247765 h 2052980"/>
              <a:gd name="csX161" fmla="*/ 128159 w 2341592"/>
              <a:gd name="csY161" fmla="*/ 1246611 h 2052980"/>
              <a:gd name="csX162" fmla="*/ 129279 w 2341592"/>
              <a:gd name="csY162" fmla="*/ 1245317 h 2052980"/>
              <a:gd name="csX163" fmla="*/ 130254 w 2341592"/>
              <a:gd name="csY163" fmla="*/ 1245115 h 2052980"/>
              <a:gd name="csX164" fmla="*/ 131449 w 2341592"/>
              <a:gd name="csY164" fmla="*/ 1245027 h 2052980"/>
              <a:gd name="csX165" fmla="*/ 135310 w 2341592"/>
              <a:gd name="csY165" fmla="*/ 1244898 h 2052980"/>
              <a:gd name="csX166" fmla="*/ 148465 w 2341592"/>
              <a:gd name="csY166" fmla="*/ 1244781 h 2052980"/>
              <a:gd name="csX167" fmla="*/ 189843 w 2341592"/>
              <a:gd name="csY167" fmla="*/ 1245150 h 2052980"/>
              <a:gd name="csX168" fmla="*/ 223294 w 2341592"/>
              <a:gd name="csY168" fmla="*/ 1246576 h 2052980"/>
              <a:gd name="csX169" fmla="*/ 241303 w 2341592"/>
              <a:gd name="csY169" fmla="*/ 1253415 h 2052980"/>
              <a:gd name="csX170" fmla="*/ 248054 w 2341592"/>
              <a:gd name="csY170" fmla="*/ 1271065 h 2052980"/>
              <a:gd name="csX171" fmla="*/ 248966 w 2341592"/>
              <a:gd name="csY171" fmla="*/ 1303598 h 2052980"/>
              <a:gd name="csX172" fmla="*/ 245893 w 2341592"/>
              <a:gd name="csY172" fmla="*/ 1361623 h 2052980"/>
              <a:gd name="csX173" fmla="*/ 239215 w 2341592"/>
              <a:gd name="csY173" fmla="*/ 1372623 h 2052980"/>
              <a:gd name="csX174" fmla="*/ 227373 w 2341592"/>
              <a:gd name="csY174" fmla="*/ 1378216 h 2052980"/>
              <a:gd name="csX175" fmla="*/ 218865 w 2341592"/>
              <a:gd name="csY175" fmla="*/ 1382622 h 2052980"/>
              <a:gd name="csX176" fmla="*/ 217420 w 2341592"/>
              <a:gd name="csY176" fmla="*/ 1392793 h 2052980"/>
              <a:gd name="csX177" fmla="*/ 218338 w 2341592"/>
              <a:gd name="csY177" fmla="*/ 1399070 h 2052980"/>
              <a:gd name="csX178" fmla="*/ 225641 w 2341592"/>
              <a:gd name="csY178" fmla="*/ 1402004 h 2052980"/>
              <a:gd name="csX179" fmla="*/ 292325 w 2341592"/>
              <a:gd name="csY179" fmla="*/ 1402799 h 2052980"/>
              <a:gd name="csX180" fmla="*/ 359148 w 2341592"/>
              <a:gd name="csY180" fmla="*/ 1400666 h 2052980"/>
              <a:gd name="csX181" fmla="*/ 366832 w 2341592"/>
              <a:gd name="csY181" fmla="*/ 1397777 h 2052980"/>
              <a:gd name="csX182" fmla="*/ 368211 w 2341592"/>
              <a:gd name="csY182" fmla="*/ 1392114 h 2052980"/>
              <a:gd name="csX183" fmla="*/ 368451 w 2341592"/>
              <a:gd name="csY183" fmla="*/ 1385991 h 2052980"/>
              <a:gd name="csX184" fmla="*/ 367520 w 2341592"/>
              <a:gd name="csY184" fmla="*/ 1383010 h 2052980"/>
              <a:gd name="csX185" fmla="*/ 357552 w 2341592"/>
              <a:gd name="csY185" fmla="*/ 1378666 h 2052980"/>
              <a:gd name="csX186" fmla="*/ 346993 w 2341592"/>
              <a:gd name="csY186" fmla="*/ 1373730 h 2052980"/>
              <a:gd name="csX187" fmla="*/ 339918 w 2341592"/>
              <a:gd name="csY187" fmla="*/ 1367137 h 2052980"/>
              <a:gd name="csX188" fmla="*/ 337811 w 2341592"/>
              <a:gd name="csY188" fmla="*/ 1356843 h 2052980"/>
              <a:gd name="csX189" fmla="*/ 336574 w 2341592"/>
              <a:gd name="csY189" fmla="*/ 1333314 h 2052980"/>
              <a:gd name="csX190" fmla="*/ 335716 w 2341592"/>
              <a:gd name="csY190" fmla="*/ 1230545 h 2052980"/>
              <a:gd name="csX191" fmla="*/ 336678 w 2341592"/>
              <a:gd name="csY191" fmla="*/ 1116955 h 2052980"/>
              <a:gd name="csX192" fmla="*/ 339063 w 2341592"/>
              <a:gd name="csY192" fmla="*/ 1100549 h 2052980"/>
              <a:gd name="csX193" fmla="*/ 343990 w 2341592"/>
              <a:gd name="csY193" fmla="*/ 1094262 h 2052980"/>
              <a:gd name="csX194" fmla="*/ 361236 w 2341592"/>
              <a:gd name="csY194" fmla="*/ 1085940 h 2052980"/>
              <a:gd name="csX195" fmla="*/ 367558 w 2341592"/>
              <a:gd name="csY195" fmla="*/ 1083214 h 2052980"/>
              <a:gd name="csX196" fmla="*/ 368839 w 2341592"/>
              <a:gd name="csY196" fmla="*/ 1075063 h 2052980"/>
              <a:gd name="csX197" fmla="*/ 367984 w 2341592"/>
              <a:gd name="csY197" fmla="*/ 1069902 h 2052980"/>
              <a:gd name="csX198" fmla="*/ 360539 w 2341592"/>
              <a:gd name="csY198" fmla="*/ 1067306 h 2052980"/>
              <a:gd name="csX199" fmla="*/ 293129 w 2341592"/>
              <a:gd name="csY199" fmla="*/ 1065994 h 2052980"/>
              <a:gd name="csX200" fmla="*/ 225726 w 2341592"/>
              <a:gd name="csY200" fmla="*/ 1067356 h 2052980"/>
              <a:gd name="csX201" fmla="*/ 218297 w 2341592"/>
              <a:gd name="csY201" fmla="*/ 1070044 h 2052980"/>
              <a:gd name="csX202" fmla="*/ 217420 w 2341592"/>
              <a:gd name="csY202" fmla="*/ 1075457 h 2052980"/>
              <a:gd name="csX203" fmla="*/ 218480 w 2341592"/>
              <a:gd name="csY203" fmla="*/ 1083697 h 2052980"/>
              <a:gd name="csX204" fmla="*/ 220023 w 2341592"/>
              <a:gd name="csY204" fmla="*/ 1084615 h 2052980"/>
              <a:gd name="csX205" fmla="*/ 223871 w 2341592"/>
              <a:gd name="csY205" fmla="*/ 1084924 h 2052980"/>
              <a:gd name="csX206" fmla="*/ 240840 w 2341592"/>
              <a:gd name="csY206" fmla="*/ 1093205 h 2052980"/>
              <a:gd name="csX207" fmla="*/ 248007 w 2341592"/>
              <a:gd name="csY207" fmla="*/ 1107681 h 2052980"/>
              <a:gd name="csX208" fmla="*/ 248253 w 2341592"/>
              <a:gd name="csY208" fmla="*/ 1155069 h 2052980"/>
              <a:gd name="csX209" fmla="*/ 246928 w 2341592"/>
              <a:gd name="csY209" fmla="*/ 1185838 h 2052980"/>
              <a:gd name="csX210" fmla="*/ 240537 w 2341592"/>
              <a:gd name="csY210" fmla="*/ 1202554 h 2052980"/>
              <a:gd name="csX211" fmla="*/ 224070 w 2341592"/>
              <a:gd name="csY211" fmla="*/ 1209065 h 2052980"/>
              <a:gd name="csX212" fmla="*/ 193786 w 2341592"/>
              <a:gd name="csY212" fmla="*/ 1210428 h 2052980"/>
              <a:gd name="csX213" fmla="*/ 154891 w 2341592"/>
              <a:gd name="csY213" fmla="*/ 1210551 h 2052980"/>
              <a:gd name="csX214" fmla="*/ 141405 w 2341592"/>
              <a:gd name="csY214" fmla="*/ 1210188 h 2052980"/>
              <a:gd name="csX215" fmla="*/ 134238 w 2341592"/>
              <a:gd name="csY215" fmla="*/ 1209532 h 2052980"/>
              <a:gd name="csX216" fmla="*/ 129389 w 2341592"/>
              <a:gd name="csY216" fmla="*/ 1207173 h 2052980"/>
              <a:gd name="csX217" fmla="*/ 126881 w 2341592"/>
              <a:gd name="csY217" fmla="*/ 1200138 h 2052980"/>
              <a:gd name="csX218" fmla="*/ 125938 w 2341592"/>
              <a:gd name="csY218" fmla="*/ 1156097 h 2052980"/>
              <a:gd name="csX219" fmla="*/ 126538 w 2341592"/>
              <a:gd name="csY219" fmla="*/ 1119063 h 2052980"/>
              <a:gd name="csX220" fmla="*/ 127184 w 2341592"/>
              <a:gd name="csY220" fmla="*/ 1106536 h 2052980"/>
              <a:gd name="csX221" fmla="*/ 127579 w 2341592"/>
              <a:gd name="csY221" fmla="*/ 1102533 h 2052980"/>
              <a:gd name="csX222" fmla="*/ 128077 w 2341592"/>
              <a:gd name="csY222" fmla="*/ 1100079 h 2052980"/>
              <a:gd name="csX223" fmla="*/ 134108 w 2341592"/>
              <a:gd name="csY223" fmla="*/ 1093886 h 2052980"/>
              <a:gd name="csX224" fmla="*/ 144701 w 2341592"/>
              <a:gd name="csY224" fmla="*/ 1088009 h 2052980"/>
              <a:gd name="csX225" fmla="*/ 155477 w 2341592"/>
              <a:gd name="csY225" fmla="*/ 1081874 h 2052980"/>
              <a:gd name="csX226" fmla="*/ 157484 w 2341592"/>
              <a:gd name="csY226" fmla="*/ 1073994 h 2052980"/>
              <a:gd name="csX227" fmla="*/ 156670 w 2341592"/>
              <a:gd name="csY227" fmla="*/ 1069520 h 2052980"/>
              <a:gd name="csX228" fmla="*/ 149055 w 2341592"/>
              <a:gd name="csY228" fmla="*/ 1067180 h 2052980"/>
              <a:gd name="csX229" fmla="*/ 80566 w 2341592"/>
              <a:gd name="csY229" fmla="*/ 1065997 h 2052980"/>
              <a:gd name="csX230" fmla="*/ 521380 w 2341592"/>
              <a:gd name="csY230" fmla="*/ 1065997 h 2052980"/>
              <a:gd name="csX231" fmla="*/ 414267 w 2341592"/>
              <a:gd name="csY231" fmla="*/ 1067338 h 2052980"/>
              <a:gd name="csX232" fmla="*/ 401706 w 2341592"/>
              <a:gd name="csY232" fmla="*/ 1070205 h 2052980"/>
              <a:gd name="csX233" fmla="*/ 400583 w 2341592"/>
              <a:gd name="csY233" fmla="*/ 1072003 h 2052980"/>
              <a:gd name="csX234" fmla="*/ 400387 w 2341592"/>
              <a:gd name="csY234" fmla="*/ 1075205 h 2052980"/>
              <a:gd name="csX235" fmla="*/ 401693 w 2341592"/>
              <a:gd name="csY235" fmla="*/ 1083542 h 2052980"/>
              <a:gd name="csX236" fmla="*/ 408286 w 2341592"/>
              <a:gd name="csY236" fmla="*/ 1086464 h 2052980"/>
              <a:gd name="csX237" fmla="*/ 424103 w 2341592"/>
              <a:gd name="csY237" fmla="*/ 1095410 h 2052980"/>
              <a:gd name="csX238" fmla="*/ 427699 w 2341592"/>
              <a:gd name="csY238" fmla="*/ 1102779 h 2052980"/>
              <a:gd name="csX239" fmla="*/ 429611 w 2341592"/>
              <a:gd name="csY239" fmla="*/ 1120542 h 2052980"/>
              <a:gd name="csX240" fmla="*/ 431248 w 2341592"/>
              <a:gd name="csY240" fmla="*/ 1227043 h 2052980"/>
              <a:gd name="csX241" fmla="*/ 429425 w 2341592"/>
              <a:gd name="csY241" fmla="*/ 1352146 h 2052980"/>
              <a:gd name="csX242" fmla="*/ 423069 w 2341592"/>
              <a:gd name="csY242" fmla="*/ 1371187 h 2052980"/>
              <a:gd name="csX243" fmla="*/ 410652 w 2341592"/>
              <a:gd name="csY243" fmla="*/ 1378118 h 2052980"/>
              <a:gd name="csX244" fmla="*/ 401984 w 2341592"/>
              <a:gd name="csY244" fmla="*/ 1382474 h 2052980"/>
              <a:gd name="csX245" fmla="*/ 400387 w 2341592"/>
              <a:gd name="csY245" fmla="*/ 1390632 h 2052980"/>
              <a:gd name="csX246" fmla="*/ 400987 w 2341592"/>
              <a:gd name="csY246" fmla="*/ 1398241 h 2052980"/>
              <a:gd name="csX247" fmla="*/ 401596 w 2341592"/>
              <a:gd name="csY247" fmla="*/ 1400890 h 2052980"/>
              <a:gd name="csX248" fmla="*/ 401933 w 2341592"/>
              <a:gd name="csY248" fmla="*/ 1401673 h 2052980"/>
              <a:gd name="csX249" fmla="*/ 402129 w 2341592"/>
              <a:gd name="csY249" fmla="*/ 1401707 h 2052980"/>
              <a:gd name="csX250" fmla="*/ 404365 w 2341592"/>
              <a:gd name="csY250" fmla="*/ 1401938 h 2052980"/>
              <a:gd name="csX251" fmla="*/ 412728 w 2341592"/>
              <a:gd name="csY251" fmla="*/ 1402360 h 2052980"/>
              <a:gd name="csX252" fmla="*/ 439813 w 2341592"/>
              <a:gd name="csY252" fmla="*/ 1402953 h 2052980"/>
              <a:gd name="csX253" fmla="*/ 619664 w 2341592"/>
              <a:gd name="csY253" fmla="*/ 1402745 h 2052980"/>
              <a:gd name="csX254" fmla="*/ 647089 w 2341592"/>
              <a:gd name="csY254" fmla="*/ 1402080 h 2052980"/>
              <a:gd name="csX255" fmla="*/ 655670 w 2341592"/>
              <a:gd name="csY255" fmla="*/ 1401635 h 2052980"/>
              <a:gd name="csX256" fmla="*/ 658042 w 2341592"/>
              <a:gd name="csY256" fmla="*/ 1401395 h 2052980"/>
              <a:gd name="csX257" fmla="*/ 658424 w 2341592"/>
              <a:gd name="csY257" fmla="*/ 1401332 h 2052980"/>
              <a:gd name="csX258" fmla="*/ 658695 w 2341592"/>
              <a:gd name="csY258" fmla="*/ 1400821 h 2052980"/>
              <a:gd name="csX259" fmla="*/ 659603 w 2341592"/>
              <a:gd name="csY259" fmla="*/ 1398241 h 2052980"/>
              <a:gd name="csX260" fmla="*/ 661972 w 2341592"/>
              <a:gd name="csY260" fmla="*/ 1389133 h 2052980"/>
              <a:gd name="csX261" fmla="*/ 667654 w 2341592"/>
              <a:gd name="csY261" fmla="*/ 1361187 h 2052980"/>
              <a:gd name="csX262" fmla="*/ 674840 w 2341592"/>
              <a:gd name="csY262" fmla="*/ 1309512 h 2052980"/>
              <a:gd name="csX263" fmla="*/ 674575 w 2341592"/>
              <a:gd name="csY263" fmla="*/ 1304878 h 2052980"/>
              <a:gd name="csX264" fmla="*/ 673663 w 2341592"/>
              <a:gd name="csY264" fmla="*/ 1303399 h 2052980"/>
              <a:gd name="csX265" fmla="*/ 661966 w 2341592"/>
              <a:gd name="csY265" fmla="*/ 1303197 h 2052980"/>
              <a:gd name="csX266" fmla="*/ 653644 w 2341592"/>
              <a:gd name="csY266" fmla="*/ 1304030 h 2052980"/>
              <a:gd name="csX267" fmla="*/ 649238 w 2341592"/>
              <a:gd name="csY267" fmla="*/ 1306042 h 2052980"/>
              <a:gd name="csX268" fmla="*/ 641086 w 2341592"/>
              <a:gd name="csY268" fmla="*/ 1322449 h 2052980"/>
              <a:gd name="csX269" fmla="*/ 613307 w 2341592"/>
              <a:gd name="csY269" fmla="*/ 1359364 h 2052980"/>
              <a:gd name="csX270" fmla="*/ 560888 w 2341592"/>
              <a:gd name="csY270" fmla="*/ 1369357 h 2052980"/>
              <a:gd name="csX271" fmla="*/ 532248 w 2341592"/>
              <a:gd name="csY271" fmla="*/ 1367238 h 2052980"/>
              <a:gd name="csX272" fmla="*/ 521374 w 2341592"/>
              <a:gd name="csY272" fmla="*/ 1357367 h 2052980"/>
              <a:gd name="csX273" fmla="*/ 520267 w 2341592"/>
              <a:gd name="csY273" fmla="*/ 1350238 h 2052980"/>
              <a:gd name="csX274" fmla="*/ 519507 w 2341592"/>
              <a:gd name="csY274" fmla="*/ 1337749 h 2052980"/>
              <a:gd name="csX275" fmla="*/ 518819 w 2341592"/>
              <a:gd name="csY275" fmla="*/ 1303437 h 2052980"/>
              <a:gd name="csX276" fmla="*/ 519273 w 2341592"/>
              <a:gd name="csY276" fmla="*/ 1269223 h 2052980"/>
              <a:gd name="csX277" fmla="*/ 519951 w 2341592"/>
              <a:gd name="csY277" fmla="*/ 1256860 h 2052980"/>
              <a:gd name="csX278" fmla="*/ 521024 w 2341592"/>
              <a:gd name="csY278" fmla="*/ 1249879 h 2052980"/>
              <a:gd name="csX279" fmla="*/ 523488 w 2341592"/>
              <a:gd name="csY279" fmla="*/ 1245989 h 2052980"/>
              <a:gd name="csX280" fmla="*/ 528563 w 2341592"/>
              <a:gd name="csY280" fmla="*/ 1243958 h 2052980"/>
              <a:gd name="csX281" fmla="*/ 552390 w 2341592"/>
              <a:gd name="csY281" fmla="*/ 1243926 h 2052980"/>
              <a:gd name="csX282" fmla="*/ 577071 w 2341592"/>
              <a:gd name="csY282" fmla="*/ 1246261 h 2052980"/>
              <a:gd name="csX283" fmla="*/ 588200 w 2341592"/>
              <a:gd name="csY283" fmla="*/ 1253888 h 2052980"/>
              <a:gd name="csX284" fmla="*/ 597730 w 2341592"/>
              <a:gd name="csY284" fmla="*/ 1273920 h 2052980"/>
              <a:gd name="csX285" fmla="*/ 599118 w 2341592"/>
              <a:gd name="csY285" fmla="*/ 1279875 h 2052980"/>
              <a:gd name="csX286" fmla="*/ 600787 w 2341592"/>
              <a:gd name="csY286" fmla="*/ 1282402 h 2052980"/>
              <a:gd name="csX287" fmla="*/ 612093 w 2341592"/>
              <a:gd name="csY287" fmla="*/ 1283658 h 2052980"/>
              <a:gd name="csX288" fmla="*/ 619455 w 2341592"/>
              <a:gd name="csY288" fmla="*/ 1282932 h 2052980"/>
              <a:gd name="csX289" fmla="*/ 622676 w 2341592"/>
              <a:gd name="csY289" fmla="*/ 1277954 h 2052980"/>
              <a:gd name="csX290" fmla="*/ 624361 w 2341592"/>
              <a:gd name="csY290" fmla="*/ 1230030 h 2052980"/>
              <a:gd name="csX291" fmla="*/ 623496 w 2341592"/>
              <a:gd name="csY291" fmla="*/ 1183655 h 2052980"/>
              <a:gd name="csX292" fmla="*/ 622048 w 2341592"/>
              <a:gd name="csY292" fmla="*/ 1177069 h 2052980"/>
              <a:gd name="csX293" fmla="*/ 620354 w 2341592"/>
              <a:gd name="csY293" fmla="*/ 1176182 h 2052980"/>
              <a:gd name="csX294" fmla="*/ 606493 w 2341592"/>
              <a:gd name="csY294" fmla="*/ 1174864 h 2052980"/>
              <a:gd name="csX295" fmla="*/ 602455 w 2341592"/>
              <a:gd name="csY295" fmla="*/ 1174721 h 2052980"/>
              <a:gd name="csX296" fmla="*/ 600282 w 2341592"/>
              <a:gd name="csY296" fmla="*/ 1175886 h 2052980"/>
              <a:gd name="csX297" fmla="*/ 595591 w 2341592"/>
              <a:gd name="csY297" fmla="*/ 1187378 h 2052980"/>
              <a:gd name="csX298" fmla="*/ 589654 w 2341592"/>
              <a:gd name="csY298" fmla="*/ 1200643 h 2052980"/>
              <a:gd name="csX299" fmla="*/ 579131 w 2341592"/>
              <a:gd name="csY299" fmla="*/ 1206895 h 2052980"/>
              <a:gd name="csX300" fmla="*/ 544850 w 2341592"/>
              <a:gd name="csY300" fmla="*/ 1210945 h 2052980"/>
              <a:gd name="csX301" fmla="*/ 528529 w 2341592"/>
              <a:gd name="csY301" fmla="*/ 1210015 h 2052980"/>
              <a:gd name="csX302" fmla="*/ 522995 w 2341592"/>
              <a:gd name="csY302" fmla="*/ 1208743 h 2052980"/>
              <a:gd name="csX303" fmla="*/ 519718 w 2341592"/>
              <a:gd name="csY303" fmla="*/ 1206078 h 2052980"/>
              <a:gd name="csX304" fmla="*/ 519396 w 2341592"/>
              <a:gd name="csY304" fmla="*/ 1203854 h 2052980"/>
              <a:gd name="csX305" fmla="*/ 519182 w 2341592"/>
              <a:gd name="csY305" fmla="*/ 1200009 h 2052980"/>
              <a:gd name="csX306" fmla="*/ 518898 w 2341592"/>
              <a:gd name="csY306" fmla="*/ 1187526 h 2052980"/>
              <a:gd name="csX307" fmla="*/ 518948 w 2341592"/>
              <a:gd name="csY307" fmla="*/ 1149573 h 2052980"/>
              <a:gd name="csX308" fmla="*/ 522103 w 2341592"/>
              <a:gd name="csY308" fmla="*/ 1103344 h 2052980"/>
              <a:gd name="csX309" fmla="*/ 529090 w 2341592"/>
              <a:gd name="csY309" fmla="*/ 1096419 h 2052980"/>
              <a:gd name="csX310" fmla="*/ 541122 w 2341592"/>
              <a:gd name="csY310" fmla="*/ 1094927 h 2052980"/>
              <a:gd name="csX311" fmla="*/ 592736 w 2341592"/>
              <a:gd name="csY311" fmla="*/ 1103227 h 2052980"/>
              <a:gd name="csX312" fmla="*/ 617850 w 2341592"/>
              <a:gd name="csY312" fmla="*/ 1137602 h 2052980"/>
              <a:gd name="csX313" fmla="*/ 622673 w 2341592"/>
              <a:gd name="csY313" fmla="*/ 1149659 h 2052980"/>
              <a:gd name="csX314" fmla="*/ 626408 w 2341592"/>
              <a:gd name="csY314" fmla="*/ 1150940 h 2052980"/>
              <a:gd name="csX315" fmla="*/ 634231 w 2341592"/>
              <a:gd name="csY315" fmla="*/ 1151167 h 2052980"/>
              <a:gd name="csX316" fmla="*/ 641916 w 2341592"/>
              <a:gd name="csY316" fmla="*/ 1150835 h 2052980"/>
              <a:gd name="csX317" fmla="*/ 644941 w 2341592"/>
              <a:gd name="csY317" fmla="*/ 1149072 h 2052980"/>
              <a:gd name="csX318" fmla="*/ 646417 w 2341592"/>
              <a:gd name="csY318" fmla="*/ 1129873 h 2052980"/>
              <a:gd name="csX319" fmla="*/ 644392 w 2341592"/>
              <a:gd name="csY319" fmla="*/ 1085858 h 2052980"/>
              <a:gd name="csX320" fmla="*/ 641613 w 2341592"/>
              <a:gd name="csY320" fmla="*/ 1074331 h 2052980"/>
              <a:gd name="csX321" fmla="*/ 628619 w 2341592"/>
              <a:gd name="csY321" fmla="*/ 1068631 h 2052980"/>
              <a:gd name="csX322" fmla="*/ 521383 w 2341592"/>
              <a:gd name="csY322" fmla="*/ 1065994 h 2052980"/>
              <a:gd name="csX323" fmla="*/ 837384 w 2341592"/>
              <a:gd name="csY323" fmla="*/ 1065997 h 2052980"/>
              <a:gd name="csX324" fmla="*/ 713679 w 2341592"/>
              <a:gd name="csY324" fmla="*/ 1068054 h 2052980"/>
              <a:gd name="csX325" fmla="*/ 698571 w 2341592"/>
              <a:gd name="csY325" fmla="*/ 1072552 h 2052980"/>
              <a:gd name="csX326" fmla="*/ 695773 w 2341592"/>
              <a:gd name="csY326" fmla="*/ 1081151 h 2052980"/>
              <a:gd name="csX327" fmla="*/ 693168 w 2341592"/>
              <a:gd name="csY327" fmla="*/ 1125697 h 2052980"/>
              <a:gd name="csX328" fmla="*/ 695521 w 2341592"/>
              <a:gd name="csY328" fmla="*/ 1154138 h 2052980"/>
              <a:gd name="csX329" fmla="*/ 699792 w 2341592"/>
              <a:gd name="csY329" fmla="*/ 1157331 h 2052980"/>
              <a:gd name="csX330" fmla="*/ 708398 w 2341592"/>
              <a:gd name="csY330" fmla="*/ 1156419 h 2052980"/>
              <a:gd name="csX331" fmla="*/ 714669 w 2341592"/>
              <a:gd name="csY331" fmla="*/ 1152425 h 2052980"/>
              <a:gd name="csX332" fmla="*/ 718754 w 2341592"/>
              <a:gd name="csY332" fmla="*/ 1139715 h 2052980"/>
              <a:gd name="csX333" fmla="*/ 735281 w 2341592"/>
              <a:gd name="csY333" fmla="*/ 1107028 h 2052980"/>
              <a:gd name="csX334" fmla="*/ 770417 w 2341592"/>
              <a:gd name="csY334" fmla="*/ 1096561 h 2052980"/>
              <a:gd name="csX335" fmla="*/ 781804 w 2341592"/>
              <a:gd name="csY335" fmla="*/ 1098552 h 2052980"/>
              <a:gd name="csX336" fmla="*/ 787817 w 2341592"/>
              <a:gd name="csY336" fmla="*/ 1113517 h 2052980"/>
              <a:gd name="csX337" fmla="*/ 790798 w 2341592"/>
              <a:gd name="csY337" fmla="*/ 1226576 h 2052980"/>
              <a:gd name="csX338" fmla="*/ 788931 w 2341592"/>
              <a:gd name="csY338" fmla="*/ 1352487 h 2052980"/>
              <a:gd name="csX339" fmla="*/ 781464 w 2341592"/>
              <a:gd name="csY339" fmla="*/ 1370427 h 2052980"/>
              <a:gd name="csX340" fmla="*/ 766732 w 2341592"/>
              <a:gd name="csY340" fmla="*/ 1378253 h 2052980"/>
              <a:gd name="csX341" fmla="*/ 755805 w 2341592"/>
              <a:gd name="csY341" fmla="*/ 1384427 h 2052980"/>
              <a:gd name="csX342" fmla="*/ 753697 w 2341592"/>
              <a:gd name="csY342" fmla="*/ 1391849 h 2052980"/>
              <a:gd name="csX343" fmla="*/ 754300 w 2341592"/>
              <a:gd name="csY343" fmla="*/ 1398578 h 2052980"/>
              <a:gd name="csX344" fmla="*/ 754921 w 2341592"/>
              <a:gd name="csY344" fmla="*/ 1400976 h 2052980"/>
              <a:gd name="csX345" fmla="*/ 755290 w 2341592"/>
              <a:gd name="csY345" fmla="*/ 1401739 h 2052980"/>
              <a:gd name="csX346" fmla="*/ 756518 w 2341592"/>
              <a:gd name="csY346" fmla="*/ 1401906 h 2052980"/>
              <a:gd name="csX347" fmla="*/ 761552 w 2341592"/>
              <a:gd name="csY347" fmla="*/ 1402250 h 2052980"/>
              <a:gd name="csX348" fmla="*/ 779511 w 2341592"/>
              <a:gd name="csY348" fmla="*/ 1402755 h 2052980"/>
              <a:gd name="csX349" fmla="*/ 837063 w 2341592"/>
              <a:gd name="csY349" fmla="*/ 1402793 h 2052980"/>
              <a:gd name="csX350" fmla="*/ 905513 w 2341592"/>
              <a:gd name="csY350" fmla="*/ 1401143 h 2052980"/>
              <a:gd name="csX351" fmla="*/ 915680 w 2341592"/>
              <a:gd name="csY351" fmla="*/ 1397717 h 2052980"/>
              <a:gd name="csX352" fmla="*/ 917109 w 2341592"/>
              <a:gd name="csY352" fmla="*/ 1392023 h 2052980"/>
              <a:gd name="csX353" fmla="*/ 917368 w 2341592"/>
              <a:gd name="csY353" fmla="*/ 1385758 h 2052980"/>
              <a:gd name="csX354" fmla="*/ 916359 w 2341592"/>
              <a:gd name="csY354" fmla="*/ 1382812 h 2052980"/>
              <a:gd name="csX355" fmla="*/ 904722 w 2341592"/>
              <a:gd name="csY355" fmla="*/ 1378247 h 2052980"/>
              <a:gd name="csX356" fmla="*/ 890043 w 2341592"/>
              <a:gd name="csY356" fmla="*/ 1372616 h 2052980"/>
              <a:gd name="csX357" fmla="*/ 882485 w 2341592"/>
              <a:gd name="csY357" fmla="*/ 1355462 h 2052980"/>
              <a:gd name="csX358" fmla="*/ 879879 w 2341592"/>
              <a:gd name="csY358" fmla="*/ 1227302 h 2052980"/>
              <a:gd name="csX359" fmla="*/ 882267 w 2341592"/>
              <a:gd name="csY359" fmla="*/ 1111612 h 2052980"/>
              <a:gd name="csX360" fmla="*/ 888595 w 2341592"/>
              <a:gd name="csY360" fmla="*/ 1096653 h 2052980"/>
              <a:gd name="csX361" fmla="*/ 900624 w 2341592"/>
              <a:gd name="csY361" fmla="*/ 1095482 h 2052980"/>
              <a:gd name="csX362" fmla="*/ 936643 w 2341592"/>
              <a:gd name="csY362" fmla="*/ 1107511 h 2052980"/>
              <a:gd name="csX363" fmla="*/ 953327 w 2341592"/>
              <a:gd name="csY363" fmla="*/ 1139899 h 2052980"/>
              <a:gd name="csX364" fmla="*/ 959074 w 2341592"/>
              <a:gd name="csY364" fmla="*/ 1154514 h 2052980"/>
              <a:gd name="csX365" fmla="*/ 964059 w 2341592"/>
              <a:gd name="csY365" fmla="*/ 1155820 h 2052980"/>
              <a:gd name="csX366" fmla="*/ 973819 w 2341592"/>
              <a:gd name="csY366" fmla="*/ 1155056 h 2052980"/>
              <a:gd name="csX367" fmla="*/ 980503 w 2341592"/>
              <a:gd name="csY367" fmla="*/ 1153933 h 2052980"/>
              <a:gd name="csX368" fmla="*/ 982954 w 2341592"/>
              <a:gd name="csY368" fmla="*/ 1152050 h 2052980"/>
              <a:gd name="csX369" fmla="*/ 982787 w 2341592"/>
              <a:gd name="csY369" fmla="*/ 1134359 h 2052980"/>
              <a:gd name="csX370" fmla="*/ 979084 w 2341592"/>
              <a:gd name="csY370" fmla="*/ 1088990 h 2052980"/>
              <a:gd name="csX371" fmla="*/ 976043 w 2341592"/>
              <a:gd name="csY371" fmla="*/ 1075656 h 2052980"/>
              <a:gd name="csX372" fmla="*/ 966784 w 2341592"/>
              <a:gd name="csY372" fmla="*/ 1070265 h 2052980"/>
              <a:gd name="csX373" fmla="*/ 961018 w 2341592"/>
              <a:gd name="csY373" fmla="*/ 1069025 h 2052980"/>
              <a:gd name="csX374" fmla="*/ 837381 w 2341592"/>
              <a:gd name="csY374" fmla="*/ 1065994 h 2052980"/>
              <a:gd name="csX375" fmla="*/ 1574809 w 2341592"/>
              <a:gd name="csY375" fmla="*/ 1065997 h 2052980"/>
              <a:gd name="csX376" fmla="*/ 1506588 w 2341592"/>
              <a:gd name="csY376" fmla="*/ 1067344 h 2052980"/>
              <a:gd name="csX377" fmla="*/ 1499052 w 2341592"/>
              <a:gd name="csY377" fmla="*/ 1070006 h 2052980"/>
              <a:gd name="csX378" fmla="*/ 1498172 w 2341592"/>
              <a:gd name="csY378" fmla="*/ 1075334 h 2052980"/>
              <a:gd name="csX379" fmla="*/ 1499705 w 2341592"/>
              <a:gd name="csY379" fmla="*/ 1084041 h 2052980"/>
              <a:gd name="csX380" fmla="*/ 1509298 w 2341592"/>
              <a:gd name="csY380" fmla="*/ 1088041 h 2052980"/>
              <a:gd name="csX381" fmla="*/ 1519143 w 2341592"/>
              <a:gd name="csY381" fmla="*/ 1092157 h 2052980"/>
              <a:gd name="csX382" fmla="*/ 1525244 w 2341592"/>
              <a:gd name="csY382" fmla="*/ 1097678 h 2052980"/>
              <a:gd name="csX383" fmla="*/ 1525654 w 2341592"/>
              <a:gd name="csY383" fmla="*/ 1099255 h 2052980"/>
              <a:gd name="csX384" fmla="*/ 1525957 w 2341592"/>
              <a:gd name="csY384" fmla="*/ 1101621 h 2052980"/>
              <a:gd name="csX385" fmla="*/ 1526550 w 2341592"/>
              <a:gd name="csY385" fmla="*/ 1109359 h 2052980"/>
              <a:gd name="csX386" fmla="*/ 1527746 w 2341592"/>
              <a:gd name="csY386" fmla="*/ 1135536 h 2052980"/>
              <a:gd name="csX387" fmla="*/ 1529667 w 2341592"/>
              <a:gd name="csY387" fmla="*/ 1217390 h 2052980"/>
              <a:gd name="csX388" fmla="*/ 1532108 w 2341592"/>
              <a:gd name="csY388" fmla="*/ 1318834 h 2052980"/>
              <a:gd name="csX389" fmla="*/ 1539317 w 2341592"/>
              <a:gd name="csY389" fmla="*/ 1347657 h 2052980"/>
              <a:gd name="csX390" fmla="*/ 1628351 w 2341592"/>
              <a:gd name="csY390" fmla="*/ 1408436 h 2052980"/>
              <a:gd name="csX391" fmla="*/ 1679754 w 2341592"/>
              <a:gd name="csY391" fmla="*/ 1411376 h 2052980"/>
              <a:gd name="csX392" fmla="*/ 1801501 w 2341592"/>
              <a:gd name="csY392" fmla="*/ 1338550 h 2052980"/>
              <a:gd name="csX393" fmla="*/ 1807372 w 2341592"/>
              <a:gd name="csY393" fmla="*/ 1307762 h 2052980"/>
              <a:gd name="csX394" fmla="*/ 1809731 w 2341592"/>
              <a:gd name="csY394" fmla="*/ 1213336 h 2052980"/>
              <a:gd name="csX395" fmla="*/ 1811999 w 2341592"/>
              <a:gd name="csY395" fmla="*/ 1120400 h 2052980"/>
              <a:gd name="csX396" fmla="*/ 1814053 w 2341592"/>
              <a:gd name="csY396" fmla="*/ 1104138 h 2052980"/>
              <a:gd name="csX397" fmla="*/ 1817681 w 2341592"/>
              <a:gd name="csY397" fmla="*/ 1096568 h 2052980"/>
              <a:gd name="csX398" fmla="*/ 1835554 w 2341592"/>
              <a:gd name="csY398" fmla="*/ 1086290 h 2052980"/>
              <a:gd name="csX399" fmla="*/ 1843803 w 2341592"/>
              <a:gd name="csY399" fmla="*/ 1083388 h 2052980"/>
              <a:gd name="csX400" fmla="*/ 1845173 w 2341592"/>
              <a:gd name="csY400" fmla="*/ 1075107 h 2052980"/>
              <a:gd name="csX401" fmla="*/ 1844475 w 2341592"/>
              <a:gd name="csY401" fmla="*/ 1069760 h 2052980"/>
              <a:gd name="csX402" fmla="*/ 1839012 w 2341592"/>
              <a:gd name="csY402" fmla="*/ 1067309 h 2052980"/>
              <a:gd name="csX403" fmla="*/ 1787078 w 2341592"/>
              <a:gd name="csY403" fmla="*/ 1065997 h 2052980"/>
              <a:gd name="csX404" fmla="*/ 1732429 w 2341592"/>
              <a:gd name="csY404" fmla="*/ 1067839 h 2052980"/>
              <a:gd name="csX405" fmla="*/ 1728584 w 2341592"/>
              <a:gd name="csY405" fmla="*/ 1069334 h 2052980"/>
              <a:gd name="csX406" fmla="*/ 1727196 w 2341592"/>
              <a:gd name="csY406" fmla="*/ 1071110 h 2052980"/>
              <a:gd name="csX407" fmla="*/ 1727703 w 2341592"/>
              <a:gd name="csY407" fmla="*/ 1078571 h 2052980"/>
              <a:gd name="csX408" fmla="*/ 1731072 w 2341592"/>
              <a:gd name="csY408" fmla="*/ 1083678 h 2052980"/>
              <a:gd name="csX409" fmla="*/ 1740246 w 2341592"/>
              <a:gd name="csY409" fmla="*/ 1087861 h 2052980"/>
              <a:gd name="csX410" fmla="*/ 1753703 w 2341592"/>
              <a:gd name="csY410" fmla="*/ 1093735 h 2052980"/>
              <a:gd name="csX411" fmla="*/ 1760706 w 2341592"/>
              <a:gd name="csY411" fmla="*/ 1108952 h 2052980"/>
              <a:gd name="csX412" fmla="*/ 1762527 w 2341592"/>
              <a:gd name="csY412" fmla="*/ 1210027 h 2052980"/>
              <a:gd name="csX413" fmla="*/ 1760719 w 2341592"/>
              <a:gd name="csY413" fmla="*/ 1300244 h 2052980"/>
              <a:gd name="csX414" fmla="*/ 1754202 w 2341592"/>
              <a:gd name="csY414" fmla="*/ 1327386 h 2052980"/>
              <a:gd name="csX415" fmla="*/ 1731719 w 2341592"/>
              <a:gd name="csY415" fmla="*/ 1352771 h 2052980"/>
              <a:gd name="csX416" fmla="*/ 1694827 w 2341592"/>
              <a:gd name="csY416" fmla="*/ 1361976 h 2052980"/>
              <a:gd name="csX417" fmla="*/ 1627464 w 2341592"/>
              <a:gd name="csY417" fmla="*/ 1334582 h 2052980"/>
              <a:gd name="csX418" fmla="*/ 1620458 w 2341592"/>
              <a:gd name="csY418" fmla="*/ 1309617 h 2052980"/>
              <a:gd name="csX419" fmla="*/ 1618679 w 2341592"/>
              <a:gd name="csY419" fmla="*/ 1213494 h 2052980"/>
              <a:gd name="csX420" fmla="*/ 1618852 w 2341592"/>
              <a:gd name="csY420" fmla="*/ 1117861 h 2052980"/>
              <a:gd name="csX421" fmla="*/ 1621218 w 2341592"/>
              <a:gd name="csY421" fmla="*/ 1103198 h 2052980"/>
              <a:gd name="csX422" fmla="*/ 1626158 w 2341592"/>
              <a:gd name="csY422" fmla="*/ 1096369 h 2052980"/>
              <a:gd name="csX423" fmla="*/ 1644540 w 2341592"/>
              <a:gd name="csY423" fmla="*/ 1086056 h 2052980"/>
              <a:gd name="csX424" fmla="*/ 1651489 w 2341592"/>
              <a:gd name="csY424" fmla="*/ 1083347 h 2052980"/>
              <a:gd name="csX425" fmla="*/ 1652174 w 2341592"/>
              <a:gd name="csY425" fmla="*/ 1075158 h 2052980"/>
              <a:gd name="csX426" fmla="*/ 1650934 w 2341592"/>
              <a:gd name="csY426" fmla="*/ 1069943 h 2052980"/>
              <a:gd name="csX427" fmla="*/ 1643133 w 2341592"/>
              <a:gd name="csY427" fmla="*/ 1067309 h 2052980"/>
              <a:gd name="csX428" fmla="*/ 1574812 w 2341592"/>
              <a:gd name="csY428" fmla="*/ 1065997 h 2052980"/>
              <a:gd name="csX429" fmla="*/ 1949525 w 2341592"/>
              <a:gd name="csY429" fmla="*/ 1065997 h 2052980"/>
              <a:gd name="csX430" fmla="*/ 1881892 w 2341592"/>
              <a:gd name="csY430" fmla="*/ 1067325 h 2052980"/>
              <a:gd name="csX431" fmla="*/ 1874431 w 2341592"/>
              <a:gd name="csY431" fmla="*/ 1069956 h 2052980"/>
              <a:gd name="csX432" fmla="*/ 1873564 w 2341592"/>
              <a:gd name="csY432" fmla="*/ 1075211 h 2052980"/>
              <a:gd name="csX433" fmla="*/ 1875103 w 2341592"/>
              <a:gd name="csY433" fmla="*/ 1083845 h 2052980"/>
              <a:gd name="csX434" fmla="*/ 1883545 w 2341592"/>
              <a:gd name="csY434" fmla="*/ 1088164 h 2052980"/>
              <a:gd name="csX435" fmla="*/ 1892582 w 2341592"/>
              <a:gd name="csY435" fmla="*/ 1092520 h 2052980"/>
              <a:gd name="csX436" fmla="*/ 1898421 w 2341592"/>
              <a:gd name="csY436" fmla="*/ 1098022 h 2052980"/>
              <a:gd name="csX437" fmla="*/ 1898996 w 2341592"/>
              <a:gd name="csY437" fmla="*/ 1099962 h 2052980"/>
              <a:gd name="csX438" fmla="*/ 1899402 w 2341592"/>
              <a:gd name="csY438" fmla="*/ 1102896 h 2052980"/>
              <a:gd name="csX439" fmla="*/ 1900112 w 2341592"/>
              <a:gd name="csY439" fmla="*/ 1112243 h 2052980"/>
              <a:gd name="csX440" fmla="*/ 1901245 w 2341592"/>
              <a:gd name="csY440" fmla="*/ 1142905 h 2052980"/>
              <a:gd name="csX441" fmla="*/ 1902324 w 2341592"/>
              <a:gd name="csY441" fmla="*/ 1232557 h 2052980"/>
              <a:gd name="csX442" fmla="*/ 1901718 w 2341592"/>
              <a:gd name="csY442" fmla="*/ 1322191 h 2052980"/>
              <a:gd name="csX443" fmla="*/ 1900746 w 2341592"/>
              <a:gd name="csY443" fmla="*/ 1352831 h 2052980"/>
              <a:gd name="csX444" fmla="*/ 1900081 w 2341592"/>
              <a:gd name="csY444" fmla="*/ 1362172 h 2052980"/>
              <a:gd name="csX445" fmla="*/ 1899693 w 2341592"/>
              <a:gd name="csY445" fmla="*/ 1365093 h 2052980"/>
              <a:gd name="csX446" fmla="*/ 1899125 w 2341592"/>
              <a:gd name="csY446" fmla="*/ 1367033 h 2052980"/>
              <a:gd name="csX447" fmla="*/ 1892841 w 2341592"/>
              <a:gd name="csY447" fmla="*/ 1373430 h 2052980"/>
              <a:gd name="csX448" fmla="*/ 1883545 w 2341592"/>
              <a:gd name="csY448" fmla="*/ 1378209 h 2052980"/>
              <a:gd name="csX449" fmla="*/ 1875141 w 2341592"/>
              <a:gd name="csY449" fmla="*/ 1382493 h 2052980"/>
              <a:gd name="csX450" fmla="*/ 1873564 w 2341592"/>
              <a:gd name="csY450" fmla="*/ 1390632 h 2052980"/>
              <a:gd name="csX451" fmla="*/ 1874160 w 2341592"/>
              <a:gd name="csY451" fmla="*/ 1398241 h 2052980"/>
              <a:gd name="csX452" fmla="*/ 1874769 w 2341592"/>
              <a:gd name="csY452" fmla="*/ 1400890 h 2052980"/>
              <a:gd name="csX453" fmla="*/ 1875116 w 2341592"/>
              <a:gd name="csY453" fmla="*/ 1401692 h 2052980"/>
              <a:gd name="csX454" fmla="*/ 1876204 w 2341592"/>
              <a:gd name="csY454" fmla="*/ 1401862 h 2052980"/>
              <a:gd name="csX455" fmla="*/ 1880813 w 2341592"/>
              <a:gd name="csY455" fmla="*/ 1402250 h 2052980"/>
              <a:gd name="csX456" fmla="*/ 1897239 w 2341592"/>
              <a:gd name="csY456" fmla="*/ 1402916 h 2052980"/>
              <a:gd name="csX457" fmla="*/ 1949797 w 2341592"/>
              <a:gd name="csY457" fmla="*/ 1403534 h 2052980"/>
              <a:gd name="csX458" fmla="*/ 2013948 w 2341592"/>
              <a:gd name="csY458" fmla="*/ 1402054 h 2052980"/>
              <a:gd name="csX459" fmla="*/ 2021828 w 2341592"/>
              <a:gd name="csY459" fmla="*/ 1393127 h 2052980"/>
              <a:gd name="csX460" fmla="*/ 2020310 w 2341592"/>
              <a:gd name="csY460" fmla="*/ 1383304 h 2052980"/>
              <a:gd name="csX461" fmla="*/ 2011537 w 2341592"/>
              <a:gd name="csY461" fmla="*/ 1378525 h 2052980"/>
              <a:gd name="csX462" fmla="*/ 1999140 w 2341592"/>
              <a:gd name="csY462" fmla="*/ 1371228 h 2052980"/>
              <a:gd name="csX463" fmla="*/ 1992787 w 2341592"/>
              <a:gd name="csY463" fmla="*/ 1352055 h 2052980"/>
              <a:gd name="csX464" fmla="*/ 1990963 w 2341592"/>
              <a:gd name="csY464" fmla="*/ 1227043 h 2052980"/>
              <a:gd name="csX465" fmla="*/ 1992610 w 2341592"/>
              <a:gd name="csY465" fmla="*/ 1120085 h 2052980"/>
              <a:gd name="csX466" fmla="*/ 1994563 w 2341592"/>
              <a:gd name="csY466" fmla="*/ 1102539 h 2052980"/>
              <a:gd name="csX467" fmla="*/ 1998273 w 2341592"/>
              <a:gd name="csY467" fmla="*/ 1095230 h 2052980"/>
              <a:gd name="csX468" fmla="*/ 2004348 w 2341592"/>
              <a:gd name="csY468" fmla="*/ 1090240 h 2052980"/>
              <a:gd name="csX469" fmla="*/ 2010471 w 2341592"/>
              <a:gd name="csY469" fmla="*/ 1088028 h 2052980"/>
              <a:gd name="csX470" fmla="*/ 2018702 w 2341592"/>
              <a:gd name="csY470" fmla="*/ 1085094 h 2052980"/>
              <a:gd name="csX471" fmla="*/ 2023291 w 2341592"/>
              <a:gd name="csY471" fmla="*/ 1074337 h 2052980"/>
              <a:gd name="csX472" fmla="*/ 2023840 w 2341592"/>
              <a:gd name="csY472" fmla="*/ 1071189 h 2052980"/>
              <a:gd name="csX473" fmla="*/ 2023569 w 2341592"/>
              <a:gd name="csY473" fmla="*/ 1069574 h 2052980"/>
              <a:gd name="csX474" fmla="*/ 2016878 w 2341592"/>
              <a:gd name="csY474" fmla="*/ 1067259 h 2052980"/>
              <a:gd name="csX475" fmla="*/ 1949525 w 2341592"/>
              <a:gd name="csY475" fmla="*/ 1065997 h 2052980"/>
              <a:gd name="csX476" fmla="*/ 2202025 w 2341592"/>
              <a:gd name="csY476" fmla="*/ 1065997 h 2052980"/>
              <a:gd name="csX477" fmla="*/ 2087997 w 2341592"/>
              <a:gd name="csY477" fmla="*/ 1069606 h 2052980"/>
              <a:gd name="csX478" fmla="*/ 2074130 w 2341592"/>
              <a:gd name="csY478" fmla="*/ 1077511 h 2052980"/>
              <a:gd name="csX479" fmla="*/ 2071054 w 2341592"/>
              <a:gd name="csY479" fmla="*/ 1093716 h 2052980"/>
              <a:gd name="csX480" fmla="*/ 2066976 w 2341592"/>
              <a:gd name="csY480" fmla="*/ 1144416 h 2052980"/>
              <a:gd name="csX481" fmla="*/ 2066076 w 2341592"/>
              <a:gd name="csY481" fmla="*/ 1156719 h 2052980"/>
              <a:gd name="csX482" fmla="*/ 2066796 w 2341592"/>
              <a:gd name="csY482" fmla="*/ 1162173 h 2052980"/>
              <a:gd name="csX483" fmla="*/ 2069464 w 2341592"/>
              <a:gd name="csY483" fmla="*/ 1163447 h 2052980"/>
              <a:gd name="csX484" fmla="*/ 2077124 w 2341592"/>
              <a:gd name="csY484" fmla="*/ 1163207 h 2052980"/>
              <a:gd name="csX485" fmla="*/ 2088225 w 2341592"/>
              <a:gd name="csY485" fmla="*/ 1161107 h 2052980"/>
              <a:gd name="csX486" fmla="*/ 2090067 w 2341592"/>
              <a:gd name="csY486" fmla="*/ 1158797 h 2052980"/>
              <a:gd name="csX487" fmla="*/ 2091417 w 2341592"/>
              <a:gd name="csY487" fmla="*/ 1154002 h 2052980"/>
              <a:gd name="csX488" fmla="*/ 2101127 w 2341592"/>
              <a:gd name="csY488" fmla="*/ 1129716 h 2052980"/>
              <a:gd name="csX489" fmla="*/ 2115767 w 2341592"/>
              <a:gd name="csY489" fmla="*/ 1110842 h 2052980"/>
              <a:gd name="csX490" fmla="*/ 2136111 w 2341592"/>
              <a:gd name="csY490" fmla="*/ 1100719 h 2052980"/>
              <a:gd name="csX491" fmla="*/ 2155508 w 2341592"/>
              <a:gd name="csY491" fmla="*/ 1097788 h 2052980"/>
              <a:gd name="csX492" fmla="*/ 2184360 w 2341592"/>
              <a:gd name="csY492" fmla="*/ 1095495 h 2052980"/>
              <a:gd name="csX493" fmla="*/ 2210675 w 2341592"/>
              <a:gd name="csY493" fmla="*/ 1094511 h 2052980"/>
              <a:gd name="csX494" fmla="*/ 2219158 w 2341592"/>
              <a:gd name="csY494" fmla="*/ 1094751 h 2052980"/>
              <a:gd name="csX495" fmla="*/ 2221729 w 2341592"/>
              <a:gd name="csY495" fmla="*/ 1095126 h 2052980"/>
              <a:gd name="csX496" fmla="*/ 2222751 w 2341592"/>
              <a:gd name="csY496" fmla="*/ 1095533 h 2052980"/>
              <a:gd name="csX497" fmla="*/ 2223719 w 2341592"/>
              <a:gd name="csY497" fmla="*/ 1097151 h 2052980"/>
              <a:gd name="csX498" fmla="*/ 2223533 w 2341592"/>
              <a:gd name="csY498" fmla="*/ 1097971 h 2052980"/>
              <a:gd name="csX499" fmla="*/ 2223287 w 2341592"/>
              <a:gd name="csY499" fmla="*/ 1098520 h 2052980"/>
              <a:gd name="csX500" fmla="*/ 2222448 w 2341592"/>
              <a:gd name="csY500" fmla="*/ 1100142 h 2052980"/>
              <a:gd name="csX501" fmla="*/ 2219318 w 2341592"/>
              <a:gd name="csY501" fmla="*/ 1105785 h 2052980"/>
              <a:gd name="csX502" fmla="*/ 2207889 w 2341592"/>
              <a:gd name="csY502" fmla="*/ 1125618 h 2052980"/>
              <a:gd name="csX503" fmla="*/ 2170341 w 2341592"/>
              <a:gd name="csY503" fmla="*/ 1189135 h 2052980"/>
              <a:gd name="csX504" fmla="*/ 2081313 w 2341592"/>
              <a:gd name="csY504" fmla="*/ 1339159 h 2052980"/>
              <a:gd name="csX505" fmla="*/ 2062102 w 2341592"/>
              <a:gd name="csY505" fmla="*/ 1372635 h 2052980"/>
              <a:gd name="csX506" fmla="*/ 2057629 w 2341592"/>
              <a:gd name="csY506" fmla="*/ 1381014 h 2052980"/>
              <a:gd name="csX507" fmla="*/ 2056550 w 2341592"/>
              <a:gd name="csY507" fmla="*/ 1383323 h 2052980"/>
              <a:gd name="csX508" fmla="*/ 2056234 w 2341592"/>
              <a:gd name="csY508" fmla="*/ 1384200 h 2052980"/>
              <a:gd name="csX509" fmla="*/ 2056234 w 2341592"/>
              <a:gd name="csY509" fmla="*/ 1384206 h 2052980"/>
              <a:gd name="csX510" fmla="*/ 2056149 w 2341592"/>
              <a:gd name="csY510" fmla="*/ 1396367 h 2052980"/>
              <a:gd name="csX511" fmla="*/ 2056446 w 2341592"/>
              <a:gd name="csY511" fmla="*/ 1398758 h 2052980"/>
              <a:gd name="csX512" fmla="*/ 2057698 w 2341592"/>
              <a:gd name="csY512" fmla="*/ 1400070 h 2052980"/>
              <a:gd name="csX513" fmla="*/ 2072133 w 2341592"/>
              <a:gd name="csY513" fmla="*/ 1402449 h 2052980"/>
              <a:gd name="csX514" fmla="*/ 2191987 w 2341592"/>
              <a:gd name="csY514" fmla="*/ 1403534 h 2052980"/>
              <a:gd name="csX515" fmla="*/ 2289198 w 2341592"/>
              <a:gd name="csY515" fmla="*/ 1402786 h 2052980"/>
              <a:gd name="csX516" fmla="*/ 2319100 w 2341592"/>
              <a:gd name="csY516" fmla="*/ 1401985 h 2052980"/>
              <a:gd name="csX517" fmla="*/ 2327343 w 2341592"/>
              <a:gd name="csY517" fmla="*/ 1401518 h 2052980"/>
              <a:gd name="csX518" fmla="*/ 2329390 w 2341592"/>
              <a:gd name="csY518" fmla="*/ 1401291 h 2052980"/>
              <a:gd name="csX519" fmla="*/ 2329545 w 2341592"/>
              <a:gd name="csY519" fmla="*/ 1400821 h 2052980"/>
              <a:gd name="csX520" fmla="*/ 2330141 w 2341592"/>
              <a:gd name="csY520" fmla="*/ 1398294 h 2052980"/>
              <a:gd name="csX521" fmla="*/ 2331687 w 2341592"/>
              <a:gd name="csY521" fmla="*/ 1389928 h 2052980"/>
              <a:gd name="csX522" fmla="*/ 2335519 w 2341592"/>
              <a:gd name="csY522" fmla="*/ 1364648 h 2052980"/>
              <a:gd name="csX523" fmla="*/ 2341169 w 2341592"/>
              <a:gd name="csY523" fmla="*/ 1315118 h 2052980"/>
              <a:gd name="csX524" fmla="*/ 2341428 w 2341592"/>
              <a:gd name="csY524" fmla="*/ 1306150 h 2052980"/>
              <a:gd name="csX525" fmla="*/ 2340444 w 2341592"/>
              <a:gd name="csY525" fmla="*/ 1302285 h 2052980"/>
              <a:gd name="csX526" fmla="*/ 2337128 w 2341592"/>
              <a:gd name="csY526" fmla="*/ 1300831 h 2052980"/>
              <a:gd name="csX527" fmla="*/ 2328876 w 2341592"/>
              <a:gd name="csY527" fmla="*/ 1300061 h 2052980"/>
              <a:gd name="csX528" fmla="*/ 2320535 w 2341592"/>
              <a:gd name="csY528" fmla="*/ 1299771 h 2052980"/>
              <a:gd name="csX529" fmla="*/ 2316419 w 2341592"/>
              <a:gd name="csY529" fmla="*/ 1300998 h 2052980"/>
              <a:gd name="csX530" fmla="*/ 2309961 w 2341592"/>
              <a:gd name="csY530" fmla="*/ 1314781 h 2052980"/>
              <a:gd name="csX531" fmla="*/ 2265214 w 2341592"/>
              <a:gd name="csY531" fmla="*/ 1361913 h 2052980"/>
              <a:gd name="csX532" fmla="*/ 2243132 w 2341592"/>
              <a:gd name="csY532" fmla="*/ 1365421 h 2052980"/>
              <a:gd name="csX533" fmla="*/ 2208445 w 2341592"/>
              <a:gd name="csY533" fmla="*/ 1367922 h 2052980"/>
              <a:gd name="csX534" fmla="*/ 2179972 w 2341592"/>
              <a:gd name="csY534" fmla="*/ 1369203 h 2052980"/>
              <a:gd name="csX535" fmla="*/ 2172079 w 2341592"/>
              <a:gd name="csY535" fmla="*/ 1368518 h 2052980"/>
              <a:gd name="csX536" fmla="*/ 2167618 w 2341592"/>
              <a:gd name="csY536" fmla="*/ 1365178 h 2052980"/>
              <a:gd name="csX537" fmla="*/ 2168000 w 2341592"/>
              <a:gd name="csY537" fmla="*/ 1359165 h 2052980"/>
              <a:gd name="csX538" fmla="*/ 2172044 w 2341592"/>
              <a:gd name="csY538" fmla="*/ 1350831 h 2052980"/>
              <a:gd name="csX539" fmla="*/ 2189331 w 2341592"/>
              <a:gd name="csY539" fmla="*/ 1322279 h 2052980"/>
              <a:gd name="csX540" fmla="*/ 2263186 w 2341592"/>
              <a:gd name="csY540" fmla="*/ 1196397 h 2052980"/>
              <a:gd name="csX541" fmla="*/ 2303148 w 2341592"/>
              <a:gd name="csY541" fmla="*/ 1127447 h 2052980"/>
              <a:gd name="csX542" fmla="*/ 2323438 w 2341592"/>
              <a:gd name="csY542" fmla="*/ 1091757 h 2052980"/>
              <a:gd name="csX543" fmla="*/ 2329845 w 2341592"/>
              <a:gd name="csY543" fmla="*/ 1072908 h 2052980"/>
              <a:gd name="csX544" fmla="*/ 2329936 w 2341592"/>
              <a:gd name="csY544" fmla="*/ 1070524 h 2052980"/>
              <a:gd name="csX545" fmla="*/ 2329103 w 2341592"/>
              <a:gd name="csY545" fmla="*/ 1069404 h 2052980"/>
              <a:gd name="csX546" fmla="*/ 2315895 w 2341592"/>
              <a:gd name="csY546" fmla="*/ 1067072 h 2052980"/>
              <a:gd name="csX547" fmla="*/ 2202022 w 2341592"/>
              <a:gd name="csY547" fmla="*/ 1065997 h 2052980"/>
              <a:gd name="csX548" fmla="*/ 1280747 w 2341592"/>
              <a:gd name="csY548" fmla="*/ 1088855 h 2052980"/>
              <a:gd name="csX549" fmla="*/ 1291549 w 2341592"/>
              <a:gd name="csY549" fmla="*/ 1089643 h 2052980"/>
              <a:gd name="csX550" fmla="*/ 1355469 w 2341592"/>
              <a:gd name="csY550" fmla="*/ 1141050 h 2052980"/>
              <a:gd name="csX551" fmla="*/ 1374299 w 2341592"/>
              <a:gd name="csY551" fmla="*/ 1258484 h 2052980"/>
              <a:gd name="csX552" fmla="*/ 1361643 w 2341592"/>
              <a:gd name="csY552" fmla="*/ 1330724 h 2052980"/>
              <a:gd name="csX553" fmla="*/ 1330239 w 2341592"/>
              <a:gd name="csY553" fmla="*/ 1368597 h 2052980"/>
              <a:gd name="csX554" fmla="*/ 1297621 w 2341592"/>
              <a:gd name="csY554" fmla="*/ 1375133 h 2052980"/>
              <a:gd name="csX555" fmla="*/ 1263902 w 2341592"/>
              <a:gd name="csY555" fmla="*/ 1369048 h 2052980"/>
              <a:gd name="csX556" fmla="*/ 1202874 w 2341592"/>
              <a:gd name="csY556" fmla="*/ 1241172 h 2052980"/>
              <a:gd name="csX557" fmla="*/ 1222549 w 2341592"/>
              <a:gd name="csY557" fmla="*/ 1125501 h 2052980"/>
              <a:gd name="csX558" fmla="*/ 1280747 w 2341592"/>
              <a:gd name="csY558" fmla="*/ 1088855 h 2052980"/>
              <a:gd name="csX559" fmla="*/ 339501 w 2341592"/>
              <a:gd name="csY559" fmla="*/ 1305582 h 2052980"/>
              <a:gd name="csX560" fmla="*/ 339728 w 2341592"/>
              <a:gd name="csY560" fmla="*/ 1333213 h 2052980"/>
              <a:gd name="csX561" fmla="*/ 340949 w 2341592"/>
              <a:gd name="csY561" fmla="*/ 1356541 h 2052980"/>
              <a:gd name="csX562" fmla="*/ 341009 w 2341592"/>
              <a:gd name="csY562" fmla="*/ 1356985 h 2052980"/>
              <a:gd name="csX563" fmla="*/ 339501 w 2341592"/>
              <a:gd name="csY563" fmla="*/ 1305582 h 2052980"/>
              <a:gd name="csX564" fmla="*/ 1191710 w 2341592"/>
              <a:gd name="csY564" fmla="*/ 1388357 h 2052980"/>
              <a:gd name="csX565" fmla="*/ 1192022 w 2341592"/>
              <a:gd name="csY565" fmla="*/ 1387711 h 2052980"/>
              <a:gd name="csX566" fmla="*/ 1191710 w 2341592"/>
              <a:gd name="csY566" fmla="*/ 1388357 h 2052980"/>
              <a:gd name="csX567" fmla="*/ 1904393 w 2341592"/>
              <a:gd name="csY567" fmla="*/ 1482918 h 2052980"/>
              <a:gd name="csX568" fmla="*/ 1903999 w 2341592"/>
              <a:gd name="csY568" fmla="*/ 1483240 h 2052980"/>
              <a:gd name="csX569" fmla="*/ 1902447 w 2341592"/>
              <a:gd name="csY569" fmla="*/ 1484855 h 2052980"/>
              <a:gd name="csX570" fmla="*/ 1897488 w 2341592"/>
              <a:gd name="csY570" fmla="*/ 1490647 h 2052980"/>
              <a:gd name="csX571" fmla="*/ 1883093 w 2341592"/>
              <a:gd name="csY571" fmla="*/ 1509057 h 2052980"/>
              <a:gd name="csX572" fmla="*/ 1840557 w 2341592"/>
              <a:gd name="csY572" fmla="*/ 1556577 h 2052980"/>
              <a:gd name="csX573" fmla="*/ 1823643 w 2341592"/>
              <a:gd name="csY573" fmla="*/ 1572924 h 2052980"/>
              <a:gd name="csX574" fmla="*/ 1817993 w 2341592"/>
              <a:gd name="csY574" fmla="*/ 1578744 h 2052980"/>
              <a:gd name="csX575" fmla="*/ 1815473 w 2341592"/>
              <a:gd name="csY575" fmla="*/ 1581671 h 2052980"/>
              <a:gd name="csX576" fmla="*/ 1815801 w 2341592"/>
              <a:gd name="csY576" fmla="*/ 1584858 h 2052980"/>
              <a:gd name="csX577" fmla="*/ 1819406 w 2341592"/>
              <a:gd name="csY577" fmla="*/ 1590044 h 2052980"/>
              <a:gd name="csX578" fmla="*/ 1830217 w 2341592"/>
              <a:gd name="csY578" fmla="*/ 1594400 h 2052980"/>
              <a:gd name="csX579" fmla="*/ 1862046 w 2341592"/>
              <a:gd name="csY579" fmla="*/ 1585848 h 2052980"/>
              <a:gd name="csX580" fmla="*/ 1955304 w 2341592"/>
              <a:gd name="csY580" fmla="*/ 1532202 h 2052980"/>
              <a:gd name="csX581" fmla="*/ 1964626 w 2341592"/>
              <a:gd name="csY581" fmla="*/ 1522517 h 2052980"/>
              <a:gd name="csX582" fmla="*/ 1967386 w 2341592"/>
              <a:gd name="csY582" fmla="*/ 1518827 h 2052980"/>
              <a:gd name="csX583" fmla="*/ 1968093 w 2341592"/>
              <a:gd name="csY583" fmla="*/ 1517385 h 2052980"/>
              <a:gd name="csX584" fmla="*/ 1967945 w 2341592"/>
              <a:gd name="csY584" fmla="*/ 1517202 h 2052980"/>
              <a:gd name="csX585" fmla="*/ 1966159 w 2341592"/>
              <a:gd name="csY585" fmla="*/ 1515666 h 2052980"/>
              <a:gd name="csX586" fmla="*/ 1959257 w 2341592"/>
              <a:gd name="csY586" fmla="*/ 1510965 h 2052980"/>
              <a:gd name="csX587" fmla="*/ 1937730 w 2341592"/>
              <a:gd name="csY587" fmla="*/ 1498489 h 2052980"/>
              <a:gd name="csX588" fmla="*/ 1915371 w 2341592"/>
              <a:gd name="csY588" fmla="*/ 1487104 h 2052980"/>
              <a:gd name="csX589" fmla="*/ 1907431 w 2341592"/>
              <a:gd name="csY589" fmla="*/ 1483732 h 2052980"/>
              <a:gd name="csX590" fmla="*/ 1904989 w 2341592"/>
              <a:gd name="csY590" fmla="*/ 1482981 h 2052980"/>
              <a:gd name="csX591" fmla="*/ 1904393 w 2341592"/>
              <a:gd name="csY591" fmla="*/ 1482918 h 2052980"/>
              <a:gd name="csX592" fmla="*/ 1064105 w 2341592"/>
              <a:gd name="csY592" fmla="*/ 1608589 h 2052980"/>
              <a:gd name="csX593" fmla="*/ 1055295 w 2341592"/>
              <a:gd name="csY593" fmla="*/ 1609501 h 2052980"/>
              <a:gd name="csX594" fmla="*/ 1036166 w 2341592"/>
              <a:gd name="csY594" fmla="*/ 1611879 h 2052980"/>
              <a:gd name="csX595" fmla="*/ 987854 w 2341592"/>
              <a:gd name="csY595" fmla="*/ 1618460 h 2052980"/>
              <a:gd name="csX596" fmla="*/ 967040 w 2341592"/>
              <a:gd name="csY596" fmla="*/ 1622700 h 2052980"/>
              <a:gd name="csX597" fmla="*/ 965630 w 2341592"/>
              <a:gd name="csY597" fmla="*/ 1625028 h 2052980"/>
              <a:gd name="csX598" fmla="*/ 966308 w 2341592"/>
              <a:gd name="csY598" fmla="*/ 1630813 h 2052980"/>
              <a:gd name="csX599" fmla="*/ 970090 w 2341592"/>
              <a:gd name="csY599" fmla="*/ 1652352 h 2052980"/>
              <a:gd name="csX600" fmla="*/ 961478 w 2341592"/>
              <a:gd name="csY600" fmla="*/ 1690813 h 2052980"/>
              <a:gd name="csX601" fmla="*/ 912854 w 2341592"/>
              <a:gd name="csY601" fmla="*/ 1822071 h 2052980"/>
              <a:gd name="csX602" fmla="*/ 877107 w 2341592"/>
              <a:gd name="csY602" fmla="*/ 1917496 h 2052980"/>
              <a:gd name="csX603" fmla="*/ 846817 w 2341592"/>
              <a:gd name="csY603" fmla="*/ 1990211 h 2052980"/>
              <a:gd name="csX604" fmla="*/ 821747 w 2341592"/>
              <a:gd name="csY604" fmla="*/ 2013296 h 2052980"/>
              <a:gd name="csX605" fmla="*/ 809240 w 2341592"/>
              <a:gd name="csY605" fmla="*/ 2020110 h 2052980"/>
              <a:gd name="csX606" fmla="*/ 807675 w 2341592"/>
              <a:gd name="csY606" fmla="*/ 2023618 h 2052980"/>
              <a:gd name="csX607" fmla="*/ 807325 w 2341592"/>
              <a:gd name="csY607" fmla="*/ 2029810 h 2052980"/>
              <a:gd name="csX608" fmla="*/ 807952 w 2341592"/>
              <a:gd name="csY608" fmla="*/ 2038306 h 2052980"/>
              <a:gd name="csX609" fmla="*/ 808599 w 2341592"/>
              <a:gd name="csY609" fmla="*/ 2041252 h 2052980"/>
              <a:gd name="csX610" fmla="*/ 808987 w 2341592"/>
              <a:gd name="csY610" fmla="*/ 2042183 h 2052980"/>
              <a:gd name="csX611" fmla="*/ 810022 w 2341592"/>
              <a:gd name="csY611" fmla="*/ 2042347 h 2052980"/>
              <a:gd name="csX612" fmla="*/ 814451 w 2341592"/>
              <a:gd name="csY612" fmla="*/ 2042728 h 2052980"/>
              <a:gd name="csX613" fmla="*/ 830205 w 2341592"/>
              <a:gd name="csY613" fmla="*/ 2043359 h 2052980"/>
              <a:gd name="csX614" fmla="*/ 880495 w 2341592"/>
              <a:gd name="csY614" fmla="*/ 2043782 h 2052980"/>
              <a:gd name="csX615" fmla="*/ 941756 w 2341592"/>
              <a:gd name="csY615" fmla="*/ 2041829 h 2052980"/>
              <a:gd name="csX616" fmla="*/ 948384 w 2341592"/>
              <a:gd name="csY616" fmla="*/ 2038514 h 2052980"/>
              <a:gd name="csX617" fmla="*/ 948623 w 2341592"/>
              <a:gd name="csY617" fmla="*/ 2023536 h 2052980"/>
              <a:gd name="csX618" fmla="*/ 944393 w 2341592"/>
              <a:gd name="csY618" fmla="*/ 2018085 h 2052980"/>
              <a:gd name="csX619" fmla="*/ 935289 w 2341592"/>
              <a:gd name="csY619" fmla="*/ 2015514 h 2052980"/>
              <a:gd name="csX620" fmla="*/ 919478 w 2341592"/>
              <a:gd name="csY620" fmla="*/ 2006489 h 2052980"/>
              <a:gd name="csX621" fmla="*/ 911425 w 2341592"/>
              <a:gd name="csY621" fmla="*/ 1989170 h 2052980"/>
              <a:gd name="csX622" fmla="*/ 914289 w 2341592"/>
              <a:gd name="csY622" fmla="*/ 1975022 h 2052980"/>
              <a:gd name="csX623" fmla="*/ 920927 w 2341592"/>
              <a:gd name="csY623" fmla="*/ 1953335 h 2052980"/>
              <a:gd name="csX624" fmla="*/ 928602 w 2341592"/>
              <a:gd name="csY624" fmla="*/ 1932048 h 2052980"/>
              <a:gd name="csX625" fmla="*/ 934747 w 2341592"/>
              <a:gd name="csY625" fmla="*/ 1919136 h 2052980"/>
              <a:gd name="csX626" fmla="*/ 940437 w 2341592"/>
              <a:gd name="csY626" fmla="*/ 1916688 h 2052980"/>
              <a:gd name="csX627" fmla="*/ 952434 w 2341592"/>
              <a:gd name="csY627" fmla="*/ 1915445 h 2052980"/>
              <a:gd name="csX628" fmla="*/ 1002964 w 2341592"/>
              <a:gd name="csY628" fmla="*/ 1914568 h 2052980"/>
              <a:gd name="csX629" fmla="*/ 1061235 w 2341592"/>
              <a:gd name="csY629" fmla="*/ 1919319 h 2052980"/>
              <a:gd name="csX630" fmla="*/ 1072806 w 2341592"/>
              <a:gd name="csY630" fmla="*/ 1930896 h 2052980"/>
              <a:gd name="csX631" fmla="*/ 1081452 w 2341592"/>
              <a:gd name="csY631" fmla="*/ 1952382 h 2052980"/>
              <a:gd name="csX632" fmla="*/ 1091752 w 2341592"/>
              <a:gd name="csY632" fmla="*/ 1998369 h 2052980"/>
              <a:gd name="csX633" fmla="*/ 1083029 w 2341592"/>
              <a:gd name="csY633" fmla="*/ 2009501 h 2052980"/>
              <a:gd name="csX634" fmla="*/ 1064200 w 2341592"/>
              <a:gd name="csY634" fmla="*/ 2018214 h 2052980"/>
              <a:gd name="csX635" fmla="*/ 1057878 w 2341592"/>
              <a:gd name="csY635" fmla="*/ 2022514 h 2052980"/>
              <a:gd name="csX636" fmla="*/ 1056534 w 2341592"/>
              <a:gd name="csY636" fmla="*/ 2032842 h 2052980"/>
              <a:gd name="csX637" fmla="*/ 1060159 w 2341592"/>
              <a:gd name="csY637" fmla="*/ 2040555 h 2052980"/>
              <a:gd name="csX638" fmla="*/ 1067660 w 2341592"/>
              <a:gd name="csY638" fmla="*/ 2042309 h 2052980"/>
              <a:gd name="csX639" fmla="*/ 1155102 w 2341592"/>
              <a:gd name="csY639" fmla="*/ 2043161 h 2052980"/>
              <a:gd name="csX640" fmla="*/ 1242653 w 2341592"/>
              <a:gd name="csY640" fmla="*/ 2040782 h 2052980"/>
              <a:gd name="csX641" fmla="*/ 1250915 w 2341592"/>
              <a:gd name="csY641" fmla="*/ 2038454 h 2052980"/>
              <a:gd name="csX642" fmla="*/ 1252931 w 2341592"/>
              <a:gd name="csY642" fmla="*/ 2037246 h 2052980"/>
              <a:gd name="csX643" fmla="*/ 1254650 w 2341592"/>
              <a:gd name="csY643" fmla="*/ 2030476 h 2052980"/>
              <a:gd name="csX644" fmla="*/ 1254987 w 2341592"/>
              <a:gd name="csY644" fmla="*/ 2022902 h 2052980"/>
              <a:gd name="csX645" fmla="*/ 1254063 w 2341592"/>
              <a:gd name="csY645" fmla="*/ 2019457 h 2052980"/>
              <a:gd name="csX646" fmla="*/ 1250688 w 2341592"/>
              <a:gd name="csY646" fmla="*/ 2017463 h 2052980"/>
              <a:gd name="csX647" fmla="*/ 1242691 w 2341592"/>
              <a:gd name="csY647" fmla="*/ 2015246 h 2052980"/>
              <a:gd name="csX648" fmla="*/ 1227010 w 2341592"/>
              <a:gd name="csY648" fmla="*/ 2009448 h 2052980"/>
              <a:gd name="csX649" fmla="*/ 1213202 w 2341592"/>
              <a:gd name="csY649" fmla="*/ 1991098 h 2052980"/>
              <a:gd name="csX650" fmla="*/ 1159155 w 2341592"/>
              <a:gd name="csY650" fmla="*/ 1855187 h 2052980"/>
              <a:gd name="csX651" fmla="*/ 1098339 w 2341592"/>
              <a:gd name="csY651" fmla="*/ 1695895 h 2052980"/>
              <a:gd name="csX652" fmla="*/ 1069437 w 2341592"/>
              <a:gd name="csY652" fmla="*/ 1619318 h 2052980"/>
              <a:gd name="csX653" fmla="*/ 1066042 w 2341592"/>
              <a:gd name="csY653" fmla="*/ 1611239 h 2052980"/>
              <a:gd name="csX654" fmla="*/ 1064544 w 2341592"/>
              <a:gd name="csY654" fmla="*/ 1608962 h 2052980"/>
              <a:gd name="csX655" fmla="*/ 1064096 w 2341592"/>
              <a:gd name="csY655" fmla="*/ 1608589 h 2052980"/>
              <a:gd name="csX656" fmla="*/ 616146 w 2341592"/>
              <a:gd name="csY656" fmla="*/ 1609485 h 2052980"/>
              <a:gd name="csX657" fmla="*/ 591317 w 2341592"/>
              <a:gd name="csY657" fmla="*/ 1609608 h 2052980"/>
              <a:gd name="csX658" fmla="*/ 431327 w 2341592"/>
              <a:gd name="csY658" fmla="*/ 1677491 h 2052980"/>
              <a:gd name="csX659" fmla="*/ 374848 w 2341592"/>
              <a:gd name="csY659" fmla="*/ 1776162 h 2052980"/>
              <a:gd name="csX660" fmla="*/ 373161 w 2341592"/>
              <a:gd name="csY660" fmla="*/ 1893092 h 2052980"/>
              <a:gd name="csX661" fmla="*/ 543677 w 2341592"/>
              <a:gd name="csY661" fmla="*/ 2048454 h 2052980"/>
              <a:gd name="csX662" fmla="*/ 721202 w 2341592"/>
              <a:gd name="csY662" fmla="*/ 2034504 h 2052980"/>
              <a:gd name="csX663" fmla="*/ 745205 w 2341592"/>
              <a:gd name="csY663" fmla="*/ 2025495 h 2052980"/>
              <a:gd name="csX664" fmla="*/ 755224 w 2341592"/>
              <a:gd name="csY664" fmla="*/ 2018460 h 2052980"/>
              <a:gd name="csX665" fmla="*/ 759593 w 2341592"/>
              <a:gd name="csY665" fmla="*/ 2006830 h 2052980"/>
              <a:gd name="csX666" fmla="*/ 765174 w 2341592"/>
              <a:gd name="csY666" fmla="*/ 1985880 h 2052980"/>
              <a:gd name="csX667" fmla="*/ 774256 w 2341592"/>
              <a:gd name="csY667" fmla="*/ 1938827 h 2052980"/>
              <a:gd name="csX668" fmla="*/ 775309 w 2341592"/>
              <a:gd name="csY668" fmla="*/ 1928363 h 2052980"/>
              <a:gd name="csX669" fmla="*/ 773991 w 2341592"/>
              <a:gd name="csY669" fmla="*/ 1923799 h 2052980"/>
              <a:gd name="csX670" fmla="*/ 768032 w 2341592"/>
              <a:gd name="csY670" fmla="*/ 1921395 h 2052980"/>
              <a:gd name="csX671" fmla="*/ 754325 w 2341592"/>
              <a:gd name="csY671" fmla="*/ 1919338 h 2052980"/>
              <a:gd name="csX672" fmla="*/ 745761 w 2341592"/>
              <a:gd name="csY672" fmla="*/ 1918470 h 2052980"/>
              <a:gd name="csX673" fmla="*/ 741300 w 2341592"/>
              <a:gd name="csY673" fmla="*/ 1919524 h 2052980"/>
              <a:gd name="csX674" fmla="*/ 732742 w 2341592"/>
              <a:gd name="csY674" fmla="*/ 1933934 h 2052980"/>
              <a:gd name="csX675" fmla="*/ 679748 w 2341592"/>
              <a:gd name="csY675" fmla="*/ 1990315 h 2052980"/>
              <a:gd name="csX676" fmla="*/ 657335 w 2341592"/>
              <a:gd name="csY676" fmla="*/ 1999804 h 2052980"/>
              <a:gd name="csX677" fmla="*/ 624361 w 2341592"/>
              <a:gd name="csY677" fmla="*/ 2001318 h 2052980"/>
              <a:gd name="csX678" fmla="*/ 570664 w 2341592"/>
              <a:gd name="csY678" fmla="*/ 1992584 h 2052980"/>
              <a:gd name="csX679" fmla="*/ 496447 w 2341592"/>
              <a:gd name="csY679" fmla="*/ 1895512 h 2052980"/>
              <a:gd name="csX680" fmla="*/ 491456 w 2341592"/>
              <a:gd name="csY680" fmla="*/ 1787834 h 2052980"/>
              <a:gd name="csX681" fmla="*/ 579345 w 2341592"/>
              <a:gd name="csY681" fmla="*/ 1654923 h 2052980"/>
              <a:gd name="csX682" fmla="*/ 677635 w 2341592"/>
              <a:gd name="csY682" fmla="*/ 1674447 h 2052980"/>
              <a:gd name="csX683" fmla="*/ 721745 w 2341592"/>
              <a:gd name="csY683" fmla="*/ 1737002 h 2052980"/>
              <a:gd name="csX684" fmla="*/ 725896 w 2341592"/>
              <a:gd name="csY684" fmla="*/ 1749005 h 2052980"/>
              <a:gd name="csX685" fmla="*/ 730332 w 2341592"/>
              <a:gd name="csY685" fmla="*/ 1753929 h 2052980"/>
              <a:gd name="csX686" fmla="*/ 757694 w 2341592"/>
              <a:gd name="csY686" fmla="*/ 1751875 h 2052980"/>
              <a:gd name="csX687" fmla="*/ 763382 w 2341592"/>
              <a:gd name="csY687" fmla="*/ 1750588 h 2052980"/>
              <a:gd name="csX688" fmla="*/ 765426 w 2341592"/>
              <a:gd name="csY688" fmla="*/ 1748229 h 2052980"/>
              <a:gd name="csX689" fmla="*/ 764877 w 2341592"/>
              <a:gd name="csY689" fmla="*/ 1726011 h 2052980"/>
              <a:gd name="csX690" fmla="*/ 759218 w 2341592"/>
              <a:gd name="csY690" fmla="*/ 1673431 h 2052980"/>
              <a:gd name="csX691" fmla="*/ 753032 w 2341592"/>
              <a:gd name="csY691" fmla="*/ 1645990 h 2052980"/>
              <a:gd name="csX692" fmla="*/ 733278 w 2341592"/>
              <a:gd name="csY692" fmla="*/ 1632072 h 2052980"/>
              <a:gd name="csX693" fmla="*/ 692871 w 2341592"/>
              <a:gd name="csY693" fmla="*/ 1619545 h 2052980"/>
              <a:gd name="csX694" fmla="*/ 616146 w 2341592"/>
              <a:gd name="csY694" fmla="*/ 1609485 h 2052980"/>
              <a:gd name="csX695" fmla="*/ 1463617 w 2341592"/>
              <a:gd name="csY695" fmla="*/ 1618040 h 2052980"/>
              <a:gd name="csX696" fmla="*/ 1373006 w 2341592"/>
              <a:gd name="csY696" fmla="*/ 1618602 h 2052980"/>
              <a:gd name="csX697" fmla="*/ 1304303 w 2341592"/>
              <a:gd name="csY697" fmla="*/ 1620230 h 2052980"/>
              <a:gd name="csX698" fmla="*/ 1299586 w 2341592"/>
              <a:gd name="csY698" fmla="*/ 1620889 h 2052980"/>
              <a:gd name="csX699" fmla="*/ 1298479 w 2341592"/>
              <a:gd name="csY699" fmla="*/ 1621233 h 2052980"/>
              <a:gd name="csX700" fmla="*/ 1297974 w 2341592"/>
              <a:gd name="csY700" fmla="*/ 1626040 h 2052980"/>
              <a:gd name="csX701" fmla="*/ 1298526 w 2341592"/>
              <a:gd name="csY701" fmla="*/ 1633791 h 2052980"/>
              <a:gd name="csX702" fmla="*/ 1301571 w 2341592"/>
              <a:gd name="csY702" fmla="*/ 1641425 h 2052980"/>
              <a:gd name="csX703" fmla="*/ 1312101 w 2341592"/>
              <a:gd name="csY703" fmla="*/ 1645725 h 2052980"/>
              <a:gd name="csX704" fmla="*/ 1326082 w 2341592"/>
              <a:gd name="csY704" fmla="*/ 1651595 h 2052980"/>
              <a:gd name="csX705" fmla="*/ 1333167 w 2341592"/>
              <a:gd name="csY705" fmla="*/ 1672027 h 2052980"/>
              <a:gd name="csX706" fmla="*/ 1335712 w 2341592"/>
              <a:gd name="csY706" fmla="*/ 1827506 h 2052980"/>
              <a:gd name="csX707" fmla="*/ 1334848 w 2341592"/>
              <a:gd name="csY707" fmla="*/ 1956669 h 2052980"/>
              <a:gd name="csX708" fmla="*/ 1333555 w 2341592"/>
              <a:gd name="csY708" fmla="*/ 1985142 h 2052980"/>
              <a:gd name="csX709" fmla="*/ 1331375 w 2341592"/>
              <a:gd name="csY709" fmla="*/ 1997716 h 2052980"/>
              <a:gd name="csX710" fmla="*/ 1322883 w 2341592"/>
              <a:gd name="csY710" fmla="*/ 2008634 h 2052980"/>
              <a:gd name="csX711" fmla="*/ 1303858 w 2341592"/>
              <a:gd name="csY711" fmla="*/ 2016618 h 2052980"/>
              <a:gd name="csX712" fmla="*/ 1300536 w 2341592"/>
              <a:gd name="csY712" fmla="*/ 2020104 h 2052980"/>
              <a:gd name="csX713" fmla="*/ 1299435 w 2341592"/>
              <a:gd name="csY713" fmla="*/ 2031189 h 2052980"/>
              <a:gd name="csX714" fmla="*/ 1300432 w 2341592"/>
              <a:gd name="csY714" fmla="*/ 2036896 h 2052980"/>
              <a:gd name="csX715" fmla="*/ 1311085 w 2341592"/>
              <a:gd name="csY715" fmla="*/ 2042132 h 2052980"/>
              <a:gd name="csX716" fmla="*/ 1401958 w 2341592"/>
              <a:gd name="csY716" fmla="*/ 2043905 h 2052980"/>
              <a:gd name="csX717" fmla="*/ 1492834 w 2341592"/>
              <a:gd name="csY717" fmla="*/ 2042164 h 2052980"/>
              <a:gd name="csX718" fmla="*/ 1503210 w 2341592"/>
              <a:gd name="csY718" fmla="*/ 2038558 h 2052980"/>
              <a:gd name="csX719" fmla="*/ 1504481 w 2341592"/>
              <a:gd name="csY719" fmla="*/ 2031441 h 2052980"/>
              <a:gd name="csX720" fmla="*/ 1504191 w 2341592"/>
              <a:gd name="csY720" fmla="*/ 2023530 h 2052980"/>
              <a:gd name="csX721" fmla="*/ 1502594 w 2341592"/>
              <a:gd name="csY721" fmla="*/ 2020101 h 2052980"/>
              <a:gd name="csX722" fmla="*/ 1486216 w 2341592"/>
              <a:gd name="csY722" fmla="*/ 2016747 h 2052980"/>
              <a:gd name="csX723" fmla="*/ 1456888 w 2341592"/>
              <a:gd name="csY723" fmla="*/ 2005344 h 2052980"/>
              <a:gd name="csX724" fmla="*/ 1448800 w 2341592"/>
              <a:gd name="csY724" fmla="*/ 1987820 h 2052980"/>
              <a:gd name="csX725" fmla="*/ 1447696 w 2341592"/>
              <a:gd name="csY725" fmla="*/ 1924010 h 2052980"/>
              <a:gd name="csX726" fmla="*/ 1452588 w 2341592"/>
              <a:gd name="csY726" fmla="*/ 1860849 h 2052980"/>
              <a:gd name="csX727" fmla="*/ 1464876 w 2341592"/>
              <a:gd name="csY727" fmla="*/ 1852537 h 2052980"/>
              <a:gd name="csX728" fmla="*/ 1486976 w 2341592"/>
              <a:gd name="csY728" fmla="*/ 1852001 h 2052980"/>
              <a:gd name="csX729" fmla="*/ 1521181 w 2341592"/>
              <a:gd name="csY729" fmla="*/ 1854196 h 2052980"/>
              <a:gd name="csX730" fmla="*/ 1535377 w 2341592"/>
              <a:gd name="csY730" fmla="*/ 1862789 h 2052980"/>
              <a:gd name="csX731" fmla="*/ 1556411 w 2341592"/>
              <a:gd name="csY731" fmla="*/ 1910748 h 2052980"/>
              <a:gd name="csX732" fmla="*/ 1556411 w 2341592"/>
              <a:gd name="csY732" fmla="*/ 1910748 h 2052980"/>
              <a:gd name="csX733" fmla="*/ 1556411 w 2341592"/>
              <a:gd name="csY733" fmla="*/ 1910748 h 2052980"/>
              <a:gd name="csX734" fmla="*/ 1557030 w 2341592"/>
              <a:gd name="csY734" fmla="*/ 1911089 h 2052980"/>
              <a:gd name="csX735" fmla="*/ 1560367 w 2341592"/>
              <a:gd name="csY735" fmla="*/ 1911773 h 2052980"/>
              <a:gd name="csX736" fmla="*/ 1571834 w 2341592"/>
              <a:gd name="csY736" fmla="*/ 1911896 h 2052980"/>
              <a:gd name="csX737" fmla="*/ 1584490 w 2341592"/>
              <a:gd name="csY737" fmla="*/ 1902723 h 2052980"/>
              <a:gd name="csX738" fmla="*/ 1585752 w 2341592"/>
              <a:gd name="csY738" fmla="*/ 1836537 h 2052980"/>
              <a:gd name="csX739" fmla="*/ 1583077 w 2341592"/>
              <a:gd name="csY739" fmla="*/ 1770490 h 2052980"/>
              <a:gd name="csX740" fmla="*/ 1579105 w 2341592"/>
              <a:gd name="csY740" fmla="*/ 1763251 h 2052980"/>
              <a:gd name="csX741" fmla="*/ 1570711 w 2341592"/>
              <a:gd name="csY741" fmla="*/ 1762244 h 2052980"/>
              <a:gd name="csX742" fmla="*/ 1557607 w 2341592"/>
              <a:gd name="csY742" fmla="*/ 1763427 h 2052980"/>
              <a:gd name="csX743" fmla="*/ 1555951 w 2341592"/>
              <a:gd name="csY743" fmla="*/ 1765787 h 2052980"/>
              <a:gd name="csX744" fmla="*/ 1554711 w 2341592"/>
              <a:gd name="csY744" fmla="*/ 1771635 h 2052980"/>
              <a:gd name="csX745" fmla="*/ 1538613 w 2341592"/>
              <a:gd name="csY745" fmla="*/ 1802206 h 2052980"/>
              <a:gd name="csX746" fmla="*/ 1524954 w 2341592"/>
              <a:gd name="csY746" fmla="*/ 1807970 h 2052980"/>
              <a:gd name="csX747" fmla="*/ 1489989 w 2341592"/>
              <a:gd name="csY747" fmla="*/ 1809995 h 2052980"/>
              <a:gd name="csX748" fmla="*/ 1466144 w 2341592"/>
              <a:gd name="csY748" fmla="*/ 1809433 h 2052980"/>
              <a:gd name="csX749" fmla="*/ 1452964 w 2341592"/>
              <a:gd name="csY749" fmla="*/ 1800739 h 2052980"/>
              <a:gd name="csX750" fmla="*/ 1447680 w 2341592"/>
              <a:gd name="csY750" fmla="*/ 1734286 h 2052980"/>
              <a:gd name="csX751" fmla="*/ 1453525 w 2341592"/>
              <a:gd name="csY751" fmla="*/ 1667756 h 2052980"/>
              <a:gd name="csX752" fmla="*/ 1467961 w 2341592"/>
              <a:gd name="csY752" fmla="*/ 1659075 h 2052980"/>
              <a:gd name="csX753" fmla="*/ 1494244 w 2341592"/>
              <a:gd name="csY753" fmla="*/ 1658434 h 2052980"/>
              <a:gd name="csX754" fmla="*/ 1529506 w 2341592"/>
              <a:gd name="csY754" fmla="*/ 1660018 h 2052980"/>
              <a:gd name="csX755" fmla="*/ 1551254 w 2341592"/>
              <a:gd name="csY755" fmla="*/ 1662513 h 2052980"/>
              <a:gd name="csX756" fmla="*/ 1598837 w 2341592"/>
              <a:gd name="csY756" fmla="*/ 1719380 h 2052980"/>
              <a:gd name="csX757" fmla="*/ 1601136 w 2341592"/>
              <a:gd name="csY757" fmla="*/ 1726929 h 2052980"/>
              <a:gd name="csX758" fmla="*/ 1603521 w 2341592"/>
              <a:gd name="csY758" fmla="*/ 1730169 h 2052980"/>
              <a:gd name="csX759" fmla="*/ 1618603 w 2341592"/>
              <a:gd name="csY759" fmla="*/ 1731604 h 2052980"/>
              <a:gd name="csX760" fmla="*/ 1628259 w 2341592"/>
              <a:gd name="csY760" fmla="*/ 1730822 h 2052980"/>
              <a:gd name="csX761" fmla="*/ 1632262 w 2341592"/>
              <a:gd name="csY761" fmla="*/ 1725771 h 2052980"/>
              <a:gd name="csX762" fmla="*/ 1632417 w 2341592"/>
              <a:gd name="csY762" fmla="*/ 1677324 h 2052980"/>
              <a:gd name="csX763" fmla="*/ 1630367 w 2341592"/>
              <a:gd name="csY763" fmla="*/ 1637147 h 2052980"/>
              <a:gd name="csX764" fmla="*/ 1629398 w 2341592"/>
              <a:gd name="csY764" fmla="*/ 1624406 h 2052980"/>
              <a:gd name="csX765" fmla="*/ 1628991 w 2341592"/>
              <a:gd name="csY765" fmla="*/ 1620753 h 2052980"/>
              <a:gd name="csX766" fmla="*/ 1628900 w 2341592"/>
              <a:gd name="csY766" fmla="*/ 1620211 h 2052980"/>
              <a:gd name="csX767" fmla="*/ 1626423 w 2341592"/>
              <a:gd name="csY767" fmla="*/ 1619984 h 2052980"/>
              <a:gd name="csX768" fmla="*/ 1616540 w 2341592"/>
              <a:gd name="csY768" fmla="*/ 1619532 h 2052980"/>
              <a:gd name="csX769" fmla="*/ 1580622 w 2341592"/>
              <a:gd name="csY769" fmla="*/ 1618756 h 2052980"/>
              <a:gd name="csX770" fmla="*/ 1463607 w 2341592"/>
              <a:gd name="csY770" fmla="*/ 1618040 h 2052980"/>
              <a:gd name="csX771" fmla="*/ 1744609 w 2341592"/>
              <a:gd name="csY771" fmla="*/ 1618040 h 2052980"/>
              <a:gd name="csX772" fmla="*/ 1698855 w 2341592"/>
              <a:gd name="csY772" fmla="*/ 1619630 h 2052980"/>
              <a:gd name="csX773" fmla="*/ 1689820 w 2341592"/>
              <a:gd name="csY773" fmla="*/ 1621684 h 2052980"/>
              <a:gd name="csX774" fmla="*/ 1686820 w 2341592"/>
              <a:gd name="csY774" fmla="*/ 1624356 h 2052980"/>
              <a:gd name="csX775" fmla="*/ 1686391 w 2341592"/>
              <a:gd name="csY775" fmla="*/ 1636028 h 2052980"/>
              <a:gd name="csX776" fmla="*/ 1688565 w 2341592"/>
              <a:gd name="csY776" fmla="*/ 1641195 h 2052980"/>
              <a:gd name="csX777" fmla="*/ 1700622 w 2341592"/>
              <a:gd name="csY777" fmla="*/ 1646274 h 2052980"/>
              <a:gd name="csX778" fmla="*/ 1717215 w 2341592"/>
              <a:gd name="csY778" fmla="*/ 1653529 h 2052980"/>
              <a:gd name="csX779" fmla="*/ 1725574 w 2341592"/>
              <a:gd name="csY779" fmla="*/ 1674964 h 2052980"/>
              <a:gd name="csX780" fmla="*/ 1727732 w 2341592"/>
              <a:gd name="csY780" fmla="*/ 1834856 h 2052980"/>
              <a:gd name="csX781" fmla="*/ 1725946 w 2341592"/>
              <a:gd name="csY781" fmla="*/ 1975984 h 2052980"/>
              <a:gd name="csX782" fmla="*/ 1723322 w 2341592"/>
              <a:gd name="csY782" fmla="*/ 1996341 h 2052980"/>
              <a:gd name="csX783" fmla="*/ 1718139 w 2341592"/>
              <a:gd name="csY783" fmla="*/ 2004259 h 2052980"/>
              <a:gd name="csX784" fmla="*/ 1698521 w 2341592"/>
              <a:gd name="csY784" fmla="*/ 2015113 h 2052980"/>
              <a:gd name="csX785" fmla="*/ 1690303 w 2341592"/>
              <a:gd name="csY785" fmla="*/ 2018473 h 2052980"/>
              <a:gd name="csX786" fmla="*/ 1686833 w 2341592"/>
              <a:gd name="csY786" fmla="*/ 2026993 h 2052980"/>
              <a:gd name="csX787" fmla="*/ 1685603 w 2341592"/>
              <a:gd name="csY787" fmla="*/ 2035656 h 2052980"/>
              <a:gd name="csX788" fmla="*/ 1685789 w 2341592"/>
              <a:gd name="csY788" fmla="*/ 2040763 h 2052980"/>
              <a:gd name="csX789" fmla="*/ 1686817 w 2341592"/>
              <a:gd name="csY789" fmla="*/ 2041097 h 2052980"/>
              <a:gd name="csX790" fmla="*/ 1691155 w 2341592"/>
              <a:gd name="csY790" fmla="*/ 2041694 h 2052980"/>
              <a:gd name="csX791" fmla="*/ 1763302 w 2341592"/>
              <a:gd name="csY791" fmla="*/ 2043038 h 2052980"/>
              <a:gd name="csX792" fmla="*/ 1853403 w 2341592"/>
              <a:gd name="csY792" fmla="*/ 2043142 h 2052980"/>
              <a:gd name="csX793" fmla="*/ 1998150 w 2341592"/>
              <a:gd name="csY793" fmla="*/ 2040744 h 2052980"/>
              <a:gd name="csX794" fmla="*/ 2019487 w 2341592"/>
              <a:gd name="csY794" fmla="*/ 2036593 h 2052980"/>
              <a:gd name="csX795" fmla="*/ 2023910 w 2341592"/>
              <a:gd name="csY795" fmla="*/ 2029255 h 2052980"/>
              <a:gd name="csX796" fmla="*/ 2034503 w 2341592"/>
              <a:gd name="csY796" fmla="*/ 1977394 h 2052980"/>
              <a:gd name="csX797" fmla="*/ 2042313 w 2341592"/>
              <a:gd name="csY797" fmla="*/ 1930865 h 2052980"/>
              <a:gd name="csX798" fmla="*/ 2042824 w 2341592"/>
              <a:gd name="csY798" fmla="*/ 1926253 h 2052980"/>
              <a:gd name="csX799" fmla="*/ 2041969 w 2341592"/>
              <a:gd name="csY799" fmla="*/ 1924969 h 2052980"/>
              <a:gd name="csX800" fmla="*/ 2025260 w 2341592"/>
              <a:gd name="csY800" fmla="*/ 1924032 h 2052980"/>
              <a:gd name="csX801" fmla="*/ 2013689 w 2341592"/>
              <a:gd name="csY801" fmla="*/ 1924354 h 2052980"/>
              <a:gd name="csX802" fmla="*/ 2007503 w 2341592"/>
              <a:gd name="csY802" fmla="*/ 1926388 h 2052980"/>
              <a:gd name="csX803" fmla="*/ 1997651 w 2341592"/>
              <a:gd name="csY803" fmla="*/ 1944360 h 2052980"/>
              <a:gd name="csX804" fmla="*/ 1943137 w 2341592"/>
              <a:gd name="csY804" fmla="*/ 1999145 h 2052980"/>
              <a:gd name="csX805" fmla="*/ 1871141 w 2341592"/>
              <a:gd name="csY805" fmla="*/ 2003546 h 2052980"/>
              <a:gd name="csX806" fmla="*/ 1852873 w 2341592"/>
              <a:gd name="csY806" fmla="*/ 2001602 h 2052980"/>
              <a:gd name="csX807" fmla="*/ 1842756 w 2341592"/>
              <a:gd name="csY807" fmla="*/ 1991486 h 2052980"/>
              <a:gd name="csX808" fmla="*/ 1838863 w 2341592"/>
              <a:gd name="csY808" fmla="*/ 1919300 h 2052980"/>
              <a:gd name="csX809" fmla="*/ 1842633 w 2341592"/>
              <a:gd name="csY809" fmla="*/ 1857966 h 2052980"/>
              <a:gd name="csX810" fmla="*/ 1852349 w 2341592"/>
              <a:gd name="csY810" fmla="*/ 1849465 h 2052980"/>
              <a:gd name="csX811" fmla="*/ 1869620 w 2341592"/>
              <a:gd name="csY811" fmla="*/ 1848342 h 2052980"/>
              <a:gd name="csX812" fmla="*/ 1893876 w 2341592"/>
              <a:gd name="csY812" fmla="*/ 1849335 h 2052980"/>
              <a:gd name="csX813" fmla="*/ 1911216 w 2341592"/>
              <a:gd name="csY813" fmla="*/ 1851742 h 2052980"/>
              <a:gd name="csX814" fmla="*/ 1938576 w 2341592"/>
              <a:gd name="csY814" fmla="*/ 1887830 h 2052980"/>
              <a:gd name="csX815" fmla="*/ 1940216 w 2341592"/>
              <a:gd name="csY815" fmla="*/ 1894288 h 2052980"/>
              <a:gd name="csX816" fmla="*/ 1943191 w 2341592"/>
              <a:gd name="csY816" fmla="*/ 1896881 h 2052980"/>
              <a:gd name="csX817" fmla="*/ 1965389 w 2341592"/>
              <a:gd name="csY817" fmla="*/ 1896117 h 2052980"/>
              <a:gd name="csX818" fmla="*/ 1965468 w 2341592"/>
              <a:gd name="csY818" fmla="*/ 1895982 h 2052980"/>
              <a:gd name="csX819" fmla="*/ 1966178 w 2341592"/>
              <a:gd name="csY819" fmla="*/ 1893622 h 2052980"/>
              <a:gd name="csX820" fmla="*/ 1967367 w 2341592"/>
              <a:gd name="csY820" fmla="*/ 1881811 h 2052980"/>
              <a:gd name="csX821" fmla="*/ 1968200 w 2341592"/>
              <a:gd name="csY821" fmla="*/ 1824519 h 2052980"/>
              <a:gd name="csX822" fmla="*/ 1966380 w 2341592"/>
              <a:gd name="csY822" fmla="*/ 1761333 h 2052980"/>
              <a:gd name="csX823" fmla="*/ 1962850 w 2341592"/>
              <a:gd name="csY823" fmla="*/ 1754765 h 2052980"/>
              <a:gd name="csX824" fmla="*/ 1955093 w 2341592"/>
              <a:gd name="csY824" fmla="*/ 1754323 h 2052980"/>
              <a:gd name="csX825" fmla="*/ 1942844 w 2341592"/>
              <a:gd name="csY825" fmla="*/ 1756446 h 2052980"/>
              <a:gd name="csX826" fmla="*/ 1940800 w 2341592"/>
              <a:gd name="csY826" fmla="*/ 1759191 h 2052980"/>
              <a:gd name="csX827" fmla="*/ 1939043 w 2341592"/>
              <a:gd name="csY827" fmla="*/ 1765099 h 2052980"/>
              <a:gd name="csX828" fmla="*/ 1919456 w 2341592"/>
              <a:gd name="csY828" fmla="*/ 1799251 h 2052980"/>
              <a:gd name="csX829" fmla="*/ 1870986 w 2341592"/>
              <a:gd name="csY829" fmla="*/ 1807313 h 2052980"/>
              <a:gd name="csX830" fmla="*/ 1852923 w 2341592"/>
              <a:gd name="csY830" fmla="*/ 1806124 h 2052980"/>
              <a:gd name="csX831" fmla="*/ 1842807 w 2341592"/>
              <a:gd name="csY831" fmla="*/ 1797279 h 2052980"/>
              <a:gd name="csX832" fmla="*/ 1838863 w 2341592"/>
              <a:gd name="csY832" fmla="*/ 1733181 h 2052980"/>
              <a:gd name="csX833" fmla="*/ 1844296 w 2341592"/>
              <a:gd name="csY833" fmla="*/ 1668914 h 2052980"/>
              <a:gd name="csX834" fmla="*/ 1857778 w 2341592"/>
              <a:gd name="csY834" fmla="*/ 1660239 h 2052980"/>
              <a:gd name="csX835" fmla="*/ 1882239 w 2341592"/>
              <a:gd name="csY835" fmla="*/ 1659119 h 2052980"/>
              <a:gd name="csX836" fmla="*/ 1937885 w 2341592"/>
              <a:gd name="csY836" fmla="*/ 1665324 h 2052980"/>
              <a:gd name="csX837" fmla="*/ 1972954 w 2341592"/>
              <a:gd name="csY837" fmla="*/ 1713245 h 2052980"/>
              <a:gd name="csX838" fmla="*/ 1975333 w 2341592"/>
              <a:gd name="csY838" fmla="*/ 1721661 h 2052980"/>
              <a:gd name="csX839" fmla="*/ 1977762 w 2341592"/>
              <a:gd name="csY839" fmla="*/ 1725469 h 2052980"/>
              <a:gd name="csX840" fmla="*/ 1991989 w 2341592"/>
              <a:gd name="csY840" fmla="*/ 1727847 h 2052980"/>
              <a:gd name="csX841" fmla="*/ 2001105 w 2341592"/>
              <a:gd name="csY841" fmla="*/ 1727680 h 2052980"/>
              <a:gd name="csX842" fmla="*/ 2004742 w 2341592"/>
              <a:gd name="csY842" fmla="*/ 1723585 h 2052980"/>
              <a:gd name="csX843" fmla="*/ 2004897 w 2341592"/>
              <a:gd name="csY843" fmla="*/ 1680592 h 2052980"/>
              <a:gd name="csX844" fmla="*/ 2002831 w 2341592"/>
              <a:gd name="csY844" fmla="*/ 1643334 h 2052980"/>
              <a:gd name="csX845" fmla="*/ 2001777 w 2341592"/>
              <a:gd name="csY845" fmla="*/ 1630406 h 2052980"/>
              <a:gd name="csX846" fmla="*/ 2000929 w 2341592"/>
              <a:gd name="csY846" fmla="*/ 1623961 h 2052980"/>
              <a:gd name="csX847" fmla="*/ 2000251 w 2341592"/>
              <a:gd name="csY847" fmla="*/ 1622138 h 2052980"/>
              <a:gd name="csX848" fmla="*/ 1998370 w 2341592"/>
              <a:gd name="csY848" fmla="*/ 1620936 h 2052980"/>
              <a:gd name="csX849" fmla="*/ 1981077 w 2341592"/>
              <a:gd name="csY849" fmla="*/ 1618930 h 2052980"/>
              <a:gd name="csX850" fmla="*/ 1843226 w 2341592"/>
              <a:gd name="csY850" fmla="*/ 1618040 h 2052980"/>
              <a:gd name="csX851" fmla="*/ 1744609 w 2341592"/>
              <a:gd name="csY851" fmla="*/ 1618040 h 2052980"/>
              <a:gd name="csX852" fmla="*/ 1000090 w 2341592"/>
              <a:gd name="csY852" fmla="*/ 1727027 h 2052980"/>
              <a:gd name="csX853" fmla="*/ 1000853 w 2341592"/>
              <a:gd name="csY853" fmla="*/ 1727182 h 2052980"/>
              <a:gd name="csX854" fmla="*/ 1002800 w 2341592"/>
              <a:gd name="csY854" fmla="*/ 1729115 h 2052980"/>
              <a:gd name="csX855" fmla="*/ 1005443 w 2341592"/>
              <a:gd name="csY855" fmla="*/ 1736386 h 2052980"/>
              <a:gd name="csX856" fmla="*/ 1021834 w 2341592"/>
              <a:gd name="csY856" fmla="*/ 1783976 h 2052980"/>
              <a:gd name="csX857" fmla="*/ 1045023 w 2341592"/>
              <a:gd name="csY857" fmla="*/ 1847351 h 2052980"/>
              <a:gd name="csX858" fmla="*/ 1052664 w 2341592"/>
              <a:gd name="csY858" fmla="*/ 1869124 h 2052980"/>
              <a:gd name="csX859" fmla="*/ 1053168 w 2341592"/>
              <a:gd name="csY859" fmla="*/ 1870998 h 2052980"/>
              <a:gd name="csX860" fmla="*/ 1053377 w 2341592"/>
              <a:gd name="csY860" fmla="*/ 1872357 h 2052980"/>
              <a:gd name="csX861" fmla="*/ 1052872 w 2341592"/>
              <a:gd name="csY861" fmla="*/ 1873591 h 2052980"/>
              <a:gd name="csX862" fmla="*/ 1052257 w 2341592"/>
              <a:gd name="csY862" fmla="*/ 1874042 h 2052980"/>
              <a:gd name="csX863" fmla="*/ 1051134 w 2341592"/>
              <a:gd name="csY863" fmla="*/ 1874442 h 2052980"/>
              <a:gd name="csX864" fmla="*/ 1047888 w 2341592"/>
              <a:gd name="csY864" fmla="*/ 1875001 h 2052980"/>
              <a:gd name="csX865" fmla="*/ 1036595 w 2341592"/>
              <a:gd name="csY865" fmla="*/ 1875897 h 2052980"/>
              <a:gd name="csX866" fmla="*/ 999749 w 2341592"/>
              <a:gd name="csY866" fmla="*/ 1876714 h 2052980"/>
              <a:gd name="csX867" fmla="*/ 962942 w 2341592"/>
              <a:gd name="csY867" fmla="*/ 1876278 h 2052980"/>
              <a:gd name="csX868" fmla="*/ 951699 w 2341592"/>
              <a:gd name="csY868" fmla="*/ 1875802 h 2052980"/>
              <a:gd name="csX869" fmla="*/ 948545 w 2341592"/>
              <a:gd name="csY869" fmla="*/ 1875512 h 2052980"/>
              <a:gd name="csX870" fmla="*/ 947545 w 2341592"/>
              <a:gd name="csY870" fmla="*/ 1875329 h 2052980"/>
              <a:gd name="csX871" fmla="*/ 946996 w 2341592"/>
              <a:gd name="csY871" fmla="*/ 1875108 h 2052980"/>
              <a:gd name="csX872" fmla="*/ 946542 w 2341592"/>
              <a:gd name="csY872" fmla="*/ 1874748 h 2052980"/>
              <a:gd name="csX873" fmla="*/ 946122 w 2341592"/>
              <a:gd name="csY873" fmla="*/ 1873654 h 2052980"/>
              <a:gd name="csX874" fmla="*/ 946185 w 2341592"/>
              <a:gd name="csY874" fmla="*/ 1873158 h 2052980"/>
              <a:gd name="csX875" fmla="*/ 946276 w 2341592"/>
              <a:gd name="csY875" fmla="*/ 1872808 h 2052980"/>
              <a:gd name="csX876" fmla="*/ 946573 w 2341592"/>
              <a:gd name="csY876" fmla="*/ 1871811 h 2052980"/>
              <a:gd name="csX877" fmla="*/ 947677 w 2341592"/>
              <a:gd name="csY877" fmla="*/ 1868408 h 2052980"/>
              <a:gd name="csX878" fmla="*/ 951693 w 2341592"/>
              <a:gd name="csY878" fmla="*/ 1856550 h 2052980"/>
              <a:gd name="csX879" fmla="*/ 964879 w 2341592"/>
              <a:gd name="csY879" fmla="*/ 1818714 h 2052980"/>
              <a:gd name="csX880" fmla="*/ 989636 w 2341592"/>
              <a:gd name="csY880" fmla="*/ 1747614 h 2052980"/>
              <a:gd name="csX881" fmla="*/ 994396 w 2341592"/>
              <a:gd name="csY881" fmla="*/ 1734216 h 2052980"/>
              <a:gd name="csX882" fmla="*/ 997976 w 2341592"/>
              <a:gd name="csY882" fmla="*/ 1727797 h 2052980"/>
              <a:gd name="csX883" fmla="*/ 1000090 w 2341592"/>
              <a:gd name="csY883" fmla="*/ 1727027 h 20529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Lst>
            <a:rect l="l" t="t" r="r" b="b"/>
            <a:pathLst>
              <a:path w="2341592" h="2052980">
                <a:moveTo>
                  <a:pt x="1488257" y="45"/>
                </a:moveTo>
                <a:cubicBezTo>
                  <a:pt x="1483809" y="-261"/>
                  <a:pt x="1477484" y="171"/>
                  <a:pt x="1469021" y="767"/>
                </a:cubicBezTo>
                <a:cubicBezTo>
                  <a:pt x="1437567" y="2985"/>
                  <a:pt x="1421321" y="7474"/>
                  <a:pt x="1392986" y="21777"/>
                </a:cubicBezTo>
                <a:cubicBezTo>
                  <a:pt x="1341173" y="47931"/>
                  <a:pt x="1309347" y="87518"/>
                  <a:pt x="1297350" y="140634"/>
                </a:cubicBezTo>
                <a:cubicBezTo>
                  <a:pt x="1296113" y="146116"/>
                  <a:pt x="1295019" y="150836"/>
                  <a:pt x="1290258" y="154243"/>
                </a:cubicBezTo>
                <a:cubicBezTo>
                  <a:pt x="1285498" y="157653"/>
                  <a:pt x="1277586" y="159665"/>
                  <a:pt x="1262738" y="161044"/>
                </a:cubicBezTo>
                <a:cubicBezTo>
                  <a:pt x="1233038" y="163807"/>
                  <a:pt x="1175297" y="163795"/>
                  <a:pt x="1059730" y="163795"/>
                </a:cubicBezTo>
                <a:cubicBezTo>
                  <a:pt x="1008853" y="163795"/>
                  <a:pt x="995055" y="164082"/>
                  <a:pt x="963775" y="164198"/>
                </a:cubicBezTo>
                <a:cubicBezTo>
                  <a:pt x="914740" y="164769"/>
                  <a:pt x="831202" y="164599"/>
                  <a:pt x="828646" y="167003"/>
                </a:cubicBezTo>
                <a:cubicBezTo>
                  <a:pt x="826826" y="167460"/>
                  <a:pt x="825937" y="167896"/>
                  <a:pt x="825769" y="168094"/>
                </a:cubicBezTo>
                <a:cubicBezTo>
                  <a:pt x="825034" y="168981"/>
                  <a:pt x="824675" y="169681"/>
                  <a:pt x="824561" y="170526"/>
                </a:cubicBezTo>
                <a:cubicBezTo>
                  <a:pt x="824448" y="171375"/>
                  <a:pt x="824596" y="172482"/>
                  <a:pt x="825227" y="174101"/>
                </a:cubicBezTo>
                <a:cubicBezTo>
                  <a:pt x="826492" y="177340"/>
                  <a:pt x="829681" y="182422"/>
                  <a:pt x="835381" y="190637"/>
                </a:cubicBezTo>
                <a:cubicBezTo>
                  <a:pt x="858293" y="223668"/>
                  <a:pt x="915444" y="308242"/>
                  <a:pt x="1007427" y="445244"/>
                </a:cubicBezTo>
                <a:cubicBezTo>
                  <a:pt x="1027702" y="475439"/>
                  <a:pt x="1031402" y="480427"/>
                  <a:pt x="1044919" y="500449"/>
                </a:cubicBezTo>
                <a:cubicBezTo>
                  <a:pt x="1080604" y="552858"/>
                  <a:pt x="1115610" y="604725"/>
                  <a:pt x="1130260" y="619946"/>
                </a:cubicBezTo>
                <a:cubicBezTo>
                  <a:pt x="1133010" y="622918"/>
                  <a:pt x="1135591" y="625924"/>
                  <a:pt x="1138780" y="629195"/>
                </a:cubicBezTo>
                <a:cubicBezTo>
                  <a:pt x="1148117" y="638769"/>
                  <a:pt x="1153171" y="644110"/>
                  <a:pt x="1155426" y="657845"/>
                </a:cubicBezTo>
                <a:cubicBezTo>
                  <a:pt x="1157685" y="671580"/>
                  <a:pt x="1157408" y="693659"/>
                  <a:pt x="1156906" y="737860"/>
                </a:cubicBezTo>
                <a:cubicBezTo>
                  <a:pt x="1156404" y="782062"/>
                  <a:pt x="1156158" y="804153"/>
                  <a:pt x="1154928" y="817569"/>
                </a:cubicBezTo>
                <a:cubicBezTo>
                  <a:pt x="1153698" y="830983"/>
                  <a:pt x="1151370" y="835841"/>
                  <a:pt x="1146998" y="844740"/>
                </a:cubicBezTo>
                <a:cubicBezTo>
                  <a:pt x="1127991" y="883446"/>
                  <a:pt x="1091824" y="904909"/>
                  <a:pt x="1029276" y="915014"/>
                </a:cubicBezTo>
                <a:cubicBezTo>
                  <a:pt x="1018661" y="916730"/>
                  <a:pt x="1008213" y="918799"/>
                  <a:pt x="999961" y="920752"/>
                </a:cubicBezTo>
                <a:cubicBezTo>
                  <a:pt x="995834" y="921726"/>
                  <a:pt x="992257" y="922676"/>
                  <a:pt x="989500" y="923525"/>
                </a:cubicBezTo>
                <a:cubicBezTo>
                  <a:pt x="986740" y="924370"/>
                  <a:pt x="984724" y="925196"/>
                  <a:pt x="984096" y="925607"/>
                </a:cubicBezTo>
                <a:cubicBezTo>
                  <a:pt x="983115" y="926241"/>
                  <a:pt x="976276" y="929565"/>
                  <a:pt x="973980" y="940979"/>
                </a:cubicBezTo>
                <a:cubicBezTo>
                  <a:pt x="973961" y="941647"/>
                  <a:pt x="972686" y="952357"/>
                  <a:pt x="982065" y="955736"/>
                </a:cubicBezTo>
                <a:cubicBezTo>
                  <a:pt x="981986" y="955714"/>
                  <a:pt x="983529" y="956079"/>
                  <a:pt x="984472" y="956152"/>
                </a:cubicBezTo>
                <a:cubicBezTo>
                  <a:pt x="985412" y="956225"/>
                  <a:pt x="986712" y="956294"/>
                  <a:pt x="988333" y="956370"/>
                </a:cubicBezTo>
                <a:cubicBezTo>
                  <a:pt x="991579" y="956515"/>
                  <a:pt x="996125" y="956654"/>
                  <a:pt x="1001815" y="956792"/>
                </a:cubicBezTo>
                <a:cubicBezTo>
                  <a:pt x="1013197" y="957070"/>
                  <a:pt x="1029153" y="957332"/>
                  <a:pt x="1048519" y="957556"/>
                </a:cubicBezTo>
                <a:cubicBezTo>
                  <a:pt x="1087244" y="958010"/>
                  <a:pt x="1139584" y="958338"/>
                  <a:pt x="1196183" y="958426"/>
                </a:cubicBezTo>
                <a:cubicBezTo>
                  <a:pt x="1297107" y="958581"/>
                  <a:pt x="1348608" y="958628"/>
                  <a:pt x="1375580" y="957865"/>
                </a:cubicBezTo>
                <a:cubicBezTo>
                  <a:pt x="1389068" y="957483"/>
                  <a:pt x="1396409" y="956755"/>
                  <a:pt x="1400646" y="956048"/>
                </a:cubicBezTo>
                <a:cubicBezTo>
                  <a:pt x="1409475" y="954575"/>
                  <a:pt x="1411797" y="948985"/>
                  <a:pt x="1412551" y="945143"/>
                </a:cubicBezTo>
                <a:cubicBezTo>
                  <a:pt x="1412497" y="942849"/>
                  <a:pt x="1412018" y="939739"/>
                  <a:pt x="1409586" y="934398"/>
                </a:cubicBezTo>
                <a:cubicBezTo>
                  <a:pt x="1407589" y="930020"/>
                  <a:pt x="1404952" y="927367"/>
                  <a:pt x="1397472" y="924663"/>
                </a:cubicBezTo>
                <a:cubicBezTo>
                  <a:pt x="1389993" y="921957"/>
                  <a:pt x="1377797" y="919477"/>
                  <a:pt x="1357589" y="916067"/>
                </a:cubicBezTo>
                <a:cubicBezTo>
                  <a:pt x="1341078" y="913282"/>
                  <a:pt x="1321249" y="909474"/>
                  <a:pt x="1313321" y="907559"/>
                </a:cubicBezTo>
                <a:cubicBezTo>
                  <a:pt x="1277489" y="898903"/>
                  <a:pt x="1248514" y="876020"/>
                  <a:pt x="1233915" y="844746"/>
                </a:cubicBezTo>
                <a:cubicBezTo>
                  <a:pt x="1229767" y="835856"/>
                  <a:pt x="1227552" y="830926"/>
                  <a:pt x="1226366" y="817131"/>
                </a:cubicBezTo>
                <a:cubicBezTo>
                  <a:pt x="1225180" y="803336"/>
                  <a:pt x="1224918" y="780548"/>
                  <a:pt x="1224394" y="735106"/>
                </a:cubicBezTo>
                <a:cubicBezTo>
                  <a:pt x="1223871" y="689526"/>
                  <a:pt x="1223590" y="666763"/>
                  <a:pt x="1225442" y="653100"/>
                </a:cubicBezTo>
                <a:cubicBezTo>
                  <a:pt x="1227297" y="639438"/>
                  <a:pt x="1231593" y="634782"/>
                  <a:pt x="1239398" y="626735"/>
                </a:cubicBezTo>
                <a:cubicBezTo>
                  <a:pt x="1256505" y="609101"/>
                  <a:pt x="1383968" y="422348"/>
                  <a:pt x="1418295" y="371112"/>
                </a:cubicBezTo>
                <a:cubicBezTo>
                  <a:pt x="1450529" y="322999"/>
                  <a:pt x="1472232" y="289844"/>
                  <a:pt x="1492834" y="258283"/>
                </a:cubicBezTo>
                <a:cubicBezTo>
                  <a:pt x="1505516" y="238368"/>
                  <a:pt x="1532550" y="197930"/>
                  <a:pt x="1535629" y="191832"/>
                </a:cubicBezTo>
                <a:cubicBezTo>
                  <a:pt x="1536402" y="190567"/>
                  <a:pt x="1537995" y="188119"/>
                  <a:pt x="1538686" y="186971"/>
                </a:cubicBezTo>
                <a:cubicBezTo>
                  <a:pt x="1541503" y="182290"/>
                  <a:pt x="1543632" y="178593"/>
                  <a:pt x="1545045" y="175943"/>
                </a:cubicBezTo>
                <a:cubicBezTo>
                  <a:pt x="1545752" y="174618"/>
                  <a:pt x="1546279" y="173545"/>
                  <a:pt x="1546616" y="172776"/>
                </a:cubicBezTo>
                <a:cubicBezTo>
                  <a:pt x="1546869" y="172198"/>
                  <a:pt x="1546976" y="171700"/>
                  <a:pt x="1547017" y="171605"/>
                </a:cubicBezTo>
                <a:lnTo>
                  <a:pt x="1547017" y="171599"/>
                </a:lnTo>
                <a:lnTo>
                  <a:pt x="1547017" y="171593"/>
                </a:lnTo>
                <a:lnTo>
                  <a:pt x="1547017" y="171593"/>
                </a:lnTo>
                <a:lnTo>
                  <a:pt x="1547017" y="171599"/>
                </a:lnTo>
                <a:lnTo>
                  <a:pt x="1547017" y="171605"/>
                </a:lnTo>
                <a:lnTo>
                  <a:pt x="1547017" y="171605"/>
                </a:lnTo>
                <a:cubicBezTo>
                  <a:pt x="1547049" y="169681"/>
                  <a:pt x="1546982" y="168735"/>
                  <a:pt x="1546468" y="168142"/>
                </a:cubicBezTo>
                <a:cubicBezTo>
                  <a:pt x="1545948" y="167545"/>
                  <a:pt x="1544361" y="166760"/>
                  <a:pt x="1540534" y="166233"/>
                </a:cubicBezTo>
                <a:cubicBezTo>
                  <a:pt x="1532878" y="165176"/>
                  <a:pt x="1516973" y="164940"/>
                  <a:pt x="1485285" y="164514"/>
                </a:cubicBezTo>
                <a:cubicBezTo>
                  <a:pt x="1469443" y="164299"/>
                  <a:pt x="1457560" y="164142"/>
                  <a:pt x="1448942" y="163656"/>
                </a:cubicBezTo>
                <a:cubicBezTo>
                  <a:pt x="1440324" y="163173"/>
                  <a:pt x="1435043" y="162517"/>
                  <a:pt x="1431898" y="160662"/>
                </a:cubicBezTo>
                <a:cubicBezTo>
                  <a:pt x="1430327" y="159735"/>
                  <a:pt x="1429264" y="158183"/>
                  <a:pt x="1429257" y="156492"/>
                </a:cubicBezTo>
                <a:cubicBezTo>
                  <a:pt x="1429257" y="154801"/>
                  <a:pt x="1430027" y="153217"/>
                  <a:pt x="1431216" y="151463"/>
                </a:cubicBezTo>
                <a:cubicBezTo>
                  <a:pt x="1433589" y="147956"/>
                  <a:pt x="1437869" y="143647"/>
                  <a:pt x="1443557" y="137867"/>
                </a:cubicBezTo>
                <a:cubicBezTo>
                  <a:pt x="1472576" y="108372"/>
                  <a:pt x="1486651" y="80644"/>
                  <a:pt x="1493960" y="38546"/>
                </a:cubicBezTo>
                <a:cubicBezTo>
                  <a:pt x="1495784" y="28048"/>
                  <a:pt x="1497147" y="20184"/>
                  <a:pt x="1497632" y="14439"/>
                </a:cubicBezTo>
                <a:cubicBezTo>
                  <a:pt x="1498118" y="8692"/>
                  <a:pt x="1497664" y="5174"/>
                  <a:pt x="1496352" y="3237"/>
                </a:cubicBezTo>
                <a:cubicBezTo>
                  <a:pt x="1495052" y="1300"/>
                  <a:pt x="1492746" y="354"/>
                  <a:pt x="1488298" y="45"/>
                </a:cubicBezTo>
                <a:close/>
                <a:moveTo>
                  <a:pt x="1186843" y="208230"/>
                </a:moveTo>
                <a:cubicBezTo>
                  <a:pt x="1224070" y="207264"/>
                  <a:pt x="1261703" y="214021"/>
                  <a:pt x="1289139" y="228955"/>
                </a:cubicBezTo>
                <a:cubicBezTo>
                  <a:pt x="1310501" y="240583"/>
                  <a:pt x="1334242" y="265113"/>
                  <a:pt x="1345321" y="286993"/>
                </a:cubicBezTo>
                <a:cubicBezTo>
                  <a:pt x="1353532" y="303204"/>
                  <a:pt x="1354630" y="308879"/>
                  <a:pt x="1354633" y="335718"/>
                </a:cubicBezTo>
                <a:cubicBezTo>
                  <a:pt x="1354637" y="361408"/>
                  <a:pt x="1353365" y="368752"/>
                  <a:pt x="1346346" y="383705"/>
                </a:cubicBezTo>
                <a:cubicBezTo>
                  <a:pt x="1336356" y="404979"/>
                  <a:pt x="1314940" y="431093"/>
                  <a:pt x="1275176" y="470789"/>
                </a:cubicBezTo>
                <a:cubicBezTo>
                  <a:pt x="1240685" y="505225"/>
                  <a:pt x="1223524" y="530269"/>
                  <a:pt x="1216145" y="556559"/>
                </a:cubicBezTo>
                <a:cubicBezTo>
                  <a:pt x="1212578" y="569278"/>
                  <a:pt x="1207937" y="578265"/>
                  <a:pt x="1202067" y="582880"/>
                </a:cubicBezTo>
                <a:cubicBezTo>
                  <a:pt x="1197038" y="586836"/>
                  <a:pt x="1192912" y="589063"/>
                  <a:pt x="1188180" y="589233"/>
                </a:cubicBezTo>
                <a:cubicBezTo>
                  <a:pt x="1183448" y="589401"/>
                  <a:pt x="1178420" y="587580"/>
                  <a:pt x="1171341" y="584095"/>
                </a:cubicBezTo>
                <a:cubicBezTo>
                  <a:pt x="1161480" y="579237"/>
                  <a:pt x="1154480" y="569076"/>
                  <a:pt x="1150922" y="556609"/>
                </a:cubicBezTo>
                <a:cubicBezTo>
                  <a:pt x="1147367" y="544142"/>
                  <a:pt x="1147231" y="529303"/>
                  <a:pt x="1151269" y="514767"/>
                </a:cubicBezTo>
                <a:cubicBezTo>
                  <a:pt x="1155840" y="498310"/>
                  <a:pt x="1174161" y="471477"/>
                  <a:pt x="1207108" y="432159"/>
                </a:cubicBezTo>
                <a:cubicBezTo>
                  <a:pt x="1226038" y="409563"/>
                  <a:pt x="1236912" y="395292"/>
                  <a:pt x="1243009" y="382787"/>
                </a:cubicBezTo>
                <a:cubicBezTo>
                  <a:pt x="1249107" y="370285"/>
                  <a:pt x="1250539" y="359503"/>
                  <a:pt x="1250539" y="343355"/>
                </a:cubicBezTo>
                <a:cubicBezTo>
                  <a:pt x="1250539" y="320576"/>
                  <a:pt x="1249738" y="317033"/>
                  <a:pt x="1241309" y="303462"/>
                </a:cubicBezTo>
                <a:cubicBezTo>
                  <a:pt x="1234817" y="293008"/>
                  <a:pt x="1228070" y="286179"/>
                  <a:pt x="1219234" y="281873"/>
                </a:cubicBezTo>
                <a:cubicBezTo>
                  <a:pt x="1210398" y="277570"/>
                  <a:pt x="1199360" y="275781"/>
                  <a:pt x="1184294" y="275781"/>
                </a:cubicBezTo>
                <a:cubicBezTo>
                  <a:pt x="1166029" y="275781"/>
                  <a:pt x="1157840" y="277336"/>
                  <a:pt x="1146512" y="282914"/>
                </a:cubicBezTo>
                <a:cubicBezTo>
                  <a:pt x="1128991" y="291545"/>
                  <a:pt x="1114405" y="312052"/>
                  <a:pt x="1111455" y="332320"/>
                </a:cubicBezTo>
                <a:cubicBezTo>
                  <a:pt x="1108853" y="350175"/>
                  <a:pt x="1103982" y="363222"/>
                  <a:pt x="1096124" y="371882"/>
                </a:cubicBezTo>
                <a:cubicBezTo>
                  <a:pt x="1088269" y="380544"/>
                  <a:pt x="1077455" y="384613"/>
                  <a:pt x="1063686" y="384613"/>
                </a:cubicBezTo>
                <a:cubicBezTo>
                  <a:pt x="1045850" y="384613"/>
                  <a:pt x="1033516" y="375919"/>
                  <a:pt x="1028087" y="359468"/>
                </a:cubicBezTo>
                <a:cubicBezTo>
                  <a:pt x="1021929" y="340809"/>
                  <a:pt x="1026339" y="316153"/>
                  <a:pt x="1037348" y="292822"/>
                </a:cubicBezTo>
                <a:cubicBezTo>
                  <a:pt x="1048355" y="269488"/>
                  <a:pt x="1066030" y="247447"/>
                  <a:pt x="1086988" y="234192"/>
                </a:cubicBezTo>
                <a:cubicBezTo>
                  <a:pt x="1112796" y="217867"/>
                  <a:pt x="1149616" y="209192"/>
                  <a:pt x="1186843" y="208230"/>
                </a:cubicBezTo>
                <a:close/>
                <a:moveTo>
                  <a:pt x="1286810" y="1058416"/>
                </a:moveTo>
                <a:cubicBezTo>
                  <a:pt x="1233486" y="1058158"/>
                  <a:pt x="1197325" y="1071438"/>
                  <a:pt x="1161057" y="1104552"/>
                </a:cubicBezTo>
                <a:cubicBezTo>
                  <a:pt x="1121323" y="1140835"/>
                  <a:pt x="1103982" y="1188791"/>
                  <a:pt x="1107947" y="1251825"/>
                </a:cubicBezTo>
                <a:cubicBezTo>
                  <a:pt x="1110846" y="1297853"/>
                  <a:pt x="1125521" y="1332348"/>
                  <a:pt x="1153938" y="1360153"/>
                </a:cubicBezTo>
                <a:cubicBezTo>
                  <a:pt x="1164676" y="1370660"/>
                  <a:pt x="1189890" y="1385913"/>
                  <a:pt x="1192180" y="1387761"/>
                </a:cubicBezTo>
                <a:cubicBezTo>
                  <a:pt x="1192209" y="1387783"/>
                  <a:pt x="1192108" y="1387749"/>
                  <a:pt x="1192076" y="1387736"/>
                </a:cubicBezTo>
                <a:cubicBezTo>
                  <a:pt x="1213041" y="1399354"/>
                  <a:pt x="1235139" y="1406685"/>
                  <a:pt x="1254678" y="1406685"/>
                </a:cubicBezTo>
                <a:cubicBezTo>
                  <a:pt x="1259413" y="1406685"/>
                  <a:pt x="1262833" y="1407149"/>
                  <a:pt x="1265788" y="1408947"/>
                </a:cubicBezTo>
                <a:cubicBezTo>
                  <a:pt x="1268741" y="1410748"/>
                  <a:pt x="1271009" y="1413698"/>
                  <a:pt x="1273845" y="1418288"/>
                </a:cubicBezTo>
                <a:cubicBezTo>
                  <a:pt x="1277303" y="1423881"/>
                  <a:pt x="1288331" y="1436171"/>
                  <a:pt x="1297974" y="1444985"/>
                </a:cubicBezTo>
                <a:cubicBezTo>
                  <a:pt x="1328116" y="1472533"/>
                  <a:pt x="1362693" y="1489202"/>
                  <a:pt x="1405384" y="1496738"/>
                </a:cubicBezTo>
                <a:cubicBezTo>
                  <a:pt x="1424119" y="1500047"/>
                  <a:pt x="1444342" y="1500246"/>
                  <a:pt x="1460816" y="1498025"/>
                </a:cubicBezTo>
                <a:cubicBezTo>
                  <a:pt x="1469052" y="1496918"/>
                  <a:pt x="1476352" y="1495199"/>
                  <a:pt x="1482030" y="1493007"/>
                </a:cubicBezTo>
                <a:cubicBezTo>
                  <a:pt x="1487705" y="1490811"/>
                  <a:pt x="1491699" y="1488101"/>
                  <a:pt x="1493465" y="1485360"/>
                </a:cubicBezTo>
                <a:cubicBezTo>
                  <a:pt x="1495680" y="1481918"/>
                  <a:pt x="1498727" y="1473499"/>
                  <a:pt x="1499853" y="1467332"/>
                </a:cubicBezTo>
                <a:cubicBezTo>
                  <a:pt x="1500471" y="1463937"/>
                  <a:pt x="1501169" y="1461521"/>
                  <a:pt x="1501147" y="1460202"/>
                </a:cubicBezTo>
                <a:cubicBezTo>
                  <a:pt x="1501147" y="1459543"/>
                  <a:pt x="1501030" y="1459221"/>
                  <a:pt x="1500752" y="1458871"/>
                </a:cubicBezTo>
                <a:cubicBezTo>
                  <a:pt x="1500475" y="1458521"/>
                  <a:pt x="1499907" y="1458098"/>
                  <a:pt x="1498806" y="1457660"/>
                </a:cubicBezTo>
                <a:cubicBezTo>
                  <a:pt x="1494402" y="1455896"/>
                  <a:pt x="1482428" y="1454578"/>
                  <a:pt x="1456503" y="1451281"/>
                </a:cubicBezTo>
                <a:cubicBezTo>
                  <a:pt x="1425359" y="1447319"/>
                  <a:pt x="1387690" y="1433307"/>
                  <a:pt x="1361822" y="1416051"/>
                </a:cubicBezTo>
                <a:cubicBezTo>
                  <a:pt x="1353936" y="1410789"/>
                  <a:pt x="1349504" y="1407670"/>
                  <a:pt x="1347362" y="1405196"/>
                </a:cubicBezTo>
                <a:cubicBezTo>
                  <a:pt x="1346826" y="1404578"/>
                  <a:pt x="1346419" y="1403982"/>
                  <a:pt x="1346173" y="1403291"/>
                </a:cubicBezTo>
                <a:cubicBezTo>
                  <a:pt x="1345927" y="1402600"/>
                  <a:pt x="1345905" y="1401742"/>
                  <a:pt x="1346230" y="1401035"/>
                </a:cubicBezTo>
                <a:cubicBezTo>
                  <a:pt x="1346876" y="1399625"/>
                  <a:pt x="1348157" y="1399140"/>
                  <a:pt x="1349577" y="1398657"/>
                </a:cubicBezTo>
                <a:cubicBezTo>
                  <a:pt x="1351043" y="1398162"/>
                  <a:pt x="1355498" y="1396244"/>
                  <a:pt x="1361173" y="1393654"/>
                </a:cubicBezTo>
                <a:cubicBezTo>
                  <a:pt x="1366845" y="1391067"/>
                  <a:pt x="1373835" y="1387774"/>
                  <a:pt x="1380763" y="1384414"/>
                </a:cubicBezTo>
                <a:cubicBezTo>
                  <a:pt x="1422800" y="1364020"/>
                  <a:pt x="1454210" y="1327487"/>
                  <a:pt x="1465140" y="1286405"/>
                </a:cubicBezTo>
                <a:cubicBezTo>
                  <a:pt x="1483229" y="1218440"/>
                  <a:pt x="1467828" y="1153731"/>
                  <a:pt x="1423232" y="1109627"/>
                </a:cubicBezTo>
                <a:cubicBezTo>
                  <a:pt x="1387340" y="1074132"/>
                  <a:pt x="1346346" y="1058707"/>
                  <a:pt x="1286810" y="1058416"/>
                </a:cubicBezTo>
                <a:close/>
                <a:moveTo>
                  <a:pt x="80569" y="1065997"/>
                </a:moveTo>
                <a:cubicBezTo>
                  <a:pt x="42046" y="1065997"/>
                  <a:pt x="22317" y="1065473"/>
                  <a:pt x="12327" y="1066864"/>
                </a:cubicBezTo>
                <a:cubicBezTo>
                  <a:pt x="9037" y="1067322"/>
                  <a:pt x="3592" y="1068981"/>
                  <a:pt x="2841" y="1071012"/>
                </a:cubicBezTo>
                <a:cubicBezTo>
                  <a:pt x="1135" y="1075612"/>
                  <a:pt x="974" y="1079202"/>
                  <a:pt x="2160" y="1081429"/>
                </a:cubicBezTo>
                <a:cubicBezTo>
                  <a:pt x="2993" y="1082997"/>
                  <a:pt x="2873" y="1084003"/>
                  <a:pt x="11210" y="1086076"/>
                </a:cubicBezTo>
                <a:cubicBezTo>
                  <a:pt x="16705" y="1087173"/>
                  <a:pt x="23715" y="1090877"/>
                  <a:pt x="27589" y="1094751"/>
                </a:cubicBezTo>
                <a:cubicBezTo>
                  <a:pt x="29197" y="1096363"/>
                  <a:pt x="30668" y="1098170"/>
                  <a:pt x="31623" y="1101615"/>
                </a:cubicBezTo>
                <a:cubicBezTo>
                  <a:pt x="32579" y="1105056"/>
                  <a:pt x="33175" y="1110151"/>
                  <a:pt x="33589" y="1118993"/>
                </a:cubicBezTo>
                <a:cubicBezTo>
                  <a:pt x="34415" y="1136684"/>
                  <a:pt x="34456" y="1169384"/>
                  <a:pt x="34456" y="1232958"/>
                </a:cubicBezTo>
                <a:cubicBezTo>
                  <a:pt x="34456" y="1298301"/>
                  <a:pt x="34459" y="1330944"/>
                  <a:pt x="33434" y="1348200"/>
                </a:cubicBezTo>
                <a:cubicBezTo>
                  <a:pt x="32923" y="1356828"/>
                  <a:pt x="32179" y="1361629"/>
                  <a:pt x="30914" y="1364878"/>
                </a:cubicBezTo>
                <a:cubicBezTo>
                  <a:pt x="29649" y="1368127"/>
                  <a:pt x="27746" y="1369689"/>
                  <a:pt x="25709" y="1371291"/>
                </a:cubicBezTo>
                <a:cubicBezTo>
                  <a:pt x="21062" y="1374947"/>
                  <a:pt x="14403" y="1378790"/>
                  <a:pt x="10220" y="1380096"/>
                </a:cubicBezTo>
                <a:cubicBezTo>
                  <a:pt x="8491" y="1380635"/>
                  <a:pt x="6617" y="1381518"/>
                  <a:pt x="5068" y="1382474"/>
                </a:cubicBezTo>
                <a:cubicBezTo>
                  <a:pt x="3523" y="1383430"/>
                  <a:pt x="2295" y="1384531"/>
                  <a:pt x="1914" y="1385111"/>
                </a:cubicBezTo>
                <a:cubicBezTo>
                  <a:pt x="368" y="1387458"/>
                  <a:pt x="-354" y="1391471"/>
                  <a:pt x="-70" y="1394963"/>
                </a:cubicBezTo>
                <a:cubicBezTo>
                  <a:pt x="71" y="1396708"/>
                  <a:pt x="450" y="1398319"/>
                  <a:pt x="983" y="1399502"/>
                </a:cubicBezTo>
                <a:cubicBezTo>
                  <a:pt x="1491" y="1400632"/>
                  <a:pt x="2116" y="1401294"/>
                  <a:pt x="2639" y="1401550"/>
                </a:cubicBezTo>
                <a:lnTo>
                  <a:pt x="2646" y="1401550"/>
                </a:lnTo>
                <a:lnTo>
                  <a:pt x="2652" y="1401550"/>
                </a:lnTo>
                <a:cubicBezTo>
                  <a:pt x="2693" y="1401556"/>
                  <a:pt x="2898" y="1401616"/>
                  <a:pt x="3135" y="1401648"/>
                </a:cubicBezTo>
                <a:cubicBezTo>
                  <a:pt x="3485" y="1401692"/>
                  <a:pt x="3986" y="1401742"/>
                  <a:pt x="4614" y="1401789"/>
                </a:cubicBezTo>
                <a:cubicBezTo>
                  <a:pt x="5866" y="1401884"/>
                  <a:pt x="7627" y="1401972"/>
                  <a:pt x="9813" y="1402054"/>
                </a:cubicBezTo>
                <a:cubicBezTo>
                  <a:pt x="14185" y="1402218"/>
                  <a:pt x="20276" y="1402354"/>
                  <a:pt x="27630" y="1402449"/>
                </a:cubicBezTo>
                <a:cubicBezTo>
                  <a:pt x="42339" y="1402638"/>
                  <a:pt x="62096" y="1402679"/>
                  <a:pt x="83342" y="1402521"/>
                </a:cubicBezTo>
                <a:cubicBezTo>
                  <a:pt x="121986" y="1402237"/>
                  <a:pt x="141329" y="1401774"/>
                  <a:pt x="150887" y="1400767"/>
                </a:cubicBezTo>
                <a:cubicBezTo>
                  <a:pt x="153515" y="1400490"/>
                  <a:pt x="156152" y="1400389"/>
                  <a:pt x="158692" y="1398159"/>
                </a:cubicBezTo>
                <a:cubicBezTo>
                  <a:pt x="159708" y="1397269"/>
                  <a:pt x="159809" y="1395733"/>
                  <a:pt x="160055" y="1393181"/>
                </a:cubicBezTo>
                <a:cubicBezTo>
                  <a:pt x="160275" y="1390884"/>
                  <a:pt x="160361" y="1389130"/>
                  <a:pt x="160228" y="1387821"/>
                </a:cubicBezTo>
                <a:cubicBezTo>
                  <a:pt x="160092" y="1386512"/>
                  <a:pt x="159790" y="1385679"/>
                  <a:pt x="159175" y="1384887"/>
                </a:cubicBezTo>
                <a:cubicBezTo>
                  <a:pt x="157944" y="1383307"/>
                  <a:pt x="154966" y="1381777"/>
                  <a:pt x="149086" y="1379424"/>
                </a:cubicBezTo>
                <a:cubicBezTo>
                  <a:pt x="143957" y="1377370"/>
                  <a:pt x="139859" y="1375376"/>
                  <a:pt x="136604" y="1372455"/>
                </a:cubicBezTo>
                <a:cubicBezTo>
                  <a:pt x="133348" y="1369531"/>
                  <a:pt x="131036" y="1365695"/>
                  <a:pt x="129478" y="1360298"/>
                </a:cubicBezTo>
                <a:cubicBezTo>
                  <a:pt x="126355" y="1349509"/>
                  <a:pt x="125941" y="1332364"/>
                  <a:pt x="125941" y="1301349"/>
                </a:cubicBezTo>
                <a:cubicBezTo>
                  <a:pt x="125941" y="1286588"/>
                  <a:pt x="126206" y="1273068"/>
                  <a:pt x="126635" y="1263144"/>
                </a:cubicBezTo>
                <a:cubicBezTo>
                  <a:pt x="126850" y="1258179"/>
                  <a:pt x="127105" y="1254118"/>
                  <a:pt x="127392" y="1251226"/>
                </a:cubicBezTo>
                <a:cubicBezTo>
                  <a:pt x="127538" y="1249781"/>
                  <a:pt x="127689" y="1248636"/>
                  <a:pt x="127862" y="1247765"/>
                </a:cubicBezTo>
                <a:cubicBezTo>
                  <a:pt x="127948" y="1247327"/>
                  <a:pt x="128030" y="1246964"/>
                  <a:pt x="128159" y="1246611"/>
                </a:cubicBezTo>
                <a:cubicBezTo>
                  <a:pt x="128285" y="1246261"/>
                  <a:pt x="128235" y="1245750"/>
                  <a:pt x="129279" y="1245317"/>
                </a:cubicBezTo>
                <a:cubicBezTo>
                  <a:pt x="129802" y="1245103"/>
                  <a:pt x="129932" y="1245150"/>
                  <a:pt x="130254" y="1245115"/>
                </a:cubicBezTo>
                <a:cubicBezTo>
                  <a:pt x="130575" y="1245081"/>
                  <a:pt x="130970" y="1245052"/>
                  <a:pt x="131449" y="1245027"/>
                </a:cubicBezTo>
                <a:cubicBezTo>
                  <a:pt x="132402" y="1244977"/>
                  <a:pt x="133698" y="1244932"/>
                  <a:pt x="135310" y="1244898"/>
                </a:cubicBezTo>
                <a:cubicBezTo>
                  <a:pt x="138537" y="1244828"/>
                  <a:pt x="143026" y="1244784"/>
                  <a:pt x="148465" y="1244781"/>
                </a:cubicBezTo>
                <a:cubicBezTo>
                  <a:pt x="159342" y="1244772"/>
                  <a:pt x="174004" y="1244898"/>
                  <a:pt x="189843" y="1245150"/>
                </a:cubicBezTo>
                <a:cubicBezTo>
                  <a:pt x="204237" y="1245384"/>
                  <a:pt x="215048" y="1245551"/>
                  <a:pt x="223294" y="1246576"/>
                </a:cubicBezTo>
                <a:cubicBezTo>
                  <a:pt x="231537" y="1247598"/>
                  <a:pt x="237338" y="1249497"/>
                  <a:pt x="241303" y="1253415"/>
                </a:cubicBezTo>
                <a:cubicBezTo>
                  <a:pt x="245269" y="1257333"/>
                  <a:pt x="247139" y="1263027"/>
                  <a:pt x="248054" y="1271065"/>
                </a:cubicBezTo>
                <a:cubicBezTo>
                  <a:pt x="248972" y="1279103"/>
                  <a:pt x="248966" y="1289610"/>
                  <a:pt x="248966" y="1303598"/>
                </a:cubicBezTo>
                <a:cubicBezTo>
                  <a:pt x="248966" y="1334844"/>
                  <a:pt x="248726" y="1351525"/>
                  <a:pt x="245893" y="1361623"/>
                </a:cubicBezTo>
                <a:cubicBezTo>
                  <a:pt x="244477" y="1366673"/>
                  <a:pt x="242310" y="1370134"/>
                  <a:pt x="239215" y="1372623"/>
                </a:cubicBezTo>
                <a:cubicBezTo>
                  <a:pt x="236120" y="1375108"/>
                  <a:pt x="232247" y="1376607"/>
                  <a:pt x="227373" y="1378216"/>
                </a:cubicBezTo>
                <a:cubicBezTo>
                  <a:pt x="222357" y="1379872"/>
                  <a:pt x="219991" y="1380979"/>
                  <a:pt x="218865" y="1382622"/>
                </a:cubicBezTo>
                <a:cubicBezTo>
                  <a:pt x="217736" y="1384266"/>
                  <a:pt x="217420" y="1387133"/>
                  <a:pt x="217420" y="1392793"/>
                </a:cubicBezTo>
                <a:cubicBezTo>
                  <a:pt x="217420" y="1395900"/>
                  <a:pt x="217518" y="1397881"/>
                  <a:pt x="218338" y="1399070"/>
                </a:cubicBezTo>
                <a:cubicBezTo>
                  <a:pt x="219161" y="1400263"/>
                  <a:pt x="221026" y="1401307"/>
                  <a:pt x="225641" y="1402004"/>
                </a:cubicBezTo>
                <a:cubicBezTo>
                  <a:pt x="234871" y="1403401"/>
                  <a:pt x="254076" y="1403222"/>
                  <a:pt x="292325" y="1402799"/>
                </a:cubicBezTo>
                <a:cubicBezTo>
                  <a:pt x="330574" y="1402376"/>
                  <a:pt x="349760" y="1402136"/>
                  <a:pt x="359148" y="1400666"/>
                </a:cubicBezTo>
                <a:cubicBezTo>
                  <a:pt x="363842" y="1399931"/>
                  <a:pt x="365896" y="1398906"/>
                  <a:pt x="366832" y="1397777"/>
                </a:cubicBezTo>
                <a:cubicBezTo>
                  <a:pt x="367766" y="1396651"/>
                  <a:pt x="367974" y="1394938"/>
                  <a:pt x="368211" y="1392114"/>
                </a:cubicBezTo>
                <a:cubicBezTo>
                  <a:pt x="368435" y="1389455"/>
                  <a:pt x="368558" y="1387446"/>
                  <a:pt x="368451" y="1385991"/>
                </a:cubicBezTo>
                <a:cubicBezTo>
                  <a:pt x="368347" y="1384534"/>
                  <a:pt x="368060" y="1383701"/>
                  <a:pt x="367520" y="1383010"/>
                </a:cubicBezTo>
                <a:cubicBezTo>
                  <a:pt x="366444" y="1381629"/>
                  <a:pt x="363571" y="1380468"/>
                  <a:pt x="357552" y="1378666"/>
                </a:cubicBezTo>
                <a:cubicBezTo>
                  <a:pt x="353880" y="1377566"/>
                  <a:pt x="350148" y="1375768"/>
                  <a:pt x="346993" y="1373730"/>
                </a:cubicBezTo>
                <a:cubicBezTo>
                  <a:pt x="343836" y="1371692"/>
                  <a:pt x="341262" y="1369484"/>
                  <a:pt x="339918" y="1367137"/>
                </a:cubicBezTo>
                <a:cubicBezTo>
                  <a:pt x="338833" y="1365241"/>
                  <a:pt x="338334" y="1362222"/>
                  <a:pt x="337811" y="1356843"/>
                </a:cubicBezTo>
                <a:cubicBezTo>
                  <a:pt x="337287" y="1351465"/>
                  <a:pt x="336883" y="1343840"/>
                  <a:pt x="336574" y="1333314"/>
                </a:cubicBezTo>
                <a:cubicBezTo>
                  <a:pt x="335953" y="1312260"/>
                  <a:pt x="335716" y="1279629"/>
                  <a:pt x="335716" y="1230545"/>
                </a:cubicBezTo>
                <a:cubicBezTo>
                  <a:pt x="335716" y="1166132"/>
                  <a:pt x="335710" y="1133949"/>
                  <a:pt x="336678" y="1116955"/>
                </a:cubicBezTo>
                <a:cubicBezTo>
                  <a:pt x="337161" y="1108457"/>
                  <a:pt x="337867" y="1103738"/>
                  <a:pt x="339063" y="1100549"/>
                </a:cubicBezTo>
                <a:cubicBezTo>
                  <a:pt x="340255" y="1097359"/>
                  <a:pt x="342069" y="1095820"/>
                  <a:pt x="343990" y="1094262"/>
                </a:cubicBezTo>
                <a:cubicBezTo>
                  <a:pt x="348505" y="1090605"/>
                  <a:pt x="355930" y="1087000"/>
                  <a:pt x="361236" y="1085940"/>
                </a:cubicBezTo>
                <a:cubicBezTo>
                  <a:pt x="364949" y="1085195"/>
                  <a:pt x="366665" y="1084463"/>
                  <a:pt x="367558" y="1083214"/>
                </a:cubicBezTo>
                <a:cubicBezTo>
                  <a:pt x="368451" y="1081968"/>
                  <a:pt x="368839" y="1079568"/>
                  <a:pt x="368839" y="1075063"/>
                </a:cubicBezTo>
                <a:cubicBezTo>
                  <a:pt x="368839" y="1072404"/>
                  <a:pt x="368760" y="1070864"/>
                  <a:pt x="367984" y="1069902"/>
                </a:cubicBezTo>
                <a:cubicBezTo>
                  <a:pt x="367205" y="1068937"/>
                  <a:pt x="365230" y="1067953"/>
                  <a:pt x="360539" y="1067306"/>
                </a:cubicBezTo>
                <a:cubicBezTo>
                  <a:pt x="351161" y="1066016"/>
                  <a:pt x="331773" y="1065994"/>
                  <a:pt x="293129" y="1065994"/>
                </a:cubicBezTo>
                <a:cubicBezTo>
                  <a:pt x="254486" y="1065994"/>
                  <a:pt x="235095" y="1066016"/>
                  <a:pt x="225726" y="1067356"/>
                </a:cubicBezTo>
                <a:cubicBezTo>
                  <a:pt x="221042" y="1068025"/>
                  <a:pt x="219086" y="1069028"/>
                  <a:pt x="218297" y="1070044"/>
                </a:cubicBezTo>
                <a:cubicBezTo>
                  <a:pt x="217505" y="1071060"/>
                  <a:pt x="217420" y="1072697"/>
                  <a:pt x="217420" y="1075457"/>
                </a:cubicBezTo>
                <a:cubicBezTo>
                  <a:pt x="217420" y="1080271"/>
                  <a:pt x="217821" y="1082789"/>
                  <a:pt x="218480" y="1083697"/>
                </a:cubicBezTo>
                <a:cubicBezTo>
                  <a:pt x="218811" y="1084151"/>
                  <a:pt x="219174" y="1084400"/>
                  <a:pt x="220023" y="1084615"/>
                </a:cubicBezTo>
                <a:cubicBezTo>
                  <a:pt x="220868" y="1084829"/>
                  <a:pt x="222152" y="1084924"/>
                  <a:pt x="223871" y="1084924"/>
                </a:cubicBezTo>
                <a:cubicBezTo>
                  <a:pt x="229127" y="1084924"/>
                  <a:pt x="236228" y="1088590"/>
                  <a:pt x="240840" y="1093205"/>
                </a:cubicBezTo>
                <a:cubicBezTo>
                  <a:pt x="244735" y="1097101"/>
                  <a:pt x="247105" y="1099820"/>
                  <a:pt x="248007" y="1107681"/>
                </a:cubicBezTo>
                <a:cubicBezTo>
                  <a:pt x="248906" y="1115545"/>
                  <a:pt x="248682" y="1128753"/>
                  <a:pt x="248253" y="1155069"/>
                </a:cubicBezTo>
                <a:cubicBezTo>
                  <a:pt x="248035" y="1168296"/>
                  <a:pt x="247881" y="1178236"/>
                  <a:pt x="246928" y="1185838"/>
                </a:cubicBezTo>
                <a:cubicBezTo>
                  <a:pt x="245972" y="1193441"/>
                  <a:pt x="244202" y="1198829"/>
                  <a:pt x="240537" y="1202554"/>
                </a:cubicBezTo>
                <a:cubicBezTo>
                  <a:pt x="236874" y="1206280"/>
                  <a:pt x="231556" y="1208094"/>
                  <a:pt x="224070" y="1209065"/>
                </a:cubicBezTo>
                <a:cubicBezTo>
                  <a:pt x="216581" y="1210040"/>
                  <a:pt x="206799" y="1210201"/>
                  <a:pt x="193786" y="1210428"/>
                </a:cubicBezTo>
                <a:cubicBezTo>
                  <a:pt x="179458" y="1210674"/>
                  <a:pt x="165632" y="1210706"/>
                  <a:pt x="154891" y="1210551"/>
                </a:cubicBezTo>
                <a:cubicBezTo>
                  <a:pt x="149518" y="1210472"/>
                  <a:pt x="144922" y="1210352"/>
                  <a:pt x="141405" y="1210188"/>
                </a:cubicBezTo>
                <a:cubicBezTo>
                  <a:pt x="137884" y="1210021"/>
                  <a:pt x="135594" y="1209870"/>
                  <a:pt x="134238" y="1209532"/>
                </a:cubicBezTo>
                <a:cubicBezTo>
                  <a:pt x="132465" y="1209097"/>
                  <a:pt x="130730" y="1208643"/>
                  <a:pt x="129389" y="1207173"/>
                </a:cubicBezTo>
                <a:cubicBezTo>
                  <a:pt x="128049" y="1205706"/>
                  <a:pt x="127351" y="1203564"/>
                  <a:pt x="126881" y="1200138"/>
                </a:cubicBezTo>
                <a:cubicBezTo>
                  <a:pt x="125944" y="1193289"/>
                  <a:pt x="125938" y="1180794"/>
                  <a:pt x="125938" y="1156097"/>
                </a:cubicBezTo>
                <a:cubicBezTo>
                  <a:pt x="125938" y="1142286"/>
                  <a:pt x="126168" y="1129138"/>
                  <a:pt x="126538" y="1119063"/>
                </a:cubicBezTo>
                <a:cubicBezTo>
                  <a:pt x="126721" y="1114025"/>
                  <a:pt x="126938" y="1109750"/>
                  <a:pt x="127184" y="1106536"/>
                </a:cubicBezTo>
                <a:cubicBezTo>
                  <a:pt x="127307" y="1104930"/>
                  <a:pt x="127440" y="1103593"/>
                  <a:pt x="127579" y="1102533"/>
                </a:cubicBezTo>
                <a:cubicBezTo>
                  <a:pt x="127714" y="1101473"/>
                  <a:pt x="127815" y="1100760"/>
                  <a:pt x="128077" y="1100079"/>
                </a:cubicBezTo>
                <a:cubicBezTo>
                  <a:pt x="128926" y="1097864"/>
                  <a:pt x="131143" y="1095990"/>
                  <a:pt x="134108" y="1093886"/>
                </a:cubicBezTo>
                <a:cubicBezTo>
                  <a:pt x="137074" y="1091785"/>
                  <a:pt x="140815" y="1089675"/>
                  <a:pt x="144701" y="1088009"/>
                </a:cubicBezTo>
                <a:cubicBezTo>
                  <a:pt x="150610" y="1085476"/>
                  <a:pt x="153856" y="1083694"/>
                  <a:pt x="155477" y="1081874"/>
                </a:cubicBezTo>
                <a:cubicBezTo>
                  <a:pt x="157096" y="1080050"/>
                  <a:pt x="157484" y="1078025"/>
                  <a:pt x="157484" y="1073994"/>
                </a:cubicBezTo>
                <a:cubicBezTo>
                  <a:pt x="157484" y="1071599"/>
                  <a:pt x="157427" y="1070350"/>
                  <a:pt x="156670" y="1069520"/>
                </a:cubicBezTo>
                <a:cubicBezTo>
                  <a:pt x="155916" y="1068688"/>
                  <a:pt x="153837" y="1067760"/>
                  <a:pt x="149055" y="1067180"/>
                </a:cubicBezTo>
                <a:cubicBezTo>
                  <a:pt x="139496" y="1066012"/>
                  <a:pt x="119815" y="1065997"/>
                  <a:pt x="80566" y="1065997"/>
                </a:cubicBezTo>
                <a:close/>
                <a:moveTo>
                  <a:pt x="521380" y="1065997"/>
                </a:moveTo>
                <a:cubicBezTo>
                  <a:pt x="460094" y="1065997"/>
                  <a:pt x="429406" y="1066006"/>
                  <a:pt x="414267" y="1067338"/>
                </a:cubicBezTo>
                <a:cubicBezTo>
                  <a:pt x="406700" y="1068006"/>
                  <a:pt x="403085" y="1069110"/>
                  <a:pt x="401706" y="1070205"/>
                </a:cubicBezTo>
                <a:cubicBezTo>
                  <a:pt x="401015" y="1070751"/>
                  <a:pt x="400763" y="1071227"/>
                  <a:pt x="400583" y="1072003"/>
                </a:cubicBezTo>
                <a:cubicBezTo>
                  <a:pt x="400406" y="1072779"/>
                  <a:pt x="400387" y="1073858"/>
                  <a:pt x="400387" y="1075205"/>
                </a:cubicBezTo>
                <a:cubicBezTo>
                  <a:pt x="400387" y="1079807"/>
                  <a:pt x="400769" y="1082249"/>
                  <a:pt x="401693" y="1083542"/>
                </a:cubicBezTo>
                <a:cubicBezTo>
                  <a:pt x="402618" y="1084836"/>
                  <a:pt x="404422" y="1085615"/>
                  <a:pt x="408286" y="1086464"/>
                </a:cubicBezTo>
                <a:cubicBezTo>
                  <a:pt x="413766" y="1087665"/>
                  <a:pt x="420526" y="1091460"/>
                  <a:pt x="424103" y="1095410"/>
                </a:cubicBezTo>
                <a:cubicBezTo>
                  <a:pt x="425586" y="1097047"/>
                  <a:pt x="426835" y="1099113"/>
                  <a:pt x="427699" y="1102779"/>
                </a:cubicBezTo>
                <a:cubicBezTo>
                  <a:pt x="428567" y="1106444"/>
                  <a:pt x="429160" y="1111788"/>
                  <a:pt x="429611" y="1120542"/>
                </a:cubicBezTo>
                <a:cubicBezTo>
                  <a:pt x="430513" y="1138047"/>
                  <a:pt x="430832" y="1169182"/>
                  <a:pt x="431248" y="1227043"/>
                </a:cubicBezTo>
                <a:cubicBezTo>
                  <a:pt x="431753" y="1297188"/>
                  <a:pt x="431942" y="1332866"/>
                  <a:pt x="429425" y="1352146"/>
                </a:cubicBezTo>
                <a:cubicBezTo>
                  <a:pt x="428166" y="1361790"/>
                  <a:pt x="426226" y="1367449"/>
                  <a:pt x="423069" y="1371187"/>
                </a:cubicBezTo>
                <a:cubicBezTo>
                  <a:pt x="419908" y="1374922"/>
                  <a:pt x="415725" y="1376443"/>
                  <a:pt x="410652" y="1378118"/>
                </a:cubicBezTo>
                <a:cubicBezTo>
                  <a:pt x="405744" y="1379739"/>
                  <a:pt x="403208" y="1380960"/>
                  <a:pt x="401984" y="1382474"/>
                </a:cubicBezTo>
                <a:cubicBezTo>
                  <a:pt x="400757" y="1383988"/>
                  <a:pt x="400387" y="1386215"/>
                  <a:pt x="400387" y="1390632"/>
                </a:cubicBezTo>
                <a:cubicBezTo>
                  <a:pt x="400387" y="1393367"/>
                  <a:pt x="400621" y="1396105"/>
                  <a:pt x="400987" y="1398241"/>
                </a:cubicBezTo>
                <a:cubicBezTo>
                  <a:pt x="401170" y="1399307"/>
                  <a:pt x="401378" y="1400225"/>
                  <a:pt x="401596" y="1400890"/>
                </a:cubicBezTo>
                <a:cubicBezTo>
                  <a:pt x="401766" y="1401411"/>
                  <a:pt x="401886" y="1401575"/>
                  <a:pt x="401933" y="1401673"/>
                </a:cubicBezTo>
                <a:cubicBezTo>
                  <a:pt x="402009" y="1401689"/>
                  <a:pt x="402034" y="1401695"/>
                  <a:pt x="402129" y="1401707"/>
                </a:cubicBezTo>
                <a:cubicBezTo>
                  <a:pt x="402621" y="1401783"/>
                  <a:pt x="403387" y="1401862"/>
                  <a:pt x="404365" y="1401938"/>
                </a:cubicBezTo>
                <a:cubicBezTo>
                  <a:pt x="406324" y="1402089"/>
                  <a:pt x="409160" y="1402231"/>
                  <a:pt x="412728" y="1402360"/>
                </a:cubicBezTo>
                <a:cubicBezTo>
                  <a:pt x="419343" y="1402603"/>
                  <a:pt x="428939" y="1402793"/>
                  <a:pt x="439813" y="1402953"/>
                </a:cubicBezTo>
                <a:cubicBezTo>
                  <a:pt x="486033" y="1404304"/>
                  <a:pt x="571989" y="1404193"/>
                  <a:pt x="619664" y="1402745"/>
                </a:cubicBezTo>
                <a:cubicBezTo>
                  <a:pt x="630635" y="1402556"/>
                  <a:pt x="640342" y="1402338"/>
                  <a:pt x="647089" y="1402080"/>
                </a:cubicBezTo>
                <a:cubicBezTo>
                  <a:pt x="650723" y="1401941"/>
                  <a:pt x="653629" y="1401793"/>
                  <a:pt x="655670" y="1401635"/>
                </a:cubicBezTo>
                <a:cubicBezTo>
                  <a:pt x="656692" y="1401556"/>
                  <a:pt x="657499" y="1401471"/>
                  <a:pt x="658042" y="1401395"/>
                </a:cubicBezTo>
                <a:cubicBezTo>
                  <a:pt x="658206" y="1401373"/>
                  <a:pt x="658323" y="1401351"/>
                  <a:pt x="658424" y="1401332"/>
                </a:cubicBezTo>
                <a:cubicBezTo>
                  <a:pt x="658465" y="1401260"/>
                  <a:pt x="658578" y="1401095"/>
                  <a:pt x="658695" y="1400821"/>
                </a:cubicBezTo>
                <a:cubicBezTo>
                  <a:pt x="658947" y="1400234"/>
                  <a:pt x="659260" y="1399351"/>
                  <a:pt x="659603" y="1398241"/>
                </a:cubicBezTo>
                <a:cubicBezTo>
                  <a:pt x="660288" y="1396020"/>
                  <a:pt x="661099" y="1392887"/>
                  <a:pt x="661972" y="1389133"/>
                </a:cubicBezTo>
                <a:cubicBezTo>
                  <a:pt x="663726" y="1381629"/>
                  <a:pt x="665745" y="1371632"/>
                  <a:pt x="667654" y="1361187"/>
                </a:cubicBezTo>
                <a:cubicBezTo>
                  <a:pt x="671474" y="1340295"/>
                  <a:pt x="674846" y="1317396"/>
                  <a:pt x="674840" y="1309512"/>
                </a:cubicBezTo>
                <a:cubicBezTo>
                  <a:pt x="674837" y="1307389"/>
                  <a:pt x="674783" y="1305831"/>
                  <a:pt x="674575" y="1304878"/>
                </a:cubicBezTo>
                <a:cubicBezTo>
                  <a:pt x="674367" y="1303929"/>
                  <a:pt x="674196" y="1303689"/>
                  <a:pt x="673663" y="1303399"/>
                </a:cubicBezTo>
                <a:cubicBezTo>
                  <a:pt x="672594" y="1302822"/>
                  <a:pt x="668988" y="1302733"/>
                  <a:pt x="661966" y="1303197"/>
                </a:cubicBezTo>
                <a:cubicBezTo>
                  <a:pt x="658332" y="1303437"/>
                  <a:pt x="655641" y="1303626"/>
                  <a:pt x="653644" y="1304030"/>
                </a:cubicBezTo>
                <a:cubicBezTo>
                  <a:pt x="651648" y="1304431"/>
                  <a:pt x="650395" y="1304992"/>
                  <a:pt x="649238" y="1306042"/>
                </a:cubicBezTo>
                <a:cubicBezTo>
                  <a:pt x="646928" y="1308147"/>
                  <a:pt x="644935" y="1312812"/>
                  <a:pt x="641086" y="1322449"/>
                </a:cubicBezTo>
                <a:cubicBezTo>
                  <a:pt x="633969" y="1340279"/>
                  <a:pt x="625758" y="1352102"/>
                  <a:pt x="613307" y="1359364"/>
                </a:cubicBezTo>
                <a:cubicBezTo>
                  <a:pt x="600853" y="1366626"/>
                  <a:pt x="584402" y="1369263"/>
                  <a:pt x="560888" y="1369357"/>
                </a:cubicBezTo>
                <a:cubicBezTo>
                  <a:pt x="547014" y="1369411"/>
                  <a:pt x="538232" y="1368960"/>
                  <a:pt x="532248" y="1367238"/>
                </a:cubicBezTo>
                <a:cubicBezTo>
                  <a:pt x="526267" y="1365515"/>
                  <a:pt x="523071" y="1362175"/>
                  <a:pt x="521374" y="1357367"/>
                </a:cubicBezTo>
                <a:cubicBezTo>
                  <a:pt x="520850" y="1355881"/>
                  <a:pt x="520566" y="1353579"/>
                  <a:pt x="520267" y="1350238"/>
                </a:cubicBezTo>
                <a:cubicBezTo>
                  <a:pt x="519967" y="1346900"/>
                  <a:pt x="519715" y="1342638"/>
                  <a:pt x="519507" y="1337749"/>
                </a:cubicBezTo>
                <a:cubicBezTo>
                  <a:pt x="519090" y="1327973"/>
                  <a:pt x="518860" y="1315698"/>
                  <a:pt x="518819" y="1303437"/>
                </a:cubicBezTo>
                <a:cubicBezTo>
                  <a:pt x="518778" y="1291175"/>
                  <a:pt x="518926" y="1278935"/>
                  <a:pt x="519273" y="1269223"/>
                </a:cubicBezTo>
                <a:cubicBezTo>
                  <a:pt x="519447" y="1264368"/>
                  <a:pt x="519674" y="1260150"/>
                  <a:pt x="519951" y="1256860"/>
                </a:cubicBezTo>
                <a:cubicBezTo>
                  <a:pt x="520229" y="1253566"/>
                  <a:pt x="520481" y="1251342"/>
                  <a:pt x="521024" y="1249879"/>
                </a:cubicBezTo>
                <a:cubicBezTo>
                  <a:pt x="521570" y="1248399"/>
                  <a:pt x="522254" y="1247036"/>
                  <a:pt x="523488" y="1245989"/>
                </a:cubicBezTo>
                <a:cubicBezTo>
                  <a:pt x="524721" y="1244945"/>
                  <a:pt x="526361" y="1244321"/>
                  <a:pt x="528563" y="1243958"/>
                </a:cubicBezTo>
                <a:cubicBezTo>
                  <a:pt x="532970" y="1243229"/>
                  <a:pt x="539913" y="1243403"/>
                  <a:pt x="552390" y="1243926"/>
                </a:cubicBezTo>
                <a:cubicBezTo>
                  <a:pt x="564967" y="1244453"/>
                  <a:pt x="572061" y="1244901"/>
                  <a:pt x="577071" y="1246261"/>
                </a:cubicBezTo>
                <a:cubicBezTo>
                  <a:pt x="582083" y="1247620"/>
                  <a:pt x="584900" y="1250052"/>
                  <a:pt x="588200" y="1253888"/>
                </a:cubicBezTo>
                <a:cubicBezTo>
                  <a:pt x="592396" y="1258768"/>
                  <a:pt x="596515" y="1267440"/>
                  <a:pt x="597730" y="1273920"/>
                </a:cubicBezTo>
                <a:cubicBezTo>
                  <a:pt x="598225" y="1276560"/>
                  <a:pt x="598635" y="1278519"/>
                  <a:pt x="599118" y="1279875"/>
                </a:cubicBezTo>
                <a:cubicBezTo>
                  <a:pt x="599597" y="1281232"/>
                  <a:pt x="600080" y="1281913"/>
                  <a:pt x="600787" y="1282402"/>
                </a:cubicBezTo>
                <a:cubicBezTo>
                  <a:pt x="602197" y="1283380"/>
                  <a:pt x="605449" y="1283658"/>
                  <a:pt x="612093" y="1283658"/>
                </a:cubicBezTo>
                <a:cubicBezTo>
                  <a:pt x="614569" y="1283711"/>
                  <a:pt x="617026" y="1283276"/>
                  <a:pt x="619455" y="1282932"/>
                </a:cubicBezTo>
                <a:cubicBezTo>
                  <a:pt x="620929" y="1282279"/>
                  <a:pt x="621872" y="1281162"/>
                  <a:pt x="622676" y="1277954"/>
                </a:cubicBezTo>
                <a:cubicBezTo>
                  <a:pt x="624288" y="1271535"/>
                  <a:pt x="624361" y="1257633"/>
                  <a:pt x="624361" y="1230030"/>
                </a:cubicBezTo>
                <a:cubicBezTo>
                  <a:pt x="624361" y="1204841"/>
                  <a:pt x="624231" y="1191015"/>
                  <a:pt x="623496" y="1183655"/>
                </a:cubicBezTo>
                <a:cubicBezTo>
                  <a:pt x="623130" y="1179977"/>
                  <a:pt x="622559" y="1177930"/>
                  <a:pt x="622048" y="1177069"/>
                </a:cubicBezTo>
                <a:cubicBezTo>
                  <a:pt x="621537" y="1176207"/>
                  <a:pt x="621364" y="1176223"/>
                  <a:pt x="620354" y="1176182"/>
                </a:cubicBezTo>
                <a:cubicBezTo>
                  <a:pt x="617200" y="1176059"/>
                  <a:pt x="611052" y="1175472"/>
                  <a:pt x="606493" y="1174864"/>
                </a:cubicBezTo>
                <a:cubicBezTo>
                  <a:pt x="604717" y="1174627"/>
                  <a:pt x="603396" y="1174564"/>
                  <a:pt x="602455" y="1174721"/>
                </a:cubicBezTo>
                <a:cubicBezTo>
                  <a:pt x="601519" y="1174879"/>
                  <a:pt x="600944" y="1175173"/>
                  <a:pt x="600282" y="1175886"/>
                </a:cubicBezTo>
                <a:cubicBezTo>
                  <a:pt x="598957" y="1177318"/>
                  <a:pt x="597560" y="1180835"/>
                  <a:pt x="595591" y="1187378"/>
                </a:cubicBezTo>
                <a:cubicBezTo>
                  <a:pt x="593711" y="1193646"/>
                  <a:pt x="592134" y="1197677"/>
                  <a:pt x="589654" y="1200643"/>
                </a:cubicBezTo>
                <a:cubicBezTo>
                  <a:pt x="587172" y="1203611"/>
                  <a:pt x="583888" y="1205274"/>
                  <a:pt x="579131" y="1206895"/>
                </a:cubicBezTo>
                <a:cubicBezTo>
                  <a:pt x="571124" y="1209627"/>
                  <a:pt x="557197" y="1210907"/>
                  <a:pt x="544850" y="1210945"/>
                </a:cubicBezTo>
                <a:cubicBezTo>
                  <a:pt x="538674" y="1210964"/>
                  <a:pt x="532929" y="1210661"/>
                  <a:pt x="528529" y="1210015"/>
                </a:cubicBezTo>
                <a:cubicBezTo>
                  <a:pt x="526327" y="1209690"/>
                  <a:pt x="524465" y="1209286"/>
                  <a:pt x="522995" y="1208743"/>
                </a:cubicBezTo>
                <a:cubicBezTo>
                  <a:pt x="521522" y="1208204"/>
                  <a:pt x="520219" y="1207608"/>
                  <a:pt x="519718" y="1206078"/>
                </a:cubicBezTo>
                <a:cubicBezTo>
                  <a:pt x="519494" y="1205393"/>
                  <a:pt x="519475" y="1204841"/>
                  <a:pt x="519396" y="1203854"/>
                </a:cubicBezTo>
                <a:cubicBezTo>
                  <a:pt x="519317" y="1202863"/>
                  <a:pt x="519241" y="1201576"/>
                  <a:pt x="519182" y="1200009"/>
                </a:cubicBezTo>
                <a:cubicBezTo>
                  <a:pt x="519055" y="1196870"/>
                  <a:pt x="518961" y="1192608"/>
                  <a:pt x="518898" y="1187526"/>
                </a:cubicBezTo>
                <a:cubicBezTo>
                  <a:pt x="518772" y="1177359"/>
                  <a:pt x="518778" y="1163898"/>
                  <a:pt x="518948" y="1149573"/>
                </a:cubicBezTo>
                <a:cubicBezTo>
                  <a:pt x="519254" y="1123548"/>
                  <a:pt x="519273" y="1110612"/>
                  <a:pt x="522103" y="1103344"/>
                </a:cubicBezTo>
                <a:cubicBezTo>
                  <a:pt x="523519" y="1099713"/>
                  <a:pt x="525917" y="1097495"/>
                  <a:pt x="529090" y="1096419"/>
                </a:cubicBezTo>
                <a:cubicBezTo>
                  <a:pt x="532263" y="1095344"/>
                  <a:pt x="536106" y="1095186"/>
                  <a:pt x="541122" y="1094927"/>
                </a:cubicBezTo>
                <a:cubicBezTo>
                  <a:pt x="563298" y="1093785"/>
                  <a:pt x="580175" y="1096284"/>
                  <a:pt x="592736" y="1103227"/>
                </a:cubicBezTo>
                <a:cubicBezTo>
                  <a:pt x="605298" y="1110170"/>
                  <a:pt x="613364" y="1121583"/>
                  <a:pt x="617850" y="1137602"/>
                </a:cubicBezTo>
                <a:cubicBezTo>
                  <a:pt x="619900" y="1144924"/>
                  <a:pt x="621033" y="1148308"/>
                  <a:pt x="622673" y="1149659"/>
                </a:cubicBezTo>
                <a:cubicBezTo>
                  <a:pt x="623493" y="1150334"/>
                  <a:pt x="624559" y="1150722"/>
                  <a:pt x="626408" y="1150940"/>
                </a:cubicBezTo>
                <a:cubicBezTo>
                  <a:pt x="628253" y="1151157"/>
                  <a:pt x="630802" y="1151167"/>
                  <a:pt x="634231" y="1151167"/>
                </a:cubicBezTo>
                <a:cubicBezTo>
                  <a:pt x="637679" y="1151167"/>
                  <a:pt x="640222" y="1151144"/>
                  <a:pt x="641916" y="1150835"/>
                </a:cubicBezTo>
                <a:cubicBezTo>
                  <a:pt x="643607" y="1150523"/>
                  <a:pt x="644320" y="1150104"/>
                  <a:pt x="644941" y="1149072"/>
                </a:cubicBezTo>
                <a:cubicBezTo>
                  <a:pt x="646181" y="1147012"/>
                  <a:pt x="646427" y="1141309"/>
                  <a:pt x="646417" y="1129873"/>
                </a:cubicBezTo>
                <a:cubicBezTo>
                  <a:pt x="646417" y="1117372"/>
                  <a:pt x="645490" y="1097486"/>
                  <a:pt x="644392" y="1085858"/>
                </a:cubicBezTo>
                <a:cubicBezTo>
                  <a:pt x="643887" y="1080536"/>
                  <a:pt x="643465" y="1076855"/>
                  <a:pt x="641613" y="1074331"/>
                </a:cubicBezTo>
                <a:cubicBezTo>
                  <a:pt x="639758" y="1071807"/>
                  <a:pt x="636234" y="1069934"/>
                  <a:pt x="628619" y="1068631"/>
                </a:cubicBezTo>
                <a:cubicBezTo>
                  <a:pt x="613386" y="1066028"/>
                  <a:pt x="582667" y="1065994"/>
                  <a:pt x="521383" y="1065994"/>
                </a:cubicBezTo>
                <a:close/>
                <a:moveTo>
                  <a:pt x="837384" y="1065997"/>
                </a:moveTo>
                <a:cubicBezTo>
                  <a:pt x="766722" y="1065997"/>
                  <a:pt x="731341" y="1066012"/>
                  <a:pt x="713679" y="1068054"/>
                </a:cubicBezTo>
                <a:cubicBezTo>
                  <a:pt x="704849" y="1069076"/>
                  <a:pt x="700584" y="1070650"/>
                  <a:pt x="698571" y="1072552"/>
                </a:cubicBezTo>
                <a:cubicBezTo>
                  <a:pt x="696559" y="1074451"/>
                  <a:pt x="696237" y="1077012"/>
                  <a:pt x="695773" y="1081151"/>
                </a:cubicBezTo>
                <a:cubicBezTo>
                  <a:pt x="694767" y="1090139"/>
                  <a:pt x="693584" y="1110277"/>
                  <a:pt x="693168" y="1125697"/>
                </a:cubicBezTo>
                <a:cubicBezTo>
                  <a:pt x="692748" y="1141160"/>
                  <a:pt x="693389" y="1150135"/>
                  <a:pt x="695521" y="1154138"/>
                </a:cubicBezTo>
                <a:cubicBezTo>
                  <a:pt x="696587" y="1156141"/>
                  <a:pt x="697789" y="1156977"/>
                  <a:pt x="699792" y="1157331"/>
                </a:cubicBezTo>
                <a:cubicBezTo>
                  <a:pt x="701792" y="1157684"/>
                  <a:pt x="704663" y="1157356"/>
                  <a:pt x="708398" y="1156419"/>
                </a:cubicBezTo>
                <a:cubicBezTo>
                  <a:pt x="711559" y="1155624"/>
                  <a:pt x="713196" y="1154719"/>
                  <a:pt x="714669" y="1152425"/>
                </a:cubicBezTo>
                <a:cubicBezTo>
                  <a:pt x="716146" y="1150129"/>
                  <a:pt x="717363" y="1146214"/>
                  <a:pt x="718754" y="1139715"/>
                </a:cubicBezTo>
                <a:cubicBezTo>
                  <a:pt x="722007" y="1124561"/>
                  <a:pt x="727003" y="1113943"/>
                  <a:pt x="735281" y="1107028"/>
                </a:cubicBezTo>
                <a:cubicBezTo>
                  <a:pt x="743555" y="1100116"/>
                  <a:pt x="754906" y="1097079"/>
                  <a:pt x="770417" y="1096561"/>
                </a:cubicBezTo>
                <a:cubicBezTo>
                  <a:pt x="774899" y="1096413"/>
                  <a:pt x="778713" y="1096192"/>
                  <a:pt x="781804" y="1098552"/>
                </a:cubicBezTo>
                <a:cubicBezTo>
                  <a:pt x="784896" y="1100908"/>
                  <a:pt x="786625" y="1105347"/>
                  <a:pt x="787817" y="1113517"/>
                </a:cubicBezTo>
                <a:cubicBezTo>
                  <a:pt x="790202" y="1129857"/>
                  <a:pt x="790388" y="1162053"/>
                  <a:pt x="790798" y="1226576"/>
                </a:cubicBezTo>
                <a:cubicBezTo>
                  <a:pt x="791265" y="1299320"/>
                  <a:pt x="791757" y="1334127"/>
                  <a:pt x="788931" y="1352487"/>
                </a:cubicBezTo>
                <a:cubicBezTo>
                  <a:pt x="787520" y="1361667"/>
                  <a:pt x="785199" y="1366906"/>
                  <a:pt x="781464" y="1370427"/>
                </a:cubicBezTo>
                <a:cubicBezTo>
                  <a:pt x="777732" y="1373950"/>
                  <a:pt x="772928" y="1375597"/>
                  <a:pt x="766732" y="1378253"/>
                </a:cubicBezTo>
                <a:cubicBezTo>
                  <a:pt x="760827" y="1380787"/>
                  <a:pt x="757495" y="1382607"/>
                  <a:pt x="755805" y="1384427"/>
                </a:cubicBezTo>
                <a:cubicBezTo>
                  <a:pt x="754111" y="1386247"/>
                  <a:pt x="753697" y="1388143"/>
                  <a:pt x="753697" y="1391849"/>
                </a:cubicBezTo>
                <a:cubicBezTo>
                  <a:pt x="753697" y="1394237"/>
                  <a:pt x="753934" y="1396667"/>
                  <a:pt x="754300" y="1398578"/>
                </a:cubicBezTo>
                <a:cubicBezTo>
                  <a:pt x="754483" y="1399537"/>
                  <a:pt x="754704" y="1400367"/>
                  <a:pt x="754921" y="1400976"/>
                </a:cubicBezTo>
                <a:cubicBezTo>
                  <a:pt x="755095" y="1401455"/>
                  <a:pt x="755224" y="1401629"/>
                  <a:pt x="755290" y="1401739"/>
                </a:cubicBezTo>
                <a:cubicBezTo>
                  <a:pt x="755562" y="1401789"/>
                  <a:pt x="755969" y="1401846"/>
                  <a:pt x="756518" y="1401906"/>
                </a:cubicBezTo>
                <a:cubicBezTo>
                  <a:pt x="757682" y="1402029"/>
                  <a:pt x="759391" y="1402143"/>
                  <a:pt x="761552" y="1402250"/>
                </a:cubicBezTo>
                <a:cubicBezTo>
                  <a:pt x="765874" y="1402464"/>
                  <a:pt x="772016" y="1402638"/>
                  <a:pt x="779511" y="1402755"/>
                </a:cubicBezTo>
                <a:cubicBezTo>
                  <a:pt x="794498" y="1402995"/>
                  <a:pt x="814896" y="1403023"/>
                  <a:pt x="837063" y="1402793"/>
                </a:cubicBezTo>
                <a:cubicBezTo>
                  <a:pt x="877390" y="1402373"/>
                  <a:pt x="895595" y="1402628"/>
                  <a:pt x="905513" y="1401143"/>
                </a:cubicBezTo>
                <a:cubicBezTo>
                  <a:pt x="907069" y="1400777"/>
                  <a:pt x="910740" y="1400922"/>
                  <a:pt x="915680" y="1397717"/>
                </a:cubicBezTo>
                <a:cubicBezTo>
                  <a:pt x="916949" y="1396894"/>
                  <a:pt x="916873" y="1394865"/>
                  <a:pt x="917109" y="1392023"/>
                </a:cubicBezTo>
                <a:cubicBezTo>
                  <a:pt x="917340" y="1389269"/>
                  <a:pt x="917479" y="1387219"/>
                  <a:pt x="917368" y="1385758"/>
                </a:cubicBezTo>
                <a:cubicBezTo>
                  <a:pt x="917258" y="1384294"/>
                  <a:pt x="916968" y="1383506"/>
                  <a:pt x="916359" y="1382812"/>
                </a:cubicBezTo>
                <a:cubicBezTo>
                  <a:pt x="915144" y="1381427"/>
                  <a:pt x="911753" y="1380215"/>
                  <a:pt x="904722" y="1378247"/>
                </a:cubicBezTo>
                <a:cubicBezTo>
                  <a:pt x="898608" y="1376534"/>
                  <a:pt x="893829" y="1375651"/>
                  <a:pt x="890043" y="1372616"/>
                </a:cubicBezTo>
                <a:cubicBezTo>
                  <a:pt x="886258" y="1369578"/>
                  <a:pt x="883930" y="1364575"/>
                  <a:pt x="882485" y="1355462"/>
                </a:cubicBezTo>
                <a:cubicBezTo>
                  <a:pt x="879596" y="1337235"/>
                  <a:pt x="879879" y="1301689"/>
                  <a:pt x="879879" y="1227302"/>
                </a:cubicBezTo>
                <a:cubicBezTo>
                  <a:pt x="879879" y="1161182"/>
                  <a:pt x="879848" y="1128195"/>
                  <a:pt x="882267" y="1111612"/>
                </a:cubicBezTo>
                <a:cubicBezTo>
                  <a:pt x="883479" y="1103321"/>
                  <a:pt x="885302" y="1098858"/>
                  <a:pt x="888595" y="1096653"/>
                </a:cubicBezTo>
                <a:cubicBezTo>
                  <a:pt x="891892" y="1094451"/>
                  <a:pt x="895870" y="1094987"/>
                  <a:pt x="900624" y="1095482"/>
                </a:cubicBezTo>
                <a:cubicBezTo>
                  <a:pt x="916977" y="1097192"/>
                  <a:pt x="928393" y="1100564"/>
                  <a:pt x="936643" y="1107511"/>
                </a:cubicBezTo>
                <a:cubicBezTo>
                  <a:pt x="944889" y="1114454"/>
                  <a:pt x="949740" y="1124801"/>
                  <a:pt x="953327" y="1139899"/>
                </a:cubicBezTo>
                <a:cubicBezTo>
                  <a:pt x="955399" y="1148633"/>
                  <a:pt x="956822" y="1152857"/>
                  <a:pt x="959074" y="1154514"/>
                </a:cubicBezTo>
                <a:cubicBezTo>
                  <a:pt x="960201" y="1155343"/>
                  <a:pt x="961683" y="1155756"/>
                  <a:pt x="964059" y="1155820"/>
                </a:cubicBezTo>
                <a:cubicBezTo>
                  <a:pt x="966434" y="1155883"/>
                  <a:pt x="969623" y="1155567"/>
                  <a:pt x="973819" y="1155056"/>
                </a:cubicBezTo>
                <a:cubicBezTo>
                  <a:pt x="976847" y="1154687"/>
                  <a:pt x="979071" y="1154391"/>
                  <a:pt x="980503" y="1153933"/>
                </a:cubicBezTo>
                <a:cubicBezTo>
                  <a:pt x="981935" y="1153476"/>
                  <a:pt x="982494" y="1153047"/>
                  <a:pt x="982954" y="1152050"/>
                </a:cubicBezTo>
                <a:cubicBezTo>
                  <a:pt x="983879" y="1150053"/>
                  <a:pt x="983667" y="1144816"/>
                  <a:pt x="982787" y="1134359"/>
                </a:cubicBezTo>
                <a:cubicBezTo>
                  <a:pt x="981822" y="1122851"/>
                  <a:pt x="980156" y="1102438"/>
                  <a:pt x="979084" y="1088990"/>
                </a:cubicBezTo>
                <a:cubicBezTo>
                  <a:pt x="978598" y="1082877"/>
                  <a:pt x="978178" y="1078615"/>
                  <a:pt x="976043" y="1075656"/>
                </a:cubicBezTo>
                <a:cubicBezTo>
                  <a:pt x="973301" y="1071861"/>
                  <a:pt x="968589" y="1070896"/>
                  <a:pt x="966784" y="1070265"/>
                </a:cubicBezTo>
                <a:cubicBezTo>
                  <a:pt x="964936" y="1069700"/>
                  <a:pt x="963614" y="1069470"/>
                  <a:pt x="961018" y="1069025"/>
                </a:cubicBezTo>
                <a:cubicBezTo>
                  <a:pt x="943450" y="1066028"/>
                  <a:pt x="908043" y="1065994"/>
                  <a:pt x="837381" y="1065994"/>
                </a:cubicBezTo>
                <a:close/>
                <a:moveTo>
                  <a:pt x="1574809" y="1065997"/>
                </a:moveTo>
                <a:cubicBezTo>
                  <a:pt x="1535702" y="1065997"/>
                  <a:pt x="1516080" y="1066022"/>
                  <a:pt x="1506588" y="1067344"/>
                </a:cubicBezTo>
                <a:cubicBezTo>
                  <a:pt x="1501841" y="1068006"/>
                  <a:pt x="1499847" y="1069006"/>
                  <a:pt x="1499052" y="1070006"/>
                </a:cubicBezTo>
                <a:cubicBezTo>
                  <a:pt x="1498254" y="1071006"/>
                  <a:pt x="1498172" y="1072606"/>
                  <a:pt x="1498172" y="1075334"/>
                </a:cubicBezTo>
                <a:cubicBezTo>
                  <a:pt x="1498172" y="1080293"/>
                  <a:pt x="1498487" y="1082628"/>
                  <a:pt x="1499705" y="1084041"/>
                </a:cubicBezTo>
                <a:cubicBezTo>
                  <a:pt x="1500926" y="1085454"/>
                  <a:pt x="1503692" y="1086530"/>
                  <a:pt x="1509298" y="1088041"/>
                </a:cubicBezTo>
                <a:cubicBezTo>
                  <a:pt x="1512828" y="1088990"/>
                  <a:pt x="1516301" y="1090482"/>
                  <a:pt x="1519143" y="1092157"/>
                </a:cubicBezTo>
                <a:cubicBezTo>
                  <a:pt x="1521986" y="1093829"/>
                  <a:pt x="1524222" y="1095555"/>
                  <a:pt x="1525244" y="1097678"/>
                </a:cubicBezTo>
                <a:cubicBezTo>
                  <a:pt x="1525519" y="1098246"/>
                  <a:pt x="1525553" y="1098628"/>
                  <a:pt x="1525654" y="1099255"/>
                </a:cubicBezTo>
                <a:cubicBezTo>
                  <a:pt x="1525758" y="1099880"/>
                  <a:pt x="1525856" y="1100662"/>
                  <a:pt x="1525957" y="1101621"/>
                </a:cubicBezTo>
                <a:cubicBezTo>
                  <a:pt x="1526153" y="1103533"/>
                  <a:pt x="1526351" y="1106135"/>
                  <a:pt x="1526550" y="1109359"/>
                </a:cubicBezTo>
                <a:cubicBezTo>
                  <a:pt x="1526951" y="1115804"/>
                  <a:pt x="1527358" y="1124741"/>
                  <a:pt x="1527746" y="1135536"/>
                </a:cubicBezTo>
                <a:cubicBezTo>
                  <a:pt x="1528519" y="1157132"/>
                  <a:pt x="1529222" y="1186151"/>
                  <a:pt x="1529667" y="1217390"/>
                </a:cubicBezTo>
                <a:cubicBezTo>
                  <a:pt x="1530481" y="1274172"/>
                  <a:pt x="1530891" y="1302579"/>
                  <a:pt x="1532108" y="1318834"/>
                </a:cubicBezTo>
                <a:cubicBezTo>
                  <a:pt x="1533323" y="1335090"/>
                  <a:pt x="1535228" y="1338982"/>
                  <a:pt x="1539317" y="1347657"/>
                </a:cubicBezTo>
                <a:cubicBezTo>
                  <a:pt x="1554793" y="1380506"/>
                  <a:pt x="1584156" y="1400635"/>
                  <a:pt x="1628351" y="1408436"/>
                </a:cubicBezTo>
                <a:cubicBezTo>
                  <a:pt x="1642423" y="1410922"/>
                  <a:pt x="1664256" y="1412171"/>
                  <a:pt x="1679754" y="1411376"/>
                </a:cubicBezTo>
                <a:cubicBezTo>
                  <a:pt x="1742265" y="1408162"/>
                  <a:pt x="1784574" y="1382698"/>
                  <a:pt x="1801501" y="1338550"/>
                </a:cubicBezTo>
                <a:cubicBezTo>
                  <a:pt x="1804618" y="1330424"/>
                  <a:pt x="1806264" y="1324478"/>
                  <a:pt x="1807372" y="1307762"/>
                </a:cubicBezTo>
                <a:cubicBezTo>
                  <a:pt x="1808482" y="1291049"/>
                  <a:pt x="1808993" y="1263708"/>
                  <a:pt x="1809731" y="1213336"/>
                </a:cubicBezTo>
                <a:cubicBezTo>
                  <a:pt x="1810469" y="1163189"/>
                  <a:pt x="1810974" y="1136015"/>
                  <a:pt x="1811999" y="1120400"/>
                </a:cubicBezTo>
                <a:cubicBezTo>
                  <a:pt x="1812514" y="1112589"/>
                  <a:pt x="1813148" y="1107668"/>
                  <a:pt x="1814053" y="1104138"/>
                </a:cubicBezTo>
                <a:cubicBezTo>
                  <a:pt x="1814955" y="1100612"/>
                  <a:pt x="1816198" y="1098451"/>
                  <a:pt x="1817681" y="1096568"/>
                </a:cubicBezTo>
                <a:cubicBezTo>
                  <a:pt x="1821390" y="1091848"/>
                  <a:pt x="1829069" y="1087508"/>
                  <a:pt x="1835554" y="1086290"/>
                </a:cubicBezTo>
                <a:cubicBezTo>
                  <a:pt x="1840447" y="1085372"/>
                  <a:pt x="1842785" y="1084580"/>
                  <a:pt x="1843803" y="1083388"/>
                </a:cubicBezTo>
                <a:cubicBezTo>
                  <a:pt x="1844822" y="1082199"/>
                  <a:pt x="1845173" y="1079899"/>
                  <a:pt x="1845173" y="1075107"/>
                </a:cubicBezTo>
                <a:cubicBezTo>
                  <a:pt x="1845173" y="1072435"/>
                  <a:pt x="1845078" y="1070729"/>
                  <a:pt x="1844475" y="1069760"/>
                </a:cubicBezTo>
                <a:cubicBezTo>
                  <a:pt x="1843876" y="1068792"/>
                  <a:pt x="1842561" y="1067943"/>
                  <a:pt x="1839012" y="1067309"/>
                </a:cubicBezTo>
                <a:cubicBezTo>
                  <a:pt x="1831911" y="1066035"/>
                  <a:pt x="1816914" y="1065997"/>
                  <a:pt x="1787078" y="1065997"/>
                </a:cubicBezTo>
                <a:cubicBezTo>
                  <a:pt x="1755706" y="1065997"/>
                  <a:pt x="1739687" y="1066117"/>
                  <a:pt x="1732429" y="1067839"/>
                </a:cubicBezTo>
                <a:cubicBezTo>
                  <a:pt x="1730612" y="1068268"/>
                  <a:pt x="1729369" y="1068792"/>
                  <a:pt x="1728584" y="1069334"/>
                </a:cubicBezTo>
                <a:cubicBezTo>
                  <a:pt x="1727798" y="1069880"/>
                  <a:pt x="1727435" y="1070397"/>
                  <a:pt x="1727196" y="1071110"/>
                </a:cubicBezTo>
                <a:cubicBezTo>
                  <a:pt x="1726719" y="1072530"/>
                  <a:pt x="1727022" y="1075028"/>
                  <a:pt x="1727703" y="1078571"/>
                </a:cubicBezTo>
                <a:cubicBezTo>
                  <a:pt x="1728079" y="1080546"/>
                  <a:pt x="1729076" y="1082142"/>
                  <a:pt x="1731072" y="1083678"/>
                </a:cubicBezTo>
                <a:cubicBezTo>
                  <a:pt x="1733066" y="1085214"/>
                  <a:pt x="1736082" y="1086615"/>
                  <a:pt x="1740246" y="1087861"/>
                </a:cubicBezTo>
                <a:cubicBezTo>
                  <a:pt x="1745826" y="1089533"/>
                  <a:pt x="1750240" y="1090763"/>
                  <a:pt x="1753703" y="1093735"/>
                </a:cubicBezTo>
                <a:cubicBezTo>
                  <a:pt x="1757167" y="1096703"/>
                  <a:pt x="1759362" y="1101274"/>
                  <a:pt x="1760706" y="1108952"/>
                </a:cubicBezTo>
                <a:cubicBezTo>
                  <a:pt x="1763400" y="1124302"/>
                  <a:pt x="1763060" y="1152725"/>
                  <a:pt x="1762527" y="1210027"/>
                </a:cubicBezTo>
                <a:cubicBezTo>
                  <a:pt x="1762063" y="1259503"/>
                  <a:pt x="1761779" y="1285115"/>
                  <a:pt x="1760719" y="1300244"/>
                </a:cubicBezTo>
                <a:cubicBezTo>
                  <a:pt x="1759662" y="1315377"/>
                  <a:pt x="1757719" y="1320247"/>
                  <a:pt x="1754202" y="1327386"/>
                </a:cubicBezTo>
                <a:cubicBezTo>
                  <a:pt x="1748571" y="1338815"/>
                  <a:pt x="1741369" y="1347165"/>
                  <a:pt x="1731719" y="1352771"/>
                </a:cubicBezTo>
                <a:cubicBezTo>
                  <a:pt x="1722072" y="1358373"/>
                  <a:pt x="1710063" y="1361222"/>
                  <a:pt x="1694827" y="1361976"/>
                </a:cubicBezTo>
                <a:cubicBezTo>
                  <a:pt x="1663281" y="1363534"/>
                  <a:pt x="1639575" y="1354061"/>
                  <a:pt x="1627464" y="1334582"/>
                </a:cubicBezTo>
                <a:cubicBezTo>
                  <a:pt x="1623663" y="1328468"/>
                  <a:pt x="1621537" y="1324784"/>
                  <a:pt x="1620458" y="1309617"/>
                </a:cubicBezTo>
                <a:cubicBezTo>
                  <a:pt x="1619382" y="1294450"/>
                  <a:pt x="1619149" y="1267456"/>
                  <a:pt x="1618679" y="1213494"/>
                </a:cubicBezTo>
                <a:cubicBezTo>
                  <a:pt x="1618209" y="1159479"/>
                  <a:pt x="1617966" y="1132495"/>
                  <a:pt x="1618852" y="1117861"/>
                </a:cubicBezTo>
                <a:cubicBezTo>
                  <a:pt x="1619294" y="1110542"/>
                  <a:pt x="1620007" y="1106277"/>
                  <a:pt x="1621218" y="1103198"/>
                </a:cubicBezTo>
                <a:cubicBezTo>
                  <a:pt x="1622430" y="1100116"/>
                  <a:pt x="1624171" y="1098359"/>
                  <a:pt x="1626158" y="1096369"/>
                </a:cubicBezTo>
                <a:cubicBezTo>
                  <a:pt x="1630830" y="1091697"/>
                  <a:pt x="1638713" y="1087221"/>
                  <a:pt x="1644540" y="1086056"/>
                </a:cubicBezTo>
                <a:cubicBezTo>
                  <a:pt x="1648792" y="1085205"/>
                  <a:pt x="1650694" y="1084463"/>
                  <a:pt x="1651489" y="1083347"/>
                </a:cubicBezTo>
                <a:cubicBezTo>
                  <a:pt x="1652281" y="1082227"/>
                  <a:pt x="1652489" y="1079877"/>
                  <a:pt x="1652174" y="1075158"/>
                </a:cubicBezTo>
                <a:cubicBezTo>
                  <a:pt x="1651994" y="1072498"/>
                  <a:pt x="1651830" y="1070959"/>
                  <a:pt x="1650934" y="1069943"/>
                </a:cubicBezTo>
                <a:cubicBezTo>
                  <a:pt x="1650038" y="1068931"/>
                  <a:pt x="1647931" y="1067953"/>
                  <a:pt x="1643133" y="1067309"/>
                </a:cubicBezTo>
                <a:cubicBezTo>
                  <a:pt x="1633540" y="1066016"/>
                  <a:pt x="1613922" y="1065997"/>
                  <a:pt x="1574812" y="1065997"/>
                </a:cubicBezTo>
                <a:close/>
                <a:moveTo>
                  <a:pt x="1949525" y="1065997"/>
                </a:moveTo>
                <a:cubicBezTo>
                  <a:pt x="1910756" y="1065997"/>
                  <a:pt x="1891299" y="1066019"/>
                  <a:pt x="1881892" y="1067325"/>
                </a:cubicBezTo>
                <a:cubicBezTo>
                  <a:pt x="1877188" y="1067981"/>
                  <a:pt x="1875217" y="1068975"/>
                  <a:pt x="1874431" y="1069956"/>
                </a:cubicBezTo>
                <a:cubicBezTo>
                  <a:pt x="1873646" y="1070940"/>
                  <a:pt x="1873564" y="1072514"/>
                  <a:pt x="1873564" y="1075211"/>
                </a:cubicBezTo>
                <a:cubicBezTo>
                  <a:pt x="1873564" y="1079915"/>
                  <a:pt x="1873923" y="1082306"/>
                  <a:pt x="1875103" y="1083845"/>
                </a:cubicBezTo>
                <a:cubicBezTo>
                  <a:pt x="1876280" y="1085381"/>
                  <a:pt x="1878709" y="1086568"/>
                  <a:pt x="1883545" y="1088164"/>
                </a:cubicBezTo>
                <a:cubicBezTo>
                  <a:pt x="1886737" y="1089217"/>
                  <a:pt x="1889929" y="1090792"/>
                  <a:pt x="1892582" y="1092520"/>
                </a:cubicBezTo>
                <a:cubicBezTo>
                  <a:pt x="1895235" y="1094249"/>
                  <a:pt x="1897355" y="1096028"/>
                  <a:pt x="1898421" y="1098022"/>
                </a:cubicBezTo>
                <a:cubicBezTo>
                  <a:pt x="1898756" y="1098643"/>
                  <a:pt x="1898850" y="1099180"/>
                  <a:pt x="1898996" y="1099962"/>
                </a:cubicBezTo>
                <a:cubicBezTo>
                  <a:pt x="1899141" y="1100744"/>
                  <a:pt x="1899273" y="1101722"/>
                  <a:pt x="1899402" y="1102896"/>
                </a:cubicBezTo>
                <a:cubicBezTo>
                  <a:pt x="1899658" y="1105243"/>
                  <a:pt x="1899892" y="1108388"/>
                  <a:pt x="1900112" y="1112243"/>
                </a:cubicBezTo>
                <a:cubicBezTo>
                  <a:pt x="1900554" y="1119952"/>
                  <a:pt x="1900933" y="1130485"/>
                  <a:pt x="1901245" y="1142905"/>
                </a:cubicBezTo>
                <a:cubicBezTo>
                  <a:pt x="1901869" y="1167750"/>
                  <a:pt x="1902239" y="1200154"/>
                  <a:pt x="1902324" y="1232557"/>
                </a:cubicBezTo>
                <a:cubicBezTo>
                  <a:pt x="1902409" y="1264961"/>
                  <a:pt x="1902213" y="1297358"/>
                  <a:pt x="1901718" y="1322191"/>
                </a:cubicBezTo>
                <a:cubicBezTo>
                  <a:pt x="1901472" y="1334607"/>
                  <a:pt x="1901147" y="1345130"/>
                  <a:pt x="1900746" y="1352831"/>
                </a:cubicBezTo>
                <a:cubicBezTo>
                  <a:pt x="1900544" y="1356682"/>
                  <a:pt x="1900324" y="1359828"/>
                  <a:pt x="1900081" y="1362172"/>
                </a:cubicBezTo>
                <a:cubicBezTo>
                  <a:pt x="1899958" y="1363345"/>
                  <a:pt x="1899835" y="1364310"/>
                  <a:pt x="1899693" y="1365093"/>
                </a:cubicBezTo>
                <a:cubicBezTo>
                  <a:pt x="1899551" y="1365875"/>
                  <a:pt x="1899459" y="1366408"/>
                  <a:pt x="1899125" y="1367033"/>
                </a:cubicBezTo>
                <a:cubicBezTo>
                  <a:pt x="1897917" y="1369291"/>
                  <a:pt x="1895627" y="1371452"/>
                  <a:pt x="1892841" y="1373430"/>
                </a:cubicBezTo>
                <a:cubicBezTo>
                  <a:pt x="1890056" y="1375405"/>
                  <a:pt x="1886772" y="1377143"/>
                  <a:pt x="1883545" y="1378209"/>
                </a:cubicBezTo>
                <a:cubicBezTo>
                  <a:pt x="1878788" y="1379780"/>
                  <a:pt x="1876340" y="1380982"/>
                  <a:pt x="1875141" y="1382493"/>
                </a:cubicBezTo>
                <a:cubicBezTo>
                  <a:pt x="1873939" y="1384001"/>
                  <a:pt x="1873564" y="1386244"/>
                  <a:pt x="1873564" y="1390632"/>
                </a:cubicBezTo>
                <a:cubicBezTo>
                  <a:pt x="1873564" y="1393367"/>
                  <a:pt x="1873797" y="1396105"/>
                  <a:pt x="1874160" y="1398241"/>
                </a:cubicBezTo>
                <a:cubicBezTo>
                  <a:pt x="1874343" y="1399307"/>
                  <a:pt x="1874554" y="1400225"/>
                  <a:pt x="1874769" y="1400890"/>
                </a:cubicBezTo>
                <a:cubicBezTo>
                  <a:pt x="1874942" y="1401424"/>
                  <a:pt x="1875075" y="1401606"/>
                  <a:pt x="1875116" y="1401692"/>
                </a:cubicBezTo>
                <a:cubicBezTo>
                  <a:pt x="1875362" y="1401739"/>
                  <a:pt x="1875715" y="1401802"/>
                  <a:pt x="1876204" y="1401862"/>
                </a:cubicBezTo>
                <a:cubicBezTo>
                  <a:pt x="1877270" y="1401991"/>
                  <a:pt x="1878835" y="1402127"/>
                  <a:pt x="1880813" y="1402250"/>
                </a:cubicBezTo>
                <a:cubicBezTo>
                  <a:pt x="1884769" y="1402499"/>
                  <a:pt x="1890390" y="1402726"/>
                  <a:pt x="1897239" y="1402916"/>
                </a:cubicBezTo>
                <a:cubicBezTo>
                  <a:pt x="1910942" y="1403297"/>
                  <a:pt x="1929566" y="1403534"/>
                  <a:pt x="1949797" y="1403534"/>
                </a:cubicBezTo>
                <a:cubicBezTo>
                  <a:pt x="1986598" y="1403534"/>
                  <a:pt x="2005121" y="1403755"/>
                  <a:pt x="2013948" y="1402054"/>
                </a:cubicBezTo>
                <a:cubicBezTo>
                  <a:pt x="2020130" y="1400862"/>
                  <a:pt x="2021828" y="1394638"/>
                  <a:pt x="2021828" y="1393127"/>
                </a:cubicBezTo>
                <a:cubicBezTo>
                  <a:pt x="2021828" y="1387730"/>
                  <a:pt x="2021503" y="1384998"/>
                  <a:pt x="2020310" y="1383304"/>
                </a:cubicBezTo>
                <a:cubicBezTo>
                  <a:pt x="2019118" y="1381613"/>
                  <a:pt x="2016638" y="1380370"/>
                  <a:pt x="2011537" y="1378525"/>
                </a:cubicBezTo>
                <a:cubicBezTo>
                  <a:pt x="2006459" y="1376689"/>
                  <a:pt x="2002291" y="1375042"/>
                  <a:pt x="1999140" y="1371228"/>
                </a:cubicBezTo>
                <a:cubicBezTo>
                  <a:pt x="1995992" y="1367417"/>
                  <a:pt x="1994045" y="1361720"/>
                  <a:pt x="1992787" y="1352055"/>
                </a:cubicBezTo>
                <a:cubicBezTo>
                  <a:pt x="1990273" y="1332727"/>
                  <a:pt x="1990462" y="1297099"/>
                  <a:pt x="1990963" y="1227043"/>
                </a:cubicBezTo>
                <a:cubicBezTo>
                  <a:pt x="1991386" y="1168573"/>
                  <a:pt x="1991692" y="1137457"/>
                  <a:pt x="1992610" y="1120085"/>
                </a:cubicBezTo>
                <a:cubicBezTo>
                  <a:pt x="1993067" y="1111397"/>
                  <a:pt x="1993670" y="1106145"/>
                  <a:pt x="1994563" y="1102539"/>
                </a:cubicBezTo>
                <a:cubicBezTo>
                  <a:pt x="1995456" y="1098930"/>
                  <a:pt x="1996755" y="1096905"/>
                  <a:pt x="1998273" y="1095230"/>
                </a:cubicBezTo>
                <a:cubicBezTo>
                  <a:pt x="2000042" y="1093274"/>
                  <a:pt x="2002209" y="1091533"/>
                  <a:pt x="2004348" y="1090240"/>
                </a:cubicBezTo>
                <a:cubicBezTo>
                  <a:pt x="2006484" y="1088946"/>
                  <a:pt x="2008525" y="1088047"/>
                  <a:pt x="2010471" y="1088028"/>
                </a:cubicBezTo>
                <a:cubicBezTo>
                  <a:pt x="2014304" y="1087990"/>
                  <a:pt x="2016755" y="1087120"/>
                  <a:pt x="2018702" y="1085094"/>
                </a:cubicBezTo>
                <a:cubicBezTo>
                  <a:pt x="2020648" y="1083069"/>
                  <a:pt x="2022140" y="1079646"/>
                  <a:pt x="2023291" y="1074337"/>
                </a:cubicBezTo>
                <a:cubicBezTo>
                  <a:pt x="2023569" y="1073057"/>
                  <a:pt x="2023790" y="1071987"/>
                  <a:pt x="2023840" y="1071189"/>
                </a:cubicBezTo>
                <a:cubicBezTo>
                  <a:pt x="2023891" y="1070391"/>
                  <a:pt x="2023793" y="1069937"/>
                  <a:pt x="2023569" y="1069574"/>
                </a:cubicBezTo>
                <a:cubicBezTo>
                  <a:pt x="2023121" y="1068855"/>
                  <a:pt x="2021443" y="1067880"/>
                  <a:pt x="2016878" y="1067259"/>
                </a:cubicBezTo>
                <a:cubicBezTo>
                  <a:pt x="2007752" y="1066019"/>
                  <a:pt x="1988292" y="1065997"/>
                  <a:pt x="1949525" y="1065997"/>
                </a:cubicBezTo>
                <a:close/>
                <a:moveTo>
                  <a:pt x="2202025" y="1065997"/>
                </a:moveTo>
                <a:cubicBezTo>
                  <a:pt x="2136824" y="1065997"/>
                  <a:pt x="2104143" y="1066050"/>
                  <a:pt x="2087997" y="1069606"/>
                </a:cubicBezTo>
                <a:cubicBezTo>
                  <a:pt x="2079925" y="1071382"/>
                  <a:pt x="2076209" y="1073864"/>
                  <a:pt x="2074130" y="1077511"/>
                </a:cubicBezTo>
                <a:cubicBezTo>
                  <a:pt x="2072051" y="1081158"/>
                  <a:pt x="2071591" y="1086419"/>
                  <a:pt x="2071054" y="1093716"/>
                </a:cubicBezTo>
                <a:cubicBezTo>
                  <a:pt x="2069875" y="1109772"/>
                  <a:pt x="2068042" y="1132574"/>
                  <a:pt x="2066976" y="1144416"/>
                </a:cubicBezTo>
                <a:cubicBezTo>
                  <a:pt x="2066493" y="1149791"/>
                  <a:pt x="2066133" y="1153813"/>
                  <a:pt x="2066076" y="1156719"/>
                </a:cubicBezTo>
                <a:cubicBezTo>
                  <a:pt x="2066020" y="1159627"/>
                  <a:pt x="2066335" y="1161368"/>
                  <a:pt x="2066796" y="1162173"/>
                </a:cubicBezTo>
                <a:cubicBezTo>
                  <a:pt x="2067259" y="1162977"/>
                  <a:pt x="2067805" y="1163277"/>
                  <a:pt x="2069464" y="1163447"/>
                </a:cubicBezTo>
                <a:cubicBezTo>
                  <a:pt x="2071124" y="1163618"/>
                  <a:pt x="2073682" y="1163457"/>
                  <a:pt x="2077124" y="1163207"/>
                </a:cubicBezTo>
                <a:cubicBezTo>
                  <a:pt x="2083310" y="1162759"/>
                  <a:pt x="2086591" y="1162192"/>
                  <a:pt x="2088225" y="1161107"/>
                </a:cubicBezTo>
                <a:cubicBezTo>
                  <a:pt x="2089042" y="1160564"/>
                  <a:pt x="2089568" y="1159914"/>
                  <a:pt x="2090067" y="1158797"/>
                </a:cubicBezTo>
                <a:cubicBezTo>
                  <a:pt x="2090565" y="1157678"/>
                  <a:pt x="2090982" y="1156103"/>
                  <a:pt x="2091417" y="1154002"/>
                </a:cubicBezTo>
                <a:cubicBezTo>
                  <a:pt x="2092972" y="1146495"/>
                  <a:pt x="2096654" y="1137665"/>
                  <a:pt x="2101127" y="1129716"/>
                </a:cubicBezTo>
                <a:cubicBezTo>
                  <a:pt x="2105603" y="1121766"/>
                  <a:pt x="2110821" y="1114735"/>
                  <a:pt x="2115767" y="1110842"/>
                </a:cubicBezTo>
                <a:cubicBezTo>
                  <a:pt x="2120641" y="1107009"/>
                  <a:pt x="2129527" y="1102605"/>
                  <a:pt x="2136111" y="1100719"/>
                </a:cubicBezTo>
                <a:cubicBezTo>
                  <a:pt x="2139799" y="1099662"/>
                  <a:pt x="2146811" y="1098694"/>
                  <a:pt x="2155508" y="1097788"/>
                </a:cubicBezTo>
                <a:cubicBezTo>
                  <a:pt x="2164202" y="1096883"/>
                  <a:pt x="2174492" y="1096082"/>
                  <a:pt x="2184360" y="1095495"/>
                </a:cubicBezTo>
                <a:cubicBezTo>
                  <a:pt x="2194227" y="1094908"/>
                  <a:pt x="2203666" y="1094536"/>
                  <a:pt x="2210675" y="1094511"/>
                </a:cubicBezTo>
                <a:cubicBezTo>
                  <a:pt x="2214180" y="1094498"/>
                  <a:pt x="2217072" y="1094571"/>
                  <a:pt x="2219158" y="1094751"/>
                </a:cubicBezTo>
                <a:cubicBezTo>
                  <a:pt x="2220202" y="1094839"/>
                  <a:pt x="2221031" y="1094946"/>
                  <a:pt x="2221729" y="1095126"/>
                </a:cubicBezTo>
                <a:cubicBezTo>
                  <a:pt x="2222075" y="1095217"/>
                  <a:pt x="2222388" y="1095312"/>
                  <a:pt x="2222751" y="1095533"/>
                </a:cubicBezTo>
                <a:cubicBezTo>
                  <a:pt x="2223113" y="1095754"/>
                  <a:pt x="2223719" y="1096293"/>
                  <a:pt x="2223719" y="1097151"/>
                </a:cubicBezTo>
                <a:cubicBezTo>
                  <a:pt x="2223719" y="1097855"/>
                  <a:pt x="2223602" y="1097804"/>
                  <a:pt x="2223533" y="1097971"/>
                </a:cubicBezTo>
                <a:cubicBezTo>
                  <a:pt x="2223463" y="1098142"/>
                  <a:pt x="2223388" y="1098315"/>
                  <a:pt x="2223287" y="1098520"/>
                </a:cubicBezTo>
                <a:cubicBezTo>
                  <a:pt x="2223088" y="1098933"/>
                  <a:pt x="2222807" y="1099467"/>
                  <a:pt x="2222448" y="1100142"/>
                </a:cubicBezTo>
                <a:cubicBezTo>
                  <a:pt x="2221725" y="1101492"/>
                  <a:pt x="2220672" y="1103391"/>
                  <a:pt x="2219318" y="1105785"/>
                </a:cubicBezTo>
                <a:cubicBezTo>
                  <a:pt x="2216612" y="1110574"/>
                  <a:pt x="2212707" y="1117353"/>
                  <a:pt x="2207889" y="1125618"/>
                </a:cubicBezTo>
                <a:cubicBezTo>
                  <a:pt x="2198249" y="1142151"/>
                  <a:pt x="2184962" y="1164649"/>
                  <a:pt x="2170341" y="1189135"/>
                </a:cubicBezTo>
                <a:cubicBezTo>
                  <a:pt x="2127587" y="1260743"/>
                  <a:pt x="2099133" y="1308654"/>
                  <a:pt x="2081313" y="1339159"/>
                </a:cubicBezTo>
                <a:cubicBezTo>
                  <a:pt x="2072401" y="1354411"/>
                  <a:pt x="2066149" y="1365313"/>
                  <a:pt x="2062102" y="1372635"/>
                </a:cubicBezTo>
                <a:cubicBezTo>
                  <a:pt x="2060077" y="1376294"/>
                  <a:pt x="2058600" y="1379061"/>
                  <a:pt x="2057629" y="1381014"/>
                </a:cubicBezTo>
                <a:cubicBezTo>
                  <a:pt x="2057143" y="1381988"/>
                  <a:pt x="2056783" y="1382764"/>
                  <a:pt x="2056550" y="1383323"/>
                </a:cubicBezTo>
                <a:cubicBezTo>
                  <a:pt x="2056361" y="1383777"/>
                  <a:pt x="2056259" y="1384137"/>
                  <a:pt x="2056234" y="1384200"/>
                </a:cubicBezTo>
                <a:lnTo>
                  <a:pt x="2056234" y="1384206"/>
                </a:lnTo>
                <a:cubicBezTo>
                  <a:pt x="2056017" y="1385954"/>
                  <a:pt x="2055944" y="1391663"/>
                  <a:pt x="2056149" y="1396367"/>
                </a:cubicBezTo>
                <a:cubicBezTo>
                  <a:pt x="2056196" y="1397452"/>
                  <a:pt x="2056259" y="1398247"/>
                  <a:pt x="2056446" y="1398758"/>
                </a:cubicBezTo>
                <a:cubicBezTo>
                  <a:pt x="2056632" y="1399266"/>
                  <a:pt x="2056853" y="1399600"/>
                  <a:pt x="2057698" y="1400070"/>
                </a:cubicBezTo>
                <a:cubicBezTo>
                  <a:pt x="2059383" y="1401007"/>
                  <a:pt x="2063610" y="1401909"/>
                  <a:pt x="2072133" y="1402449"/>
                </a:cubicBezTo>
                <a:cubicBezTo>
                  <a:pt x="2089177" y="1403524"/>
                  <a:pt x="2123467" y="1403534"/>
                  <a:pt x="2191987" y="1403534"/>
                </a:cubicBezTo>
                <a:cubicBezTo>
                  <a:pt x="2229665" y="1403534"/>
                  <a:pt x="2264091" y="1403247"/>
                  <a:pt x="2289198" y="1402786"/>
                </a:cubicBezTo>
                <a:cubicBezTo>
                  <a:pt x="2301753" y="1402559"/>
                  <a:pt x="2311977" y="1402288"/>
                  <a:pt x="2319100" y="1401985"/>
                </a:cubicBezTo>
                <a:cubicBezTo>
                  <a:pt x="2322662" y="1401837"/>
                  <a:pt x="2325450" y="1401679"/>
                  <a:pt x="2327343" y="1401518"/>
                </a:cubicBezTo>
                <a:cubicBezTo>
                  <a:pt x="2328258" y="1401439"/>
                  <a:pt x="2328936" y="1401360"/>
                  <a:pt x="2329390" y="1401291"/>
                </a:cubicBezTo>
                <a:cubicBezTo>
                  <a:pt x="2329456" y="1401117"/>
                  <a:pt x="2329460" y="1401133"/>
                  <a:pt x="2329545" y="1400821"/>
                </a:cubicBezTo>
                <a:cubicBezTo>
                  <a:pt x="2329715" y="1400203"/>
                  <a:pt x="2329917" y="1399345"/>
                  <a:pt x="2330141" y="1398294"/>
                </a:cubicBezTo>
                <a:cubicBezTo>
                  <a:pt x="2330586" y="1396200"/>
                  <a:pt x="2331110" y="1393335"/>
                  <a:pt x="2331687" y="1389928"/>
                </a:cubicBezTo>
                <a:cubicBezTo>
                  <a:pt x="2332841" y="1383115"/>
                  <a:pt x="2334201" y="1374130"/>
                  <a:pt x="2335519" y="1364648"/>
                </a:cubicBezTo>
                <a:cubicBezTo>
                  <a:pt x="2338160" y="1345686"/>
                  <a:pt x="2340658" y="1324667"/>
                  <a:pt x="2341169" y="1315118"/>
                </a:cubicBezTo>
                <a:cubicBezTo>
                  <a:pt x="2341381" y="1311175"/>
                  <a:pt x="2341532" y="1308238"/>
                  <a:pt x="2341428" y="1306150"/>
                </a:cubicBezTo>
                <a:cubicBezTo>
                  <a:pt x="2341324" y="1304058"/>
                  <a:pt x="2340974" y="1302929"/>
                  <a:pt x="2340444" y="1302285"/>
                </a:cubicBezTo>
                <a:cubicBezTo>
                  <a:pt x="2339911" y="1301639"/>
                  <a:pt x="2339005" y="1301181"/>
                  <a:pt x="2337128" y="1300831"/>
                </a:cubicBezTo>
                <a:cubicBezTo>
                  <a:pt x="2335248" y="1300481"/>
                  <a:pt x="2332529" y="1300298"/>
                  <a:pt x="2328876" y="1300061"/>
                </a:cubicBezTo>
                <a:cubicBezTo>
                  <a:pt x="2325226" y="1299825"/>
                  <a:pt x="2322517" y="1299651"/>
                  <a:pt x="2320535" y="1299771"/>
                </a:cubicBezTo>
                <a:cubicBezTo>
                  <a:pt x="2318554" y="1299888"/>
                  <a:pt x="2317390" y="1300251"/>
                  <a:pt x="2316419" y="1300998"/>
                </a:cubicBezTo>
                <a:cubicBezTo>
                  <a:pt x="2314479" y="1302491"/>
                  <a:pt x="2312911" y="1306421"/>
                  <a:pt x="2309961" y="1314781"/>
                </a:cubicBezTo>
                <a:cubicBezTo>
                  <a:pt x="2302624" y="1335601"/>
                  <a:pt x="2283428" y="1355970"/>
                  <a:pt x="2265214" y="1361913"/>
                </a:cubicBezTo>
                <a:cubicBezTo>
                  <a:pt x="2261378" y="1363165"/>
                  <a:pt x="2253384" y="1364339"/>
                  <a:pt x="2243132" y="1365421"/>
                </a:cubicBezTo>
                <a:cubicBezTo>
                  <a:pt x="2232880" y="1366499"/>
                  <a:pt x="2220505" y="1367421"/>
                  <a:pt x="2208445" y="1367922"/>
                </a:cubicBezTo>
                <a:cubicBezTo>
                  <a:pt x="2195830" y="1368446"/>
                  <a:pt x="2186511" y="1369184"/>
                  <a:pt x="2179972" y="1369203"/>
                </a:cubicBezTo>
                <a:cubicBezTo>
                  <a:pt x="2176704" y="1369212"/>
                  <a:pt x="2174130" y="1369051"/>
                  <a:pt x="2172079" y="1368518"/>
                </a:cubicBezTo>
                <a:cubicBezTo>
                  <a:pt x="2170028" y="1367985"/>
                  <a:pt x="2168334" y="1366925"/>
                  <a:pt x="2167618" y="1365178"/>
                </a:cubicBezTo>
                <a:cubicBezTo>
                  <a:pt x="2166905" y="1363430"/>
                  <a:pt x="2167205" y="1361459"/>
                  <a:pt x="2168000" y="1359165"/>
                </a:cubicBezTo>
                <a:cubicBezTo>
                  <a:pt x="2168798" y="1356875"/>
                  <a:pt x="2170158" y="1354168"/>
                  <a:pt x="2172044" y="1350831"/>
                </a:cubicBezTo>
                <a:cubicBezTo>
                  <a:pt x="2175811" y="1344153"/>
                  <a:pt x="2181688" y="1334976"/>
                  <a:pt x="2189331" y="1322279"/>
                </a:cubicBezTo>
                <a:cubicBezTo>
                  <a:pt x="2201770" y="1301617"/>
                  <a:pt x="2233612" y="1247232"/>
                  <a:pt x="2263186" y="1196397"/>
                </a:cubicBezTo>
                <a:cubicBezTo>
                  <a:pt x="2277974" y="1170980"/>
                  <a:pt x="2292201" y="1146447"/>
                  <a:pt x="2303148" y="1127447"/>
                </a:cubicBezTo>
                <a:cubicBezTo>
                  <a:pt x="2314097" y="1108448"/>
                  <a:pt x="2321819" y="1094880"/>
                  <a:pt x="2323438" y="1091757"/>
                </a:cubicBezTo>
                <a:cubicBezTo>
                  <a:pt x="2326390" y="1086056"/>
                  <a:pt x="2329333" y="1077262"/>
                  <a:pt x="2329845" y="1072908"/>
                </a:cubicBezTo>
                <a:cubicBezTo>
                  <a:pt x="2329971" y="1071823"/>
                  <a:pt x="2330027" y="1071003"/>
                  <a:pt x="2329936" y="1070524"/>
                </a:cubicBezTo>
                <a:cubicBezTo>
                  <a:pt x="2329845" y="1070044"/>
                  <a:pt x="2329763" y="1069826"/>
                  <a:pt x="2329103" y="1069404"/>
                </a:cubicBezTo>
                <a:cubicBezTo>
                  <a:pt x="2327788" y="1068555"/>
                  <a:pt x="2323911" y="1067612"/>
                  <a:pt x="2315895" y="1067072"/>
                </a:cubicBezTo>
                <a:cubicBezTo>
                  <a:pt x="2299864" y="1066000"/>
                  <a:pt x="2267223" y="1065997"/>
                  <a:pt x="2202022" y="1065997"/>
                </a:cubicBezTo>
                <a:close/>
                <a:moveTo>
                  <a:pt x="1280747" y="1088855"/>
                </a:moveTo>
                <a:cubicBezTo>
                  <a:pt x="1284259" y="1088845"/>
                  <a:pt x="1287858" y="1089104"/>
                  <a:pt x="1291549" y="1089643"/>
                </a:cubicBezTo>
                <a:cubicBezTo>
                  <a:pt x="1319451" y="1093700"/>
                  <a:pt x="1341290" y="1111924"/>
                  <a:pt x="1355469" y="1141050"/>
                </a:cubicBezTo>
                <a:cubicBezTo>
                  <a:pt x="1369649" y="1170179"/>
                  <a:pt x="1376321" y="1210226"/>
                  <a:pt x="1374299" y="1258484"/>
                </a:cubicBezTo>
                <a:cubicBezTo>
                  <a:pt x="1373040" y="1288506"/>
                  <a:pt x="1368898" y="1312462"/>
                  <a:pt x="1361643" y="1330724"/>
                </a:cubicBezTo>
                <a:cubicBezTo>
                  <a:pt x="1354391" y="1348989"/>
                  <a:pt x="1343958" y="1361597"/>
                  <a:pt x="1330239" y="1368597"/>
                </a:cubicBezTo>
                <a:cubicBezTo>
                  <a:pt x="1321738" y="1372935"/>
                  <a:pt x="1309779" y="1375058"/>
                  <a:pt x="1297621" y="1375133"/>
                </a:cubicBezTo>
                <a:cubicBezTo>
                  <a:pt x="1285463" y="1375212"/>
                  <a:pt x="1273129" y="1373238"/>
                  <a:pt x="1263902" y="1369048"/>
                </a:cubicBezTo>
                <a:cubicBezTo>
                  <a:pt x="1229227" y="1353298"/>
                  <a:pt x="1206865" y="1305664"/>
                  <a:pt x="1202874" y="1241172"/>
                </a:cubicBezTo>
                <a:cubicBezTo>
                  <a:pt x="1199836" y="1192046"/>
                  <a:pt x="1207073" y="1152198"/>
                  <a:pt x="1222549" y="1125501"/>
                </a:cubicBezTo>
                <a:cubicBezTo>
                  <a:pt x="1236088" y="1102142"/>
                  <a:pt x="1256164" y="1088918"/>
                  <a:pt x="1280747" y="1088855"/>
                </a:cubicBezTo>
                <a:close/>
                <a:moveTo>
                  <a:pt x="339501" y="1305582"/>
                </a:moveTo>
                <a:cubicBezTo>
                  <a:pt x="339615" y="1313008"/>
                  <a:pt x="339561" y="1327566"/>
                  <a:pt x="339728" y="1333213"/>
                </a:cubicBezTo>
                <a:cubicBezTo>
                  <a:pt x="340038" y="1343705"/>
                  <a:pt x="340438" y="1351295"/>
                  <a:pt x="340949" y="1356541"/>
                </a:cubicBezTo>
                <a:cubicBezTo>
                  <a:pt x="340968" y="1356727"/>
                  <a:pt x="340990" y="1356802"/>
                  <a:pt x="341009" y="1356985"/>
                </a:cubicBezTo>
                <a:cubicBezTo>
                  <a:pt x="339965" y="1353490"/>
                  <a:pt x="340031" y="1319683"/>
                  <a:pt x="339501" y="1305582"/>
                </a:cubicBezTo>
                <a:close/>
                <a:moveTo>
                  <a:pt x="1191710" y="1388357"/>
                </a:moveTo>
                <a:cubicBezTo>
                  <a:pt x="1191789" y="1388402"/>
                  <a:pt x="1191947" y="1387667"/>
                  <a:pt x="1192022" y="1387711"/>
                </a:cubicBezTo>
                <a:cubicBezTo>
                  <a:pt x="1191947" y="1387667"/>
                  <a:pt x="1191802" y="1388370"/>
                  <a:pt x="1191710" y="1388357"/>
                </a:cubicBezTo>
                <a:close/>
                <a:moveTo>
                  <a:pt x="1904393" y="1482918"/>
                </a:moveTo>
                <a:cubicBezTo>
                  <a:pt x="1904283" y="1482997"/>
                  <a:pt x="1904138" y="1483108"/>
                  <a:pt x="1903999" y="1483240"/>
                </a:cubicBezTo>
                <a:cubicBezTo>
                  <a:pt x="1903611" y="1483606"/>
                  <a:pt x="1903084" y="1484158"/>
                  <a:pt x="1902447" y="1484855"/>
                </a:cubicBezTo>
                <a:cubicBezTo>
                  <a:pt x="1901172" y="1486249"/>
                  <a:pt x="1899472" y="1488234"/>
                  <a:pt x="1897488" y="1490647"/>
                </a:cubicBezTo>
                <a:cubicBezTo>
                  <a:pt x="1893516" y="1495467"/>
                  <a:pt x="1888393" y="1502000"/>
                  <a:pt x="1883093" y="1509057"/>
                </a:cubicBezTo>
                <a:cubicBezTo>
                  <a:pt x="1872384" y="1523315"/>
                  <a:pt x="1853340" y="1544593"/>
                  <a:pt x="1840557" y="1556577"/>
                </a:cubicBezTo>
                <a:cubicBezTo>
                  <a:pt x="1834233" y="1562508"/>
                  <a:pt x="1828223" y="1568331"/>
                  <a:pt x="1823643" y="1572924"/>
                </a:cubicBezTo>
                <a:cubicBezTo>
                  <a:pt x="1821356" y="1575220"/>
                  <a:pt x="1819419" y="1577211"/>
                  <a:pt x="1817993" y="1578744"/>
                </a:cubicBezTo>
                <a:cubicBezTo>
                  <a:pt x="1816567" y="1580277"/>
                  <a:pt x="1815577" y="1581498"/>
                  <a:pt x="1815473" y="1581671"/>
                </a:cubicBezTo>
                <a:cubicBezTo>
                  <a:pt x="1815230" y="1582075"/>
                  <a:pt x="1815154" y="1583261"/>
                  <a:pt x="1815801" y="1584858"/>
                </a:cubicBezTo>
                <a:cubicBezTo>
                  <a:pt x="1816447" y="1586454"/>
                  <a:pt x="1817703" y="1588343"/>
                  <a:pt x="1819406" y="1590044"/>
                </a:cubicBezTo>
                <a:cubicBezTo>
                  <a:pt x="1822911" y="1593552"/>
                  <a:pt x="1824649" y="1594880"/>
                  <a:pt x="1830217" y="1594400"/>
                </a:cubicBezTo>
                <a:cubicBezTo>
                  <a:pt x="1835785" y="1593921"/>
                  <a:pt x="1845059" y="1591208"/>
                  <a:pt x="1862046" y="1585848"/>
                </a:cubicBezTo>
                <a:cubicBezTo>
                  <a:pt x="1897582" y="1574637"/>
                  <a:pt x="1928563" y="1556817"/>
                  <a:pt x="1955304" y="1532202"/>
                </a:cubicBezTo>
                <a:cubicBezTo>
                  <a:pt x="1958942" y="1528855"/>
                  <a:pt x="1962254" y="1525375"/>
                  <a:pt x="1964626" y="1522517"/>
                </a:cubicBezTo>
                <a:cubicBezTo>
                  <a:pt x="1965812" y="1521088"/>
                  <a:pt x="1966762" y="1519817"/>
                  <a:pt x="1967386" y="1518827"/>
                </a:cubicBezTo>
                <a:cubicBezTo>
                  <a:pt x="1967762" y="1518227"/>
                  <a:pt x="1967979" y="1517675"/>
                  <a:pt x="1968093" y="1517385"/>
                </a:cubicBezTo>
                <a:cubicBezTo>
                  <a:pt x="1968055" y="1517328"/>
                  <a:pt x="1968008" y="1517265"/>
                  <a:pt x="1967945" y="1517202"/>
                </a:cubicBezTo>
                <a:cubicBezTo>
                  <a:pt x="1967588" y="1516827"/>
                  <a:pt x="1966967" y="1516290"/>
                  <a:pt x="1966159" y="1515666"/>
                </a:cubicBezTo>
                <a:cubicBezTo>
                  <a:pt x="1964541" y="1514416"/>
                  <a:pt x="1962150" y="1512795"/>
                  <a:pt x="1959257" y="1510965"/>
                </a:cubicBezTo>
                <a:cubicBezTo>
                  <a:pt x="1953475" y="1507309"/>
                  <a:pt x="1945670" y="1502805"/>
                  <a:pt x="1937730" y="1498489"/>
                </a:cubicBezTo>
                <a:cubicBezTo>
                  <a:pt x="1929794" y="1494174"/>
                  <a:pt x="1921712" y="1490038"/>
                  <a:pt x="1915371" y="1487104"/>
                </a:cubicBezTo>
                <a:cubicBezTo>
                  <a:pt x="1912200" y="1485634"/>
                  <a:pt x="1909459" y="1484464"/>
                  <a:pt x="1907431" y="1483732"/>
                </a:cubicBezTo>
                <a:cubicBezTo>
                  <a:pt x="1906415" y="1483366"/>
                  <a:pt x="1905573" y="1483111"/>
                  <a:pt x="1904989" y="1482981"/>
                </a:cubicBezTo>
                <a:cubicBezTo>
                  <a:pt x="1904743" y="1482928"/>
                  <a:pt x="1904526" y="1482921"/>
                  <a:pt x="1904393" y="1482918"/>
                </a:cubicBezTo>
                <a:close/>
                <a:moveTo>
                  <a:pt x="1064105" y="1608589"/>
                </a:moveTo>
                <a:cubicBezTo>
                  <a:pt x="1063045" y="1608659"/>
                  <a:pt x="1059724" y="1608984"/>
                  <a:pt x="1055295" y="1609501"/>
                </a:cubicBezTo>
                <a:cubicBezTo>
                  <a:pt x="1050295" y="1610088"/>
                  <a:pt x="1043642" y="1610917"/>
                  <a:pt x="1036166" y="1611879"/>
                </a:cubicBezTo>
                <a:cubicBezTo>
                  <a:pt x="1021207" y="1613810"/>
                  <a:pt x="1002935" y="1616280"/>
                  <a:pt x="987854" y="1618460"/>
                </a:cubicBezTo>
                <a:cubicBezTo>
                  <a:pt x="975481" y="1620249"/>
                  <a:pt x="969235" y="1621337"/>
                  <a:pt x="967040" y="1622700"/>
                </a:cubicBezTo>
                <a:cubicBezTo>
                  <a:pt x="965945" y="1623381"/>
                  <a:pt x="965727" y="1623823"/>
                  <a:pt x="965630" y="1625028"/>
                </a:cubicBezTo>
                <a:cubicBezTo>
                  <a:pt x="965535" y="1626233"/>
                  <a:pt x="965838" y="1628160"/>
                  <a:pt x="966308" y="1630813"/>
                </a:cubicBezTo>
                <a:cubicBezTo>
                  <a:pt x="967336" y="1636649"/>
                  <a:pt x="969040" y="1646343"/>
                  <a:pt x="970090" y="1652352"/>
                </a:cubicBezTo>
                <a:cubicBezTo>
                  <a:pt x="971138" y="1658337"/>
                  <a:pt x="969585" y="1666854"/>
                  <a:pt x="961478" y="1690813"/>
                </a:cubicBezTo>
                <a:cubicBezTo>
                  <a:pt x="953368" y="1714772"/>
                  <a:pt x="938601" y="1754267"/>
                  <a:pt x="912854" y="1822071"/>
                </a:cubicBezTo>
                <a:cubicBezTo>
                  <a:pt x="905280" y="1842014"/>
                  <a:pt x="889192" y="1884963"/>
                  <a:pt x="877107" y="1917496"/>
                </a:cubicBezTo>
                <a:cubicBezTo>
                  <a:pt x="863122" y="1955139"/>
                  <a:pt x="854539" y="1976760"/>
                  <a:pt x="846817" y="1990211"/>
                </a:cubicBezTo>
                <a:cubicBezTo>
                  <a:pt x="839094" y="2003659"/>
                  <a:pt x="831993" y="2008968"/>
                  <a:pt x="821747" y="2013296"/>
                </a:cubicBezTo>
                <a:cubicBezTo>
                  <a:pt x="814571" y="2016328"/>
                  <a:pt x="810908" y="2018164"/>
                  <a:pt x="809240" y="2020110"/>
                </a:cubicBezTo>
                <a:cubicBezTo>
                  <a:pt x="808407" y="2021085"/>
                  <a:pt x="807956" y="2022094"/>
                  <a:pt x="807675" y="2023618"/>
                </a:cubicBezTo>
                <a:cubicBezTo>
                  <a:pt x="807391" y="2025139"/>
                  <a:pt x="807325" y="2027151"/>
                  <a:pt x="807325" y="2029810"/>
                </a:cubicBezTo>
                <a:cubicBezTo>
                  <a:pt x="807325" y="2032880"/>
                  <a:pt x="807571" y="2035933"/>
                  <a:pt x="807952" y="2038306"/>
                </a:cubicBezTo>
                <a:cubicBezTo>
                  <a:pt x="808145" y="2039492"/>
                  <a:pt x="808369" y="2040511"/>
                  <a:pt x="808599" y="2041252"/>
                </a:cubicBezTo>
                <a:cubicBezTo>
                  <a:pt x="808792" y="2041870"/>
                  <a:pt x="808962" y="2042113"/>
                  <a:pt x="808987" y="2042183"/>
                </a:cubicBezTo>
                <a:cubicBezTo>
                  <a:pt x="809221" y="2042230"/>
                  <a:pt x="809555" y="2042287"/>
                  <a:pt x="810022" y="2042347"/>
                </a:cubicBezTo>
                <a:cubicBezTo>
                  <a:pt x="811047" y="2042479"/>
                  <a:pt x="812552" y="2042608"/>
                  <a:pt x="814451" y="2042728"/>
                </a:cubicBezTo>
                <a:cubicBezTo>
                  <a:pt x="818252" y="2042974"/>
                  <a:pt x="823643" y="2043189"/>
                  <a:pt x="830205" y="2043359"/>
                </a:cubicBezTo>
                <a:cubicBezTo>
                  <a:pt x="843334" y="2043700"/>
                  <a:pt x="861160" y="2043870"/>
                  <a:pt x="880495" y="2043782"/>
                </a:cubicBezTo>
                <a:cubicBezTo>
                  <a:pt x="915671" y="2043624"/>
                  <a:pt x="933346" y="2043498"/>
                  <a:pt x="941756" y="2041829"/>
                </a:cubicBezTo>
                <a:cubicBezTo>
                  <a:pt x="945961" y="2040996"/>
                  <a:pt x="947586" y="2039914"/>
                  <a:pt x="948384" y="2038514"/>
                </a:cubicBezTo>
                <a:cubicBezTo>
                  <a:pt x="949765" y="2036097"/>
                  <a:pt x="949223" y="2027766"/>
                  <a:pt x="948623" y="2023536"/>
                </a:cubicBezTo>
                <a:cubicBezTo>
                  <a:pt x="947787" y="2020691"/>
                  <a:pt x="945254" y="2018706"/>
                  <a:pt x="944393" y="2018085"/>
                </a:cubicBezTo>
                <a:cubicBezTo>
                  <a:pt x="944393" y="2018085"/>
                  <a:pt x="940766" y="2015968"/>
                  <a:pt x="935289" y="2015514"/>
                </a:cubicBezTo>
                <a:cubicBezTo>
                  <a:pt x="929838" y="2015063"/>
                  <a:pt x="924072" y="2011593"/>
                  <a:pt x="919478" y="2006489"/>
                </a:cubicBezTo>
                <a:cubicBezTo>
                  <a:pt x="914885" y="2001385"/>
                  <a:pt x="911425" y="1995003"/>
                  <a:pt x="911425" y="1989170"/>
                </a:cubicBezTo>
                <a:cubicBezTo>
                  <a:pt x="911425" y="1986331"/>
                  <a:pt x="912557" y="1981413"/>
                  <a:pt x="914289" y="1975022"/>
                </a:cubicBezTo>
                <a:cubicBezTo>
                  <a:pt x="916024" y="1968634"/>
                  <a:pt x="918390" y="1960953"/>
                  <a:pt x="920927" y="1953335"/>
                </a:cubicBezTo>
                <a:cubicBezTo>
                  <a:pt x="923463" y="1945719"/>
                  <a:pt x="926169" y="1938171"/>
                  <a:pt x="928602" y="1932048"/>
                </a:cubicBezTo>
                <a:cubicBezTo>
                  <a:pt x="931034" y="1925925"/>
                  <a:pt x="933046" y="1921363"/>
                  <a:pt x="934747" y="1919136"/>
                </a:cubicBezTo>
                <a:cubicBezTo>
                  <a:pt x="935873" y="1917660"/>
                  <a:pt x="937642" y="1917218"/>
                  <a:pt x="940437" y="1916688"/>
                </a:cubicBezTo>
                <a:cubicBezTo>
                  <a:pt x="943235" y="1916158"/>
                  <a:pt x="947135" y="1915758"/>
                  <a:pt x="952434" y="1915445"/>
                </a:cubicBezTo>
                <a:cubicBezTo>
                  <a:pt x="963033" y="1914821"/>
                  <a:pt x="979223" y="1914568"/>
                  <a:pt x="1002964" y="1914568"/>
                </a:cubicBezTo>
                <a:cubicBezTo>
                  <a:pt x="1034938" y="1914568"/>
                  <a:pt x="1050998" y="1914433"/>
                  <a:pt x="1061235" y="1919319"/>
                </a:cubicBezTo>
                <a:cubicBezTo>
                  <a:pt x="1066354" y="1921764"/>
                  <a:pt x="1069872" y="1925543"/>
                  <a:pt x="1072806" y="1930896"/>
                </a:cubicBezTo>
                <a:cubicBezTo>
                  <a:pt x="1075739" y="1936249"/>
                  <a:pt x="1078190" y="1943190"/>
                  <a:pt x="1081452" y="1952382"/>
                </a:cubicBezTo>
                <a:cubicBezTo>
                  <a:pt x="1089900" y="1976186"/>
                  <a:pt x="1094124" y="1989098"/>
                  <a:pt x="1091752" y="1998369"/>
                </a:cubicBezTo>
                <a:cubicBezTo>
                  <a:pt x="1090566" y="2003003"/>
                  <a:pt x="1087591" y="2006517"/>
                  <a:pt x="1083029" y="2009501"/>
                </a:cubicBezTo>
                <a:cubicBezTo>
                  <a:pt x="1078465" y="2012489"/>
                  <a:pt x="1072285" y="2015079"/>
                  <a:pt x="1064200" y="2018214"/>
                </a:cubicBezTo>
                <a:cubicBezTo>
                  <a:pt x="1060563" y="2019624"/>
                  <a:pt x="1058862" y="2020687"/>
                  <a:pt x="1057878" y="2022514"/>
                </a:cubicBezTo>
                <a:cubicBezTo>
                  <a:pt x="1056894" y="2024341"/>
                  <a:pt x="1056534" y="2027413"/>
                  <a:pt x="1056534" y="2032842"/>
                </a:cubicBezTo>
                <a:cubicBezTo>
                  <a:pt x="1056534" y="2034504"/>
                  <a:pt x="1057430" y="2039343"/>
                  <a:pt x="1060159" y="2040555"/>
                </a:cubicBezTo>
                <a:cubicBezTo>
                  <a:pt x="1061768" y="2041243"/>
                  <a:pt x="1063963" y="2041870"/>
                  <a:pt x="1067660" y="2042309"/>
                </a:cubicBezTo>
                <a:cubicBezTo>
                  <a:pt x="1079919" y="2043766"/>
                  <a:pt x="1105023" y="2043577"/>
                  <a:pt x="1155102" y="2043161"/>
                </a:cubicBezTo>
                <a:cubicBezTo>
                  <a:pt x="1205180" y="2042744"/>
                  <a:pt x="1230281" y="2042514"/>
                  <a:pt x="1242653" y="2040782"/>
                </a:cubicBezTo>
                <a:cubicBezTo>
                  <a:pt x="1245552" y="2040479"/>
                  <a:pt x="1248183" y="2039359"/>
                  <a:pt x="1250915" y="2038454"/>
                </a:cubicBezTo>
                <a:cubicBezTo>
                  <a:pt x="1251647" y="2038056"/>
                  <a:pt x="1252543" y="2037678"/>
                  <a:pt x="1252931" y="2037246"/>
                </a:cubicBezTo>
                <a:cubicBezTo>
                  <a:pt x="1254205" y="2035833"/>
                  <a:pt x="1254407" y="2033804"/>
                  <a:pt x="1254650" y="2030476"/>
                </a:cubicBezTo>
                <a:cubicBezTo>
                  <a:pt x="1254890" y="2027145"/>
                  <a:pt x="1255066" y="2024672"/>
                  <a:pt x="1254987" y="2022902"/>
                </a:cubicBezTo>
                <a:cubicBezTo>
                  <a:pt x="1254909" y="2021132"/>
                  <a:pt x="1254615" y="2020167"/>
                  <a:pt x="1254063" y="2019457"/>
                </a:cubicBezTo>
                <a:cubicBezTo>
                  <a:pt x="1253514" y="2018751"/>
                  <a:pt x="1252530" y="2018126"/>
                  <a:pt x="1250688" y="2017463"/>
                </a:cubicBezTo>
                <a:cubicBezTo>
                  <a:pt x="1248845" y="2016801"/>
                  <a:pt x="1246218" y="2016132"/>
                  <a:pt x="1242691" y="2015246"/>
                </a:cubicBezTo>
                <a:cubicBezTo>
                  <a:pt x="1236442" y="2013672"/>
                  <a:pt x="1231603" y="2012669"/>
                  <a:pt x="1227010" y="2009448"/>
                </a:cubicBezTo>
                <a:cubicBezTo>
                  <a:pt x="1222420" y="2006224"/>
                  <a:pt x="1218297" y="2000931"/>
                  <a:pt x="1213202" y="1991098"/>
                </a:cubicBezTo>
                <a:cubicBezTo>
                  <a:pt x="1203013" y="1971432"/>
                  <a:pt x="1188710" y="1933275"/>
                  <a:pt x="1159155" y="1855187"/>
                </a:cubicBezTo>
                <a:cubicBezTo>
                  <a:pt x="1139458" y="1803140"/>
                  <a:pt x="1112089" y="1731456"/>
                  <a:pt x="1098339" y="1695895"/>
                </a:cubicBezTo>
                <a:cubicBezTo>
                  <a:pt x="1084582" y="1660321"/>
                  <a:pt x="1071642" y="1626066"/>
                  <a:pt x="1069437" y="1619318"/>
                </a:cubicBezTo>
                <a:cubicBezTo>
                  <a:pt x="1068402" y="1616148"/>
                  <a:pt x="1067162" y="1613264"/>
                  <a:pt x="1066042" y="1611239"/>
                </a:cubicBezTo>
                <a:cubicBezTo>
                  <a:pt x="1065481" y="1610230"/>
                  <a:pt x="1064948" y="1609428"/>
                  <a:pt x="1064544" y="1608962"/>
                </a:cubicBezTo>
                <a:cubicBezTo>
                  <a:pt x="1064339" y="1608722"/>
                  <a:pt x="1064150" y="1608624"/>
                  <a:pt x="1064096" y="1608589"/>
                </a:cubicBezTo>
                <a:close/>
                <a:moveTo>
                  <a:pt x="616146" y="1609485"/>
                </a:moveTo>
                <a:cubicBezTo>
                  <a:pt x="607597" y="1609189"/>
                  <a:pt x="599254" y="1609214"/>
                  <a:pt x="591317" y="1609608"/>
                </a:cubicBezTo>
                <a:cubicBezTo>
                  <a:pt x="522617" y="1613012"/>
                  <a:pt x="476352" y="1632655"/>
                  <a:pt x="431327" y="1677491"/>
                </a:cubicBezTo>
                <a:cubicBezTo>
                  <a:pt x="400744" y="1707948"/>
                  <a:pt x="385649" y="1734323"/>
                  <a:pt x="374848" y="1776162"/>
                </a:cubicBezTo>
                <a:cubicBezTo>
                  <a:pt x="366722" y="1807645"/>
                  <a:pt x="365952" y="1860449"/>
                  <a:pt x="373161" y="1893092"/>
                </a:cubicBezTo>
                <a:cubicBezTo>
                  <a:pt x="391085" y="1974271"/>
                  <a:pt x="454778" y="2032369"/>
                  <a:pt x="543677" y="2048454"/>
                </a:cubicBezTo>
                <a:cubicBezTo>
                  <a:pt x="595187" y="2057772"/>
                  <a:pt x="665837" y="2052239"/>
                  <a:pt x="721202" y="2034504"/>
                </a:cubicBezTo>
                <a:cubicBezTo>
                  <a:pt x="731701" y="2031142"/>
                  <a:pt x="739612" y="2028176"/>
                  <a:pt x="745205" y="2025495"/>
                </a:cubicBezTo>
                <a:cubicBezTo>
                  <a:pt x="750798" y="2022817"/>
                  <a:pt x="754025" y="2020359"/>
                  <a:pt x="755224" y="2018460"/>
                </a:cubicBezTo>
                <a:cubicBezTo>
                  <a:pt x="756177" y="2016952"/>
                  <a:pt x="757842" y="2012596"/>
                  <a:pt x="759593" y="2006830"/>
                </a:cubicBezTo>
                <a:cubicBezTo>
                  <a:pt x="761344" y="2001060"/>
                  <a:pt x="763281" y="1993767"/>
                  <a:pt x="765174" y="1985880"/>
                </a:cubicBezTo>
                <a:cubicBezTo>
                  <a:pt x="768959" y="1970107"/>
                  <a:pt x="772574" y="1951947"/>
                  <a:pt x="774256" y="1938827"/>
                </a:cubicBezTo>
                <a:cubicBezTo>
                  <a:pt x="774849" y="1934199"/>
                  <a:pt x="775309" y="1930780"/>
                  <a:pt x="775309" y="1928363"/>
                </a:cubicBezTo>
                <a:cubicBezTo>
                  <a:pt x="775309" y="1925950"/>
                  <a:pt x="774921" y="1924729"/>
                  <a:pt x="773991" y="1923799"/>
                </a:cubicBezTo>
                <a:cubicBezTo>
                  <a:pt x="773060" y="1922871"/>
                  <a:pt x="771233" y="1922073"/>
                  <a:pt x="768032" y="1921395"/>
                </a:cubicBezTo>
                <a:cubicBezTo>
                  <a:pt x="764833" y="1920720"/>
                  <a:pt x="760357" y="1920146"/>
                  <a:pt x="754325" y="1919338"/>
                </a:cubicBezTo>
                <a:cubicBezTo>
                  <a:pt x="750590" y="1918840"/>
                  <a:pt x="747817" y="1918477"/>
                  <a:pt x="745761" y="1918470"/>
                </a:cubicBezTo>
                <a:cubicBezTo>
                  <a:pt x="743704" y="1918464"/>
                  <a:pt x="742439" y="1918764"/>
                  <a:pt x="741300" y="1919524"/>
                </a:cubicBezTo>
                <a:cubicBezTo>
                  <a:pt x="739022" y="1921041"/>
                  <a:pt x="736880" y="1925193"/>
                  <a:pt x="732742" y="1933934"/>
                </a:cubicBezTo>
                <a:cubicBezTo>
                  <a:pt x="721013" y="1958704"/>
                  <a:pt x="703313" y="1977540"/>
                  <a:pt x="679748" y="1990315"/>
                </a:cubicBezTo>
                <a:cubicBezTo>
                  <a:pt x="670102" y="1995546"/>
                  <a:pt x="664625" y="1998363"/>
                  <a:pt x="657335" y="1999804"/>
                </a:cubicBezTo>
                <a:cubicBezTo>
                  <a:pt x="650042" y="2001246"/>
                  <a:pt x="641133" y="2001318"/>
                  <a:pt x="624361" y="2001318"/>
                </a:cubicBezTo>
                <a:cubicBezTo>
                  <a:pt x="593156" y="2001318"/>
                  <a:pt x="587206" y="2000334"/>
                  <a:pt x="570664" y="1992584"/>
                </a:cubicBezTo>
                <a:cubicBezTo>
                  <a:pt x="536065" y="1976372"/>
                  <a:pt x="508598" y="1940313"/>
                  <a:pt x="496447" y="1895512"/>
                </a:cubicBezTo>
                <a:cubicBezTo>
                  <a:pt x="489595" y="1870260"/>
                  <a:pt x="487093" y="1815768"/>
                  <a:pt x="491456" y="1787834"/>
                </a:cubicBezTo>
                <a:cubicBezTo>
                  <a:pt x="502573" y="1716642"/>
                  <a:pt x="533582" y="1669349"/>
                  <a:pt x="579345" y="1654923"/>
                </a:cubicBezTo>
                <a:cubicBezTo>
                  <a:pt x="612541" y="1644460"/>
                  <a:pt x="643461" y="1650652"/>
                  <a:pt x="677635" y="1674447"/>
                </a:cubicBezTo>
                <a:cubicBezTo>
                  <a:pt x="698351" y="1688873"/>
                  <a:pt x="713521" y="1710425"/>
                  <a:pt x="721745" y="1737002"/>
                </a:cubicBezTo>
                <a:cubicBezTo>
                  <a:pt x="723395" y="1742339"/>
                  <a:pt x="724606" y="1746289"/>
                  <a:pt x="725896" y="1749005"/>
                </a:cubicBezTo>
                <a:cubicBezTo>
                  <a:pt x="727186" y="1751721"/>
                  <a:pt x="728414" y="1753115"/>
                  <a:pt x="730332" y="1753929"/>
                </a:cubicBezTo>
                <a:cubicBezTo>
                  <a:pt x="734171" y="1755550"/>
                  <a:pt x="741893" y="1754456"/>
                  <a:pt x="757694" y="1751875"/>
                </a:cubicBezTo>
                <a:cubicBezTo>
                  <a:pt x="760335" y="1751446"/>
                  <a:pt x="762237" y="1751096"/>
                  <a:pt x="763382" y="1750588"/>
                </a:cubicBezTo>
                <a:cubicBezTo>
                  <a:pt x="764527" y="1750080"/>
                  <a:pt x="765000" y="1749617"/>
                  <a:pt x="765426" y="1748229"/>
                </a:cubicBezTo>
                <a:cubicBezTo>
                  <a:pt x="766284" y="1745453"/>
                  <a:pt x="765909" y="1738923"/>
                  <a:pt x="764877" y="1726011"/>
                </a:cubicBezTo>
                <a:cubicBezTo>
                  <a:pt x="763215" y="1705131"/>
                  <a:pt x="761268" y="1687201"/>
                  <a:pt x="759218" y="1673431"/>
                </a:cubicBezTo>
                <a:cubicBezTo>
                  <a:pt x="757167" y="1659662"/>
                  <a:pt x="754918" y="1649930"/>
                  <a:pt x="753032" y="1645990"/>
                </a:cubicBezTo>
                <a:cubicBezTo>
                  <a:pt x="751013" y="1641775"/>
                  <a:pt x="743899" y="1636690"/>
                  <a:pt x="733278" y="1632072"/>
                </a:cubicBezTo>
                <a:cubicBezTo>
                  <a:pt x="722657" y="1627454"/>
                  <a:pt x="708616" y="1623141"/>
                  <a:pt x="692871" y="1619545"/>
                </a:cubicBezTo>
                <a:cubicBezTo>
                  <a:pt x="669259" y="1614151"/>
                  <a:pt x="641793" y="1610372"/>
                  <a:pt x="616146" y="1609485"/>
                </a:cubicBezTo>
                <a:close/>
                <a:moveTo>
                  <a:pt x="1463617" y="1618040"/>
                </a:moveTo>
                <a:cubicBezTo>
                  <a:pt x="1419034" y="1618040"/>
                  <a:pt x="1397816" y="1618343"/>
                  <a:pt x="1373006" y="1618602"/>
                </a:cubicBezTo>
                <a:cubicBezTo>
                  <a:pt x="1354365" y="1619154"/>
                  <a:pt x="1306091" y="1619034"/>
                  <a:pt x="1304303" y="1620230"/>
                </a:cubicBezTo>
                <a:cubicBezTo>
                  <a:pt x="1302375" y="1620441"/>
                  <a:pt x="1300555" y="1620662"/>
                  <a:pt x="1299586" y="1620889"/>
                </a:cubicBezTo>
                <a:cubicBezTo>
                  <a:pt x="1299034" y="1621018"/>
                  <a:pt x="1298687" y="1621141"/>
                  <a:pt x="1298479" y="1621233"/>
                </a:cubicBezTo>
                <a:cubicBezTo>
                  <a:pt x="1298249" y="1621968"/>
                  <a:pt x="1297984" y="1623782"/>
                  <a:pt x="1297974" y="1626040"/>
                </a:cubicBezTo>
                <a:cubicBezTo>
                  <a:pt x="1297974" y="1628419"/>
                  <a:pt x="1298148" y="1631220"/>
                  <a:pt x="1298526" y="1633791"/>
                </a:cubicBezTo>
                <a:cubicBezTo>
                  <a:pt x="1299126" y="1637822"/>
                  <a:pt x="1299839" y="1639867"/>
                  <a:pt x="1301571" y="1641425"/>
                </a:cubicBezTo>
                <a:cubicBezTo>
                  <a:pt x="1303306" y="1642980"/>
                  <a:pt x="1306460" y="1644214"/>
                  <a:pt x="1312101" y="1645725"/>
                </a:cubicBezTo>
                <a:cubicBezTo>
                  <a:pt x="1317836" y="1647258"/>
                  <a:pt x="1322482" y="1648062"/>
                  <a:pt x="1326082" y="1651595"/>
                </a:cubicBezTo>
                <a:cubicBezTo>
                  <a:pt x="1329681" y="1655132"/>
                  <a:pt x="1331794" y="1660996"/>
                  <a:pt x="1333167" y="1672027"/>
                </a:cubicBezTo>
                <a:cubicBezTo>
                  <a:pt x="1335911" y="1694087"/>
                  <a:pt x="1335712" y="1737538"/>
                  <a:pt x="1335712" y="1827506"/>
                </a:cubicBezTo>
                <a:cubicBezTo>
                  <a:pt x="1335712" y="1890546"/>
                  <a:pt x="1335488" y="1930981"/>
                  <a:pt x="1334848" y="1956669"/>
                </a:cubicBezTo>
                <a:cubicBezTo>
                  <a:pt x="1334529" y="1969511"/>
                  <a:pt x="1334110" y="1978662"/>
                  <a:pt x="1333555" y="1985142"/>
                </a:cubicBezTo>
                <a:cubicBezTo>
                  <a:pt x="1332999" y="1991618"/>
                  <a:pt x="1332362" y="1995375"/>
                  <a:pt x="1331375" y="1997716"/>
                </a:cubicBezTo>
                <a:cubicBezTo>
                  <a:pt x="1329397" y="2002394"/>
                  <a:pt x="1327028" y="2005820"/>
                  <a:pt x="1322883" y="2008634"/>
                </a:cubicBezTo>
                <a:cubicBezTo>
                  <a:pt x="1318741" y="2011445"/>
                  <a:pt x="1312943" y="2013697"/>
                  <a:pt x="1303858" y="2016618"/>
                </a:cubicBezTo>
                <a:cubicBezTo>
                  <a:pt x="1302142" y="2017170"/>
                  <a:pt x="1301280" y="2017943"/>
                  <a:pt x="1300536" y="2020104"/>
                </a:cubicBezTo>
                <a:cubicBezTo>
                  <a:pt x="1299795" y="2022268"/>
                  <a:pt x="1299435" y="2025836"/>
                  <a:pt x="1299435" y="2031189"/>
                </a:cubicBezTo>
                <a:cubicBezTo>
                  <a:pt x="1299435" y="2033993"/>
                  <a:pt x="1299832" y="2035463"/>
                  <a:pt x="1300432" y="2036896"/>
                </a:cubicBezTo>
                <a:cubicBezTo>
                  <a:pt x="1302101" y="2040145"/>
                  <a:pt x="1308148" y="2041728"/>
                  <a:pt x="1311085" y="2042132"/>
                </a:cubicBezTo>
                <a:cubicBezTo>
                  <a:pt x="1323817" y="2043880"/>
                  <a:pt x="1349908" y="2043905"/>
                  <a:pt x="1401958" y="2043905"/>
                </a:cubicBezTo>
                <a:cubicBezTo>
                  <a:pt x="1454008" y="2043905"/>
                  <a:pt x="1480099" y="2043880"/>
                  <a:pt x="1492834" y="2042164"/>
                </a:cubicBezTo>
                <a:cubicBezTo>
                  <a:pt x="1499203" y="2041302"/>
                  <a:pt x="1502020" y="2040003"/>
                  <a:pt x="1503210" y="2038558"/>
                </a:cubicBezTo>
                <a:cubicBezTo>
                  <a:pt x="1504399" y="2037116"/>
                  <a:pt x="1504481" y="2034952"/>
                  <a:pt x="1504481" y="2031441"/>
                </a:cubicBezTo>
                <a:cubicBezTo>
                  <a:pt x="1504481" y="2027933"/>
                  <a:pt x="1504481" y="2025337"/>
                  <a:pt x="1504191" y="2023530"/>
                </a:cubicBezTo>
                <a:cubicBezTo>
                  <a:pt x="1503913" y="2021725"/>
                  <a:pt x="1503478" y="2020833"/>
                  <a:pt x="1502594" y="2020101"/>
                </a:cubicBezTo>
                <a:cubicBezTo>
                  <a:pt x="1500822" y="2018634"/>
                  <a:pt x="1496046" y="2017861"/>
                  <a:pt x="1486216" y="2016747"/>
                </a:cubicBezTo>
                <a:cubicBezTo>
                  <a:pt x="1470582" y="2014978"/>
                  <a:pt x="1463983" y="2012435"/>
                  <a:pt x="1456888" y="2005344"/>
                </a:cubicBezTo>
                <a:cubicBezTo>
                  <a:pt x="1452526" y="2000978"/>
                  <a:pt x="1449914" y="1998047"/>
                  <a:pt x="1448800" y="1987820"/>
                </a:cubicBezTo>
                <a:cubicBezTo>
                  <a:pt x="1447686" y="1977593"/>
                  <a:pt x="1447696" y="1959751"/>
                  <a:pt x="1447696" y="1924010"/>
                </a:cubicBezTo>
                <a:cubicBezTo>
                  <a:pt x="1447696" y="1888266"/>
                  <a:pt x="1447462" y="1870436"/>
                  <a:pt x="1452588" y="1860849"/>
                </a:cubicBezTo>
                <a:cubicBezTo>
                  <a:pt x="1455153" y="1856058"/>
                  <a:pt x="1459298" y="1853559"/>
                  <a:pt x="1464876" y="1852537"/>
                </a:cubicBezTo>
                <a:cubicBezTo>
                  <a:pt x="1470453" y="1851518"/>
                  <a:pt x="1477560" y="1851739"/>
                  <a:pt x="1486976" y="1852001"/>
                </a:cubicBezTo>
                <a:cubicBezTo>
                  <a:pt x="1505361" y="1852515"/>
                  <a:pt x="1514840" y="1852808"/>
                  <a:pt x="1521181" y="1854196"/>
                </a:cubicBezTo>
                <a:cubicBezTo>
                  <a:pt x="1527525" y="1855581"/>
                  <a:pt x="1530626" y="1858234"/>
                  <a:pt x="1535377" y="1862789"/>
                </a:cubicBezTo>
                <a:cubicBezTo>
                  <a:pt x="1544017" y="1871076"/>
                  <a:pt x="1550228" y="1885550"/>
                  <a:pt x="1556411" y="1910748"/>
                </a:cubicBezTo>
                <a:lnTo>
                  <a:pt x="1556411" y="1910748"/>
                </a:lnTo>
                <a:lnTo>
                  <a:pt x="1556411" y="1910748"/>
                </a:lnTo>
                <a:cubicBezTo>
                  <a:pt x="1556462" y="1910777"/>
                  <a:pt x="1556635" y="1910947"/>
                  <a:pt x="1557030" y="1911089"/>
                </a:cubicBezTo>
                <a:cubicBezTo>
                  <a:pt x="1557742" y="1911344"/>
                  <a:pt x="1558913" y="1911597"/>
                  <a:pt x="1560367" y="1911773"/>
                </a:cubicBezTo>
                <a:cubicBezTo>
                  <a:pt x="1563275" y="1912124"/>
                  <a:pt x="1567345" y="1912209"/>
                  <a:pt x="1571834" y="1911896"/>
                </a:cubicBezTo>
                <a:cubicBezTo>
                  <a:pt x="1577597" y="1911493"/>
                  <a:pt x="1583209" y="1907770"/>
                  <a:pt x="1584490" y="1902723"/>
                </a:cubicBezTo>
                <a:cubicBezTo>
                  <a:pt x="1586329" y="1893515"/>
                  <a:pt x="1586174" y="1874464"/>
                  <a:pt x="1585752" y="1836537"/>
                </a:cubicBezTo>
                <a:cubicBezTo>
                  <a:pt x="1585329" y="1798610"/>
                  <a:pt x="1585067" y="1779563"/>
                  <a:pt x="1583077" y="1770490"/>
                </a:cubicBezTo>
                <a:cubicBezTo>
                  <a:pt x="1582083" y="1765951"/>
                  <a:pt x="1580824" y="1764166"/>
                  <a:pt x="1579105" y="1763251"/>
                </a:cubicBezTo>
                <a:cubicBezTo>
                  <a:pt x="1577383" y="1762336"/>
                  <a:pt x="1574654" y="1762244"/>
                  <a:pt x="1570711" y="1762244"/>
                </a:cubicBezTo>
                <a:cubicBezTo>
                  <a:pt x="1562979" y="1762248"/>
                  <a:pt x="1559152" y="1762487"/>
                  <a:pt x="1557607" y="1763427"/>
                </a:cubicBezTo>
                <a:cubicBezTo>
                  <a:pt x="1556834" y="1763901"/>
                  <a:pt x="1556399" y="1764494"/>
                  <a:pt x="1555951" y="1765787"/>
                </a:cubicBezTo>
                <a:cubicBezTo>
                  <a:pt x="1555499" y="1767083"/>
                  <a:pt x="1555146" y="1769017"/>
                  <a:pt x="1554711" y="1771635"/>
                </a:cubicBezTo>
                <a:cubicBezTo>
                  <a:pt x="1552481" y="1785030"/>
                  <a:pt x="1547856" y="1793837"/>
                  <a:pt x="1538613" y="1802206"/>
                </a:cubicBezTo>
                <a:cubicBezTo>
                  <a:pt x="1535440" y="1805080"/>
                  <a:pt x="1531869" y="1806897"/>
                  <a:pt x="1524954" y="1807970"/>
                </a:cubicBezTo>
                <a:cubicBezTo>
                  <a:pt x="1518036" y="1809039"/>
                  <a:pt x="1507620" y="1809515"/>
                  <a:pt x="1489989" y="1809995"/>
                </a:cubicBezTo>
                <a:cubicBezTo>
                  <a:pt x="1479816" y="1810272"/>
                  <a:pt x="1472140" y="1810503"/>
                  <a:pt x="1466144" y="1809433"/>
                </a:cubicBezTo>
                <a:cubicBezTo>
                  <a:pt x="1460147" y="1808364"/>
                  <a:pt x="1455724" y="1805768"/>
                  <a:pt x="1452964" y="1800739"/>
                </a:cubicBezTo>
                <a:cubicBezTo>
                  <a:pt x="1447447" y="1790686"/>
                  <a:pt x="1447680" y="1771904"/>
                  <a:pt x="1447680" y="1734286"/>
                </a:cubicBezTo>
                <a:cubicBezTo>
                  <a:pt x="1447677" y="1696667"/>
                  <a:pt x="1447418" y="1677847"/>
                  <a:pt x="1453525" y="1667756"/>
                </a:cubicBezTo>
                <a:cubicBezTo>
                  <a:pt x="1456579" y="1662712"/>
                  <a:pt x="1461390" y="1660157"/>
                  <a:pt x="1467961" y="1659075"/>
                </a:cubicBezTo>
                <a:cubicBezTo>
                  <a:pt x="1474535" y="1657993"/>
                  <a:pt x="1483005" y="1658195"/>
                  <a:pt x="1494244" y="1658434"/>
                </a:cubicBezTo>
                <a:cubicBezTo>
                  <a:pt x="1506635" y="1658699"/>
                  <a:pt x="1519210" y="1659286"/>
                  <a:pt x="1529506" y="1660018"/>
                </a:cubicBezTo>
                <a:cubicBezTo>
                  <a:pt x="1539803" y="1660750"/>
                  <a:pt x="1547679" y="1661576"/>
                  <a:pt x="1551254" y="1662513"/>
                </a:cubicBezTo>
                <a:cubicBezTo>
                  <a:pt x="1574032" y="1668485"/>
                  <a:pt x="1590493" y="1688390"/>
                  <a:pt x="1598837" y="1719380"/>
                </a:cubicBezTo>
                <a:cubicBezTo>
                  <a:pt x="1599739" y="1722730"/>
                  <a:pt x="1600420" y="1725207"/>
                  <a:pt x="1601136" y="1726929"/>
                </a:cubicBezTo>
                <a:cubicBezTo>
                  <a:pt x="1601853" y="1728652"/>
                  <a:pt x="1602524" y="1729544"/>
                  <a:pt x="1603521" y="1730169"/>
                </a:cubicBezTo>
                <a:cubicBezTo>
                  <a:pt x="1605515" y="1731424"/>
                  <a:pt x="1609764" y="1731604"/>
                  <a:pt x="1618603" y="1731604"/>
                </a:cubicBezTo>
                <a:cubicBezTo>
                  <a:pt x="1623023" y="1731604"/>
                  <a:pt x="1626231" y="1731544"/>
                  <a:pt x="1628259" y="1730822"/>
                </a:cubicBezTo>
                <a:cubicBezTo>
                  <a:pt x="1630284" y="1730100"/>
                  <a:pt x="1631382" y="1728967"/>
                  <a:pt x="1632262" y="1725771"/>
                </a:cubicBezTo>
                <a:cubicBezTo>
                  <a:pt x="1634023" y="1719377"/>
                  <a:pt x="1633559" y="1705286"/>
                  <a:pt x="1632417" y="1677324"/>
                </a:cubicBezTo>
                <a:cubicBezTo>
                  <a:pt x="1631789" y="1661958"/>
                  <a:pt x="1631051" y="1647706"/>
                  <a:pt x="1630367" y="1637147"/>
                </a:cubicBezTo>
                <a:cubicBezTo>
                  <a:pt x="1630023" y="1631867"/>
                  <a:pt x="1629691" y="1627510"/>
                  <a:pt x="1629398" y="1624406"/>
                </a:cubicBezTo>
                <a:cubicBezTo>
                  <a:pt x="1629250" y="1622854"/>
                  <a:pt x="1629114" y="1621614"/>
                  <a:pt x="1628991" y="1620753"/>
                </a:cubicBezTo>
                <a:cubicBezTo>
                  <a:pt x="1628956" y="1620517"/>
                  <a:pt x="1628931" y="1620387"/>
                  <a:pt x="1628900" y="1620211"/>
                </a:cubicBezTo>
                <a:cubicBezTo>
                  <a:pt x="1628344" y="1620138"/>
                  <a:pt x="1627521" y="1620059"/>
                  <a:pt x="1626423" y="1619984"/>
                </a:cubicBezTo>
                <a:cubicBezTo>
                  <a:pt x="1624152" y="1619826"/>
                  <a:pt x="1620814" y="1619677"/>
                  <a:pt x="1616540" y="1619532"/>
                </a:cubicBezTo>
                <a:cubicBezTo>
                  <a:pt x="1607998" y="1619242"/>
                  <a:pt x="1595714" y="1618977"/>
                  <a:pt x="1580622" y="1618756"/>
                </a:cubicBezTo>
                <a:cubicBezTo>
                  <a:pt x="1550436" y="1618315"/>
                  <a:pt x="1509001" y="1618040"/>
                  <a:pt x="1463607" y="1618040"/>
                </a:cubicBezTo>
                <a:close/>
                <a:moveTo>
                  <a:pt x="1744609" y="1618040"/>
                </a:moveTo>
                <a:cubicBezTo>
                  <a:pt x="1721631" y="1618173"/>
                  <a:pt x="1707467" y="1618573"/>
                  <a:pt x="1698855" y="1619630"/>
                </a:cubicBezTo>
                <a:cubicBezTo>
                  <a:pt x="1694549" y="1620160"/>
                  <a:pt x="1691650" y="1620864"/>
                  <a:pt x="1689820" y="1621684"/>
                </a:cubicBezTo>
                <a:cubicBezTo>
                  <a:pt x="1687994" y="1622501"/>
                  <a:pt x="1687265" y="1623308"/>
                  <a:pt x="1686820" y="1624356"/>
                </a:cubicBezTo>
                <a:cubicBezTo>
                  <a:pt x="1685937" y="1626453"/>
                  <a:pt x="1686678" y="1630381"/>
                  <a:pt x="1686391" y="1636028"/>
                </a:cubicBezTo>
                <a:cubicBezTo>
                  <a:pt x="1686265" y="1638529"/>
                  <a:pt x="1686618" y="1639693"/>
                  <a:pt x="1688565" y="1641195"/>
                </a:cubicBezTo>
                <a:cubicBezTo>
                  <a:pt x="1690511" y="1642696"/>
                  <a:pt x="1694306" y="1644274"/>
                  <a:pt x="1700622" y="1646274"/>
                </a:cubicBezTo>
                <a:cubicBezTo>
                  <a:pt x="1707562" y="1648466"/>
                  <a:pt x="1713000" y="1649693"/>
                  <a:pt x="1717215" y="1653529"/>
                </a:cubicBezTo>
                <a:cubicBezTo>
                  <a:pt x="1721429" y="1657368"/>
                  <a:pt x="1723991" y="1663557"/>
                  <a:pt x="1725574" y="1674964"/>
                </a:cubicBezTo>
                <a:cubicBezTo>
                  <a:pt x="1728748" y="1697781"/>
                  <a:pt x="1728227" y="1742267"/>
                  <a:pt x="1727732" y="1834856"/>
                </a:cubicBezTo>
                <a:cubicBezTo>
                  <a:pt x="1727303" y="1914868"/>
                  <a:pt x="1727091" y="1954852"/>
                  <a:pt x="1725946" y="1975984"/>
                </a:cubicBezTo>
                <a:cubicBezTo>
                  <a:pt x="1725372" y="1986552"/>
                  <a:pt x="1724580" y="1992416"/>
                  <a:pt x="1723322" y="1996341"/>
                </a:cubicBezTo>
                <a:cubicBezTo>
                  <a:pt x="1722060" y="2000265"/>
                  <a:pt x="1720208" y="2002189"/>
                  <a:pt x="1718139" y="2004259"/>
                </a:cubicBezTo>
                <a:cubicBezTo>
                  <a:pt x="1713281" y="2009116"/>
                  <a:pt x="1704827" y="2013826"/>
                  <a:pt x="1698521" y="2015113"/>
                </a:cubicBezTo>
                <a:cubicBezTo>
                  <a:pt x="1694202" y="2015997"/>
                  <a:pt x="1691833" y="2016921"/>
                  <a:pt x="1690303" y="2018473"/>
                </a:cubicBezTo>
                <a:cubicBezTo>
                  <a:pt x="1688773" y="2020025"/>
                  <a:pt x="1687805" y="2022504"/>
                  <a:pt x="1686833" y="2026993"/>
                </a:cubicBezTo>
                <a:cubicBezTo>
                  <a:pt x="1686202" y="2029918"/>
                  <a:pt x="1685773" y="2033044"/>
                  <a:pt x="1685603" y="2035656"/>
                </a:cubicBezTo>
                <a:cubicBezTo>
                  <a:pt x="1685439" y="2038132"/>
                  <a:pt x="1685603" y="2040094"/>
                  <a:pt x="1685789" y="2040763"/>
                </a:cubicBezTo>
                <a:cubicBezTo>
                  <a:pt x="1685991" y="2040851"/>
                  <a:pt x="1686297" y="2040971"/>
                  <a:pt x="1686817" y="2041097"/>
                </a:cubicBezTo>
                <a:cubicBezTo>
                  <a:pt x="1687697" y="2041306"/>
                  <a:pt x="1689439" y="2041501"/>
                  <a:pt x="1691155" y="2041694"/>
                </a:cubicBezTo>
                <a:cubicBezTo>
                  <a:pt x="1692852" y="2042949"/>
                  <a:pt x="1743296" y="2042577"/>
                  <a:pt x="1763302" y="2043038"/>
                </a:cubicBezTo>
                <a:cubicBezTo>
                  <a:pt x="1788299" y="2043161"/>
                  <a:pt x="1808779" y="2043359"/>
                  <a:pt x="1853403" y="2043142"/>
                </a:cubicBezTo>
                <a:cubicBezTo>
                  <a:pt x="1935244" y="2042744"/>
                  <a:pt x="1976348" y="2042485"/>
                  <a:pt x="1998150" y="2040744"/>
                </a:cubicBezTo>
                <a:cubicBezTo>
                  <a:pt x="2013853" y="2039085"/>
                  <a:pt x="2017951" y="2037552"/>
                  <a:pt x="2019487" y="2036593"/>
                </a:cubicBezTo>
                <a:cubicBezTo>
                  <a:pt x="2022279" y="2034851"/>
                  <a:pt x="2022837" y="2032804"/>
                  <a:pt x="2023910" y="2029255"/>
                </a:cubicBezTo>
                <a:cubicBezTo>
                  <a:pt x="2026187" y="2021719"/>
                  <a:pt x="2031014" y="1998173"/>
                  <a:pt x="2034503" y="1977394"/>
                </a:cubicBezTo>
                <a:cubicBezTo>
                  <a:pt x="2037995" y="1956574"/>
                  <a:pt x="2041512" y="1935638"/>
                  <a:pt x="2042313" y="1930865"/>
                </a:cubicBezTo>
                <a:cubicBezTo>
                  <a:pt x="2042679" y="1928698"/>
                  <a:pt x="2042903" y="1927114"/>
                  <a:pt x="2042824" y="1926253"/>
                </a:cubicBezTo>
                <a:cubicBezTo>
                  <a:pt x="2042749" y="1925388"/>
                  <a:pt x="2042736" y="1925328"/>
                  <a:pt x="2041969" y="1924969"/>
                </a:cubicBezTo>
                <a:cubicBezTo>
                  <a:pt x="2040430" y="1924253"/>
                  <a:pt x="2035294" y="1924032"/>
                  <a:pt x="2025260" y="1924032"/>
                </a:cubicBezTo>
                <a:cubicBezTo>
                  <a:pt x="2020241" y="1924032"/>
                  <a:pt x="2016503" y="1924035"/>
                  <a:pt x="2013689" y="1924354"/>
                </a:cubicBezTo>
                <a:cubicBezTo>
                  <a:pt x="2010872" y="1924669"/>
                  <a:pt x="2009039" y="1925262"/>
                  <a:pt x="2007503" y="1926388"/>
                </a:cubicBezTo>
                <a:cubicBezTo>
                  <a:pt x="2004430" y="1928638"/>
                  <a:pt x="2002143" y="1933713"/>
                  <a:pt x="1997651" y="1944360"/>
                </a:cubicBezTo>
                <a:cubicBezTo>
                  <a:pt x="1985370" y="1973454"/>
                  <a:pt x="1964979" y="1994214"/>
                  <a:pt x="1943137" y="1999145"/>
                </a:cubicBezTo>
                <a:cubicBezTo>
                  <a:pt x="1926011" y="2003012"/>
                  <a:pt x="1899961" y="2004577"/>
                  <a:pt x="1871141" y="2003546"/>
                </a:cubicBezTo>
                <a:cubicBezTo>
                  <a:pt x="1863425" y="2003268"/>
                  <a:pt x="1857557" y="2003120"/>
                  <a:pt x="1852873" y="2001602"/>
                </a:cubicBezTo>
                <a:cubicBezTo>
                  <a:pt x="1848192" y="2000085"/>
                  <a:pt x="1844791" y="1996953"/>
                  <a:pt x="1842756" y="1991486"/>
                </a:cubicBezTo>
                <a:cubicBezTo>
                  <a:pt x="1838690" y="1980555"/>
                  <a:pt x="1838863" y="1960252"/>
                  <a:pt x="1838863" y="1919300"/>
                </a:cubicBezTo>
                <a:cubicBezTo>
                  <a:pt x="1838863" y="1884600"/>
                  <a:pt x="1838696" y="1867332"/>
                  <a:pt x="1842633" y="1857966"/>
                </a:cubicBezTo>
                <a:cubicBezTo>
                  <a:pt x="1844605" y="1853285"/>
                  <a:pt x="1847911" y="1850635"/>
                  <a:pt x="1852349" y="1849465"/>
                </a:cubicBezTo>
                <a:cubicBezTo>
                  <a:pt x="1856788" y="1848294"/>
                  <a:pt x="1862324" y="1848338"/>
                  <a:pt x="1869620" y="1848342"/>
                </a:cubicBezTo>
                <a:cubicBezTo>
                  <a:pt x="1877693" y="1848348"/>
                  <a:pt x="1886368" y="1848723"/>
                  <a:pt x="1893876" y="1849335"/>
                </a:cubicBezTo>
                <a:cubicBezTo>
                  <a:pt x="1901384" y="1849944"/>
                  <a:pt x="1907658" y="1850755"/>
                  <a:pt x="1911216" y="1851742"/>
                </a:cubicBezTo>
                <a:cubicBezTo>
                  <a:pt x="1925503" y="1855711"/>
                  <a:pt x="1935510" y="1869171"/>
                  <a:pt x="1938576" y="1887830"/>
                </a:cubicBezTo>
                <a:cubicBezTo>
                  <a:pt x="1939058" y="1890761"/>
                  <a:pt x="1939538" y="1892903"/>
                  <a:pt x="1940216" y="1894288"/>
                </a:cubicBezTo>
                <a:cubicBezTo>
                  <a:pt x="1940894" y="1895669"/>
                  <a:pt x="1941620" y="1896357"/>
                  <a:pt x="1943191" y="1896881"/>
                </a:cubicBezTo>
                <a:cubicBezTo>
                  <a:pt x="1946314" y="1897918"/>
                  <a:pt x="1952957" y="1897502"/>
                  <a:pt x="1965389" y="1896117"/>
                </a:cubicBezTo>
                <a:cubicBezTo>
                  <a:pt x="1965421" y="1896083"/>
                  <a:pt x="1965437" y="1896042"/>
                  <a:pt x="1965468" y="1895982"/>
                </a:cubicBezTo>
                <a:cubicBezTo>
                  <a:pt x="1965664" y="1895603"/>
                  <a:pt x="1965938" y="1894799"/>
                  <a:pt x="1966178" y="1893622"/>
                </a:cubicBezTo>
                <a:cubicBezTo>
                  <a:pt x="1966658" y="1891266"/>
                  <a:pt x="1967065" y="1887408"/>
                  <a:pt x="1967367" y="1881811"/>
                </a:cubicBezTo>
                <a:cubicBezTo>
                  <a:pt x="1967970" y="1870616"/>
                  <a:pt x="1968200" y="1852420"/>
                  <a:pt x="1968200" y="1824519"/>
                </a:cubicBezTo>
                <a:cubicBezTo>
                  <a:pt x="1968200" y="1788165"/>
                  <a:pt x="1968147" y="1769891"/>
                  <a:pt x="1966380" y="1761333"/>
                </a:cubicBezTo>
                <a:cubicBezTo>
                  <a:pt x="1965500" y="1757055"/>
                  <a:pt x="1964371" y="1755500"/>
                  <a:pt x="1962850" y="1754765"/>
                </a:cubicBezTo>
                <a:cubicBezTo>
                  <a:pt x="1961333" y="1754030"/>
                  <a:pt x="1958790" y="1754087"/>
                  <a:pt x="1955093" y="1754323"/>
                </a:cubicBezTo>
                <a:cubicBezTo>
                  <a:pt x="1948109" y="1754765"/>
                  <a:pt x="1944585" y="1755257"/>
                  <a:pt x="1942844" y="1756446"/>
                </a:cubicBezTo>
                <a:cubicBezTo>
                  <a:pt x="1941976" y="1757043"/>
                  <a:pt x="1941390" y="1757815"/>
                  <a:pt x="1940800" y="1759191"/>
                </a:cubicBezTo>
                <a:cubicBezTo>
                  <a:pt x="1940210" y="1760563"/>
                  <a:pt x="1939677" y="1762500"/>
                  <a:pt x="1939043" y="1765099"/>
                </a:cubicBezTo>
                <a:cubicBezTo>
                  <a:pt x="1934885" y="1782143"/>
                  <a:pt x="1929708" y="1792929"/>
                  <a:pt x="1919456" y="1799251"/>
                </a:cubicBezTo>
                <a:cubicBezTo>
                  <a:pt x="1909204" y="1805569"/>
                  <a:pt x="1894365" y="1807313"/>
                  <a:pt x="1870986" y="1807313"/>
                </a:cubicBezTo>
                <a:cubicBezTo>
                  <a:pt x="1863349" y="1807313"/>
                  <a:pt x="1857551" y="1807348"/>
                  <a:pt x="1852923" y="1806124"/>
                </a:cubicBezTo>
                <a:cubicBezTo>
                  <a:pt x="1848293" y="1804903"/>
                  <a:pt x="1844860" y="1802159"/>
                  <a:pt x="1842807" y="1797279"/>
                </a:cubicBezTo>
                <a:cubicBezTo>
                  <a:pt x="1838693" y="1787515"/>
                  <a:pt x="1838863" y="1769459"/>
                  <a:pt x="1838863" y="1733181"/>
                </a:cubicBezTo>
                <a:cubicBezTo>
                  <a:pt x="1838863" y="1696904"/>
                  <a:pt x="1838617" y="1678765"/>
                  <a:pt x="1844296" y="1668914"/>
                </a:cubicBezTo>
                <a:cubicBezTo>
                  <a:pt x="1847135" y="1663990"/>
                  <a:pt x="1851643" y="1661412"/>
                  <a:pt x="1857778" y="1660239"/>
                </a:cubicBezTo>
                <a:cubicBezTo>
                  <a:pt x="1863911" y="1659068"/>
                  <a:pt x="1871788" y="1659103"/>
                  <a:pt x="1882239" y="1659119"/>
                </a:cubicBezTo>
                <a:cubicBezTo>
                  <a:pt x="1916494" y="1659176"/>
                  <a:pt x="1926828" y="1660302"/>
                  <a:pt x="1937885" y="1665324"/>
                </a:cubicBezTo>
                <a:cubicBezTo>
                  <a:pt x="1953983" y="1672630"/>
                  <a:pt x="1967367" y="1691147"/>
                  <a:pt x="1972954" y="1713245"/>
                </a:cubicBezTo>
                <a:cubicBezTo>
                  <a:pt x="1973891" y="1716948"/>
                  <a:pt x="1974598" y="1719702"/>
                  <a:pt x="1975333" y="1721661"/>
                </a:cubicBezTo>
                <a:cubicBezTo>
                  <a:pt x="1976068" y="1723620"/>
                  <a:pt x="1976787" y="1724718"/>
                  <a:pt x="1977762" y="1725469"/>
                </a:cubicBezTo>
                <a:cubicBezTo>
                  <a:pt x="1979711" y="1726973"/>
                  <a:pt x="1983629" y="1727361"/>
                  <a:pt x="1991989" y="1727847"/>
                </a:cubicBezTo>
                <a:cubicBezTo>
                  <a:pt x="1996169" y="1728090"/>
                  <a:pt x="1999216" y="1728204"/>
                  <a:pt x="2001105" y="1727680"/>
                </a:cubicBezTo>
                <a:cubicBezTo>
                  <a:pt x="2002998" y="1727156"/>
                  <a:pt x="2003926" y="1726317"/>
                  <a:pt x="2004742" y="1723585"/>
                </a:cubicBezTo>
                <a:cubicBezTo>
                  <a:pt x="2006370" y="1718115"/>
                  <a:pt x="2005966" y="1705522"/>
                  <a:pt x="2004897" y="1680592"/>
                </a:cubicBezTo>
                <a:cubicBezTo>
                  <a:pt x="2004307" y="1666892"/>
                  <a:pt x="2003556" y="1653640"/>
                  <a:pt x="2002831" y="1643334"/>
                </a:cubicBezTo>
                <a:cubicBezTo>
                  <a:pt x="2002468" y="1638182"/>
                  <a:pt x="2002109" y="1633766"/>
                  <a:pt x="2001777" y="1630406"/>
                </a:cubicBezTo>
                <a:cubicBezTo>
                  <a:pt x="2001449" y="1627050"/>
                  <a:pt x="2001105" y="1624636"/>
                  <a:pt x="2000929" y="1623961"/>
                </a:cubicBezTo>
                <a:cubicBezTo>
                  <a:pt x="2000695" y="1623075"/>
                  <a:pt x="2000528" y="1622526"/>
                  <a:pt x="2000251" y="1622138"/>
                </a:cubicBezTo>
                <a:cubicBezTo>
                  <a:pt x="1999973" y="1621753"/>
                  <a:pt x="1999541" y="1621365"/>
                  <a:pt x="1998370" y="1620936"/>
                </a:cubicBezTo>
                <a:cubicBezTo>
                  <a:pt x="1996033" y="1620081"/>
                  <a:pt x="1990982" y="1619372"/>
                  <a:pt x="1981077" y="1618930"/>
                </a:cubicBezTo>
                <a:cubicBezTo>
                  <a:pt x="1961266" y="1618044"/>
                  <a:pt x="1921904" y="1618040"/>
                  <a:pt x="1843226" y="1618040"/>
                </a:cubicBezTo>
                <a:cubicBezTo>
                  <a:pt x="1799372" y="1618040"/>
                  <a:pt x="1767583" y="1617908"/>
                  <a:pt x="1744609" y="1618040"/>
                </a:cubicBezTo>
                <a:close/>
                <a:moveTo>
                  <a:pt x="1000090" y="1727027"/>
                </a:moveTo>
                <a:cubicBezTo>
                  <a:pt x="1000352" y="1727036"/>
                  <a:pt x="1000611" y="1727084"/>
                  <a:pt x="1000853" y="1727182"/>
                </a:cubicBezTo>
                <a:cubicBezTo>
                  <a:pt x="1001828" y="1727570"/>
                  <a:pt x="1002333" y="1728298"/>
                  <a:pt x="1002800" y="1729115"/>
                </a:cubicBezTo>
                <a:cubicBezTo>
                  <a:pt x="1003737" y="1730749"/>
                  <a:pt x="1004497" y="1733125"/>
                  <a:pt x="1005443" y="1736386"/>
                </a:cubicBezTo>
                <a:cubicBezTo>
                  <a:pt x="1007121" y="1742162"/>
                  <a:pt x="1013926" y="1761809"/>
                  <a:pt x="1021834" y="1783976"/>
                </a:cubicBezTo>
                <a:cubicBezTo>
                  <a:pt x="1029740" y="1806143"/>
                  <a:pt x="1038778" y="1830941"/>
                  <a:pt x="1045023" y="1847351"/>
                </a:cubicBezTo>
                <a:cubicBezTo>
                  <a:pt x="1047557" y="1854001"/>
                  <a:pt x="1051083" y="1863714"/>
                  <a:pt x="1052664" y="1869124"/>
                </a:cubicBezTo>
                <a:cubicBezTo>
                  <a:pt x="1052878" y="1869859"/>
                  <a:pt x="1053049" y="1870483"/>
                  <a:pt x="1053168" y="1870998"/>
                </a:cubicBezTo>
                <a:cubicBezTo>
                  <a:pt x="1053288" y="1871512"/>
                  <a:pt x="1053377" y="1871849"/>
                  <a:pt x="1053377" y="1872357"/>
                </a:cubicBezTo>
                <a:cubicBezTo>
                  <a:pt x="1053377" y="1872909"/>
                  <a:pt x="1053099" y="1873354"/>
                  <a:pt x="1052872" y="1873591"/>
                </a:cubicBezTo>
                <a:cubicBezTo>
                  <a:pt x="1052645" y="1873827"/>
                  <a:pt x="1052440" y="1873944"/>
                  <a:pt x="1052257" y="1874042"/>
                </a:cubicBezTo>
                <a:cubicBezTo>
                  <a:pt x="1051885" y="1874234"/>
                  <a:pt x="1051547" y="1874335"/>
                  <a:pt x="1051134" y="1874442"/>
                </a:cubicBezTo>
                <a:cubicBezTo>
                  <a:pt x="1050314" y="1874654"/>
                  <a:pt x="1049244" y="1874830"/>
                  <a:pt x="1047888" y="1875001"/>
                </a:cubicBezTo>
                <a:cubicBezTo>
                  <a:pt x="1045175" y="1875341"/>
                  <a:pt x="1041333" y="1875641"/>
                  <a:pt x="1036595" y="1875897"/>
                </a:cubicBezTo>
                <a:cubicBezTo>
                  <a:pt x="1027118" y="1876401"/>
                  <a:pt x="1014087" y="1876714"/>
                  <a:pt x="999749" y="1876714"/>
                </a:cubicBezTo>
                <a:cubicBezTo>
                  <a:pt x="985424" y="1876714"/>
                  <a:pt x="972399" y="1876547"/>
                  <a:pt x="962942" y="1876278"/>
                </a:cubicBezTo>
                <a:cubicBezTo>
                  <a:pt x="958213" y="1876143"/>
                  <a:pt x="954381" y="1875982"/>
                  <a:pt x="951699" y="1875802"/>
                </a:cubicBezTo>
                <a:cubicBezTo>
                  <a:pt x="950358" y="1875714"/>
                  <a:pt x="949311" y="1875619"/>
                  <a:pt x="948545" y="1875512"/>
                </a:cubicBezTo>
                <a:cubicBezTo>
                  <a:pt x="948160" y="1875461"/>
                  <a:pt x="947857" y="1875414"/>
                  <a:pt x="947545" y="1875329"/>
                </a:cubicBezTo>
                <a:cubicBezTo>
                  <a:pt x="947390" y="1875285"/>
                  <a:pt x="947235" y="1875241"/>
                  <a:pt x="946996" y="1875108"/>
                </a:cubicBezTo>
                <a:cubicBezTo>
                  <a:pt x="946876" y="1875039"/>
                  <a:pt x="946727" y="1874957"/>
                  <a:pt x="946542" y="1874748"/>
                </a:cubicBezTo>
                <a:cubicBezTo>
                  <a:pt x="946355" y="1874543"/>
                  <a:pt x="946122" y="1874136"/>
                  <a:pt x="946122" y="1873654"/>
                </a:cubicBezTo>
                <a:cubicBezTo>
                  <a:pt x="946122" y="1873288"/>
                  <a:pt x="946160" y="1873269"/>
                  <a:pt x="946185" y="1873158"/>
                </a:cubicBezTo>
                <a:cubicBezTo>
                  <a:pt x="946216" y="1873048"/>
                  <a:pt x="946242" y="1872938"/>
                  <a:pt x="946276" y="1872808"/>
                </a:cubicBezTo>
                <a:cubicBezTo>
                  <a:pt x="946349" y="1872550"/>
                  <a:pt x="946444" y="1872222"/>
                  <a:pt x="946573" y="1871811"/>
                </a:cubicBezTo>
                <a:cubicBezTo>
                  <a:pt x="946829" y="1870988"/>
                  <a:pt x="947201" y="1869846"/>
                  <a:pt x="947677" y="1868408"/>
                </a:cubicBezTo>
                <a:cubicBezTo>
                  <a:pt x="948627" y="1865534"/>
                  <a:pt x="950002" y="1861483"/>
                  <a:pt x="951693" y="1856550"/>
                </a:cubicBezTo>
                <a:cubicBezTo>
                  <a:pt x="955078" y="1846679"/>
                  <a:pt x="959743" y="1833272"/>
                  <a:pt x="964879" y="1818714"/>
                </a:cubicBezTo>
                <a:cubicBezTo>
                  <a:pt x="975144" y="1789604"/>
                  <a:pt x="986292" y="1757582"/>
                  <a:pt x="989636" y="1747614"/>
                </a:cubicBezTo>
                <a:cubicBezTo>
                  <a:pt x="991570" y="1741844"/>
                  <a:pt x="993103" y="1737428"/>
                  <a:pt x="994396" y="1734216"/>
                </a:cubicBezTo>
                <a:cubicBezTo>
                  <a:pt x="995693" y="1731005"/>
                  <a:pt x="996585" y="1729024"/>
                  <a:pt x="997976" y="1727797"/>
                </a:cubicBezTo>
                <a:cubicBezTo>
                  <a:pt x="998500" y="1727336"/>
                  <a:pt x="999308" y="1727002"/>
                  <a:pt x="1000090" y="1727027"/>
                </a:cubicBezTo>
                <a:close/>
              </a:path>
            </a:pathLst>
          </a:custGeom>
          <a:solidFill>
            <a:schemeClr val="tx1"/>
          </a:solidFill>
          <a:ln w="12700" cap="flat">
            <a:solidFill>
              <a:schemeClr val="bg1"/>
            </a:solidFill>
            <a:prstDash val="solid"/>
            <a:miter/>
          </a:ln>
          <a:effectLst>
            <a:outerShdw blurRad="127000" sx="103000" sy="103000" algn="ctr" rotWithShape="0">
              <a:schemeClr val="bg1">
                <a:alpha val="60000"/>
              </a:schemeClr>
            </a:outerShdw>
          </a:effectLst>
        </p:spPr>
        <p:txBody>
          <a:bodyPr/>
          <a:lstStyle/>
          <a:p>
            <a:endParaRPr lang="nl-NL">
              <a:ln>
                <a:solidFill>
                  <a:schemeClr val="accent5">
                    <a:lumMod val="50000"/>
                  </a:schemeClr>
                </a:solidFill>
              </a:ln>
            </a:endParaRPr>
          </a:p>
        </p:txBody>
      </p:sp>
      <p:grpSp>
        <p:nvGrpSpPr>
          <p:cNvPr id="59" name="Groep 58">
            <a:extLst>
              <a:ext uri="{FF2B5EF4-FFF2-40B4-BE49-F238E27FC236}">
                <a16:creationId xmlns:a16="http://schemas.microsoft.com/office/drawing/2014/main" id="{9F26CA63-4344-254F-BB2D-3F215780EA8F}"/>
              </a:ext>
            </a:extLst>
          </p:cNvPr>
          <p:cNvGrpSpPr/>
          <p:nvPr/>
        </p:nvGrpSpPr>
        <p:grpSpPr>
          <a:xfrm rot="-3600000">
            <a:off x="-11904000" y="-33879667"/>
            <a:ext cx="36000000" cy="36000000"/>
            <a:chOff x="-11904000" y="-34011000"/>
            <a:chExt cx="36000000" cy="36000000"/>
          </a:xfrm>
        </p:grpSpPr>
        <p:sp>
          <p:nvSpPr>
            <p:cNvPr id="37" name="Ovaal 36">
              <a:extLst>
                <a:ext uri="{FF2B5EF4-FFF2-40B4-BE49-F238E27FC236}">
                  <a16:creationId xmlns:a16="http://schemas.microsoft.com/office/drawing/2014/main" id="{B4C4CE07-B808-EB00-1861-BFF728FC2744}"/>
                </a:ext>
              </a:extLst>
            </p:cNvPr>
            <p:cNvSpPr/>
            <p:nvPr/>
          </p:nvSpPr>
          <p:spPr>
            <a:xfrm rot="3600000">
              <a:off x="-11904000" y="-34011000"/>
              <a:ext cx="36000000" cy="36000000"/>
            </a:xfrm>
            <a:prstGeom prst="ellipse">
              <a:avLst/>
            </a:prstGeom>
            <a:solidFill>
              <a:schemeClr val="accent1">
                <a:alpha val="40000"/>
              </a:schemeClr>
            </a:solidFill>
            <a:ln>
              <a:solidFill>
                <a:schemeClr val="bg1"/>
              </a:solidFill>
            </a:ln>
            <a:effectLst>
              <a:outerShdw blurRad="254000" sx="101000" sy="101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pic>
          <p:nvPicPr>
            <p:cNvPr id="16" name="Graphic 15" descr="Verward persoon met effen opvulling">
              <a:extLst>
                <a:ext uri="{FF2B5EF4-FFF2-40B4-BE49-F238E27FC236}">
                  <a16:creationId xmlns:a16="http://schemas.microsoft.com/office/drawing/2014/main" id="{3DAA6F4F-F206-BBE5-377D-E7D154B3898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3600000">
              <a:off x="-9299704" y="-8257978"/>
              <a:ext cx="1440000" cy="1440000"/>
            </a:xfrm>
            <a:prstGeom prst="rect">
              <a:avLst/>
            </a:prstGeom>
            <a:effectLst>
              <a:outerShdw blurRad="127000" sx="103000" sy="103000" algn="ctr" rotWithShape="0">
                <a:schemeClr val="bg1">
                  <a:alpha val="60000"/>
                </a:schemeClr>
              </a:outerShdw>
            </a:effectLst>
          </p:spPr>
        </p:pic>
        <p:pic>
          <p:nvPicPr>
            <p:cNvPr id="53" name="Graphic 52" descr="Hersenen met effen opvulling">
              <a:extLst>
                <a:ext uri="{FF2B5EF4-FFF2-40B4-BE49-F238E27FC236}">
                  <a16:creationId xmlns:a16="http://schemas.microsoft.com/office/drawing/2014/main" id="{204BF1D5-8B7F-9A9C-940E-E41ED5A697F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3000000">
              <a:off x="-7605422" y="-5838294"/>
              <a:ext cx="1440000" cy="1440000"/>
            </a:xfrm>
            <a:prstGeom prst="rect">
              <a:avLst/>
            </a:prstGeom>
            <a:effectLst>
              <a:outerShdw blurRad="127000" sx="103000" sy="103000" algn="ctr" rotWithShape="0">
                <a:schemeClr val="bg1">
                  <a:alpha val="60000"/>
                </a:schemeClr>
              </a:outerShdw>
            </a:effectLst>
          </p:spPr>
        </p:pic>
        <p:pic>
          <p:nvPicPr>
            <p:cNvPr id="32" name="Graphic 31" descr="Kaart met speld met effen opvulling">
              <a:extLst>
                <a:ext uri="{FF2B5EF4-FFF2-40B4-BE49-F238E27FC236}">
                  <a16:creationId xmlns:a16="http://schemas.microsoft.com/office/drawing/2014/main" id="{42EF1F81-E347-9F1D-014A-5FA0EC8D1ED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400000">
              <a:off x="-5516706" y="-3749578"/>
              <a:ext cx="1440000" cy="1440000"/>
            </a:xfrm>
            <a:prstGeom prst="rect">
              <a:avLst/>
            </a:prstGeom>
            <a:effectLst>
              <a:outerShdw blurRad="127000" sx="103000" sy="103000" algn="ctr" rotWithShape="0">
                <a:schemeClr val="bg1">
                  <a:alpha val="60000"/>
                </a:schemeClr>
              </a:outerShdw>
            </a:effectLst>
          </p:spPr>
        </p:pic>
        <p:pic>
          <p:nvPicPr>
            <p:cNvPr id="11" name="Graphic 10" descr="Dobbelsteen met effen opvulling">
              <a:extLst>
                <a:ext uri="{FF2B5EF4-FFF2-40B4-BE49-F238E27FC236}">
                  <a16:creationId xmlns:a16="http://schemas.microsoft.com/office/drawing/2014/main" id="{63F06F59-4B2B-8627-BD5C-941A34BC97E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1800000">
              <a:off x="-3097021" y="-2055296"/>
              <a:ext cx="1440000" cy="1440000"/>
            </a:xfrm>
            <a:prstGeom prst="rect">
              <a:avLst/>
            </a:prstGeom>
            <a:effectLst>
              <a:outerShdw blurRad="127000" sx="103000" sy="103000" algn="ctr" rotWithShape="0">
                <a:schemeClr val="bg1">
                  <a:alpha val="60000"/>
                </a:schemeClr>
              </a:outerShdw>
            </a:effectLst>
          </p:spPr>
        </p:pic>
        <p:pic>
          <p:nvPicPr>
            <p:cNvPr id="21" name="Graphic 20" descr="Muzieknoten met effen opvulling">
              <a:extLst>
                <a:ext uri="{FF2B5EF4-FFF2-40B4-BE49-F238E27FC236}">
                  <a16:creationId xmlns:a16="http://schemas.microsoft.com/office/drawing/2014/main" id="{08B38C15-FEC1-AF9F-04DF-FC6C111E7CB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rot="1200000">
              <a:off x="-418240" y="-811458"/>
              <a:ext cx="1440000" cy="1440000"/>
            </a:xfrm>
            <a:prstGeom prst="rect">
              <a:avLst/>
            </a:prstGeom>
            <a:effectLst>
              <a:outerShdw blurRad="127000" sx="103000" sy="103000" algn="ctr" rotWithShape="0">
                <a:schemeClr val="bg1">
                  <a:alpha val="60000"/>
                </a:schemeClr>
              </a:outerShdw>
            </a:effectLst>
          </p:spPr>
        </p:pic>
        <p:pic>
          <p:nvPicPr>
            <p:cNvPr id="18" name="Graphic 17" descr="Microfoon met effen opvulling">
              <a:extLst>
                <a:ext uri="{FF2B5EF4-FFF2-40B4-BE49-F238E27FC236}">
                  <a16:creationId xmlns:a16="http://schemas.microsoft.com/office/drawing/2014/main" id="{246771E2-BC42-7072-2A08-B735850B57E4}"/>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rot="600000">
              <a:off x="2434187" y="-47152"/>
              <a:ext cx="1440000" cy="1440000"/>
            </a:xfrm>
            <a:prstGeom prst="rect">
              <a:avLst/>
            </a:prstGeom>
            <a:effectLst>
              <a:outerShdw blurRad="127000" sx="103000" sy="103000" algn="ctr" rotWithShape="0">
                <a:schemeClr val="bg1">
                  <a:alpha val="60000"/>
                </a:schemeClr>
              </a:outerShdw>
            </a:effectLst>
          </p:spPr>
        </p:pic>
        <p:pic>
          <p:nvPicPr>
            <p:cNvPr id="28" name="Graphic 27" descr="Vraagteken met effen opvulling">
              <a:extLst>
                <a:ext uri="{FF2B5EF4-FFF2-40B4-BE49-F238E27FC236}">
                  <a16:creationId xmlns:a16="http://schemas.microsoft.com/office/drawing/2014/main" id="{8E7B98E1-6179-ED24-9F5D-8AD84A68517B}"/>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5376000" y="215043"/>
              <a:ext cx="1440000" cy="1440000"/>
            </a:xfrm>
            <a:prstGeom prst="rect">
              <a:avLst/>
            </a:prstGeom>
            <a:effectLst>
              <a:outerShdw blurRad="127000" sx="103000" sy="103000" algn="ctr" rotWithShape="0">
                <a:schemeClr val="bg1">
                  <a:alpha val="60000"/>
                </a:schemeClr>
              </a:outerShdw>
            </a:effectLst>
          </p:spPr>
        </p:pic>
      </p:grpSp>
      <p:sp>
        <p:nvSpPr>
          <p:cNvPr id="109" name="Tekstvak 108">
            <a:extLst>
              <a:ext uri="{FF2B5EF4-FFF2-40B4-BE49-F238E27FC236}">
                <a16:creationId xmlns:a16="http://schemas.microsoft.com/office/drawing/2014/main" id="{18AB34E9-6E43-8B55-F8CC-CB48924DBDAC}"/>
              </a:ext>
            </a:extLst>
          </p:cNvPr>
          <p:cNvSpPr txBox="1">
            <a:spLocks/>
          </p:cNvSpPr>
          <p:nvPr/>
        </p:nvSpPr>
        <p:spPr>
          <a:xfrm>
            <a:off x="4328454" y="5836014"/>
            <a:ext cx="3535090" cy="830997"/>
          </a:xfrm>
          <a:prstGeom prst="roundRect">
            <a:avLst>
              <a:gd name="adj" fmla="val 0"/>
            </a:avLst>
          </a:prstGeom>
          <a:noFill/>
        </p:spPr>
        <p:txBody>
          <a:bodyPr wrap="square" rtlCol="0">
            <a:spAutoFit/>
          </a:bodyPr>
          <a:lstStyle/>
          <a:p>
            <a:pPr algn="ctr"/>
            <a:r>
              <a:rPr lang="nl-NL" sz="2400" dirty="0">
                <a:ln w="2540">
                  <a:solidFill>
                    <a:schemeClr val="tx1"/>
                  </a:solidFill>
                </a:ln>
                <a:solidFill>
                  <a:schemeClr val="bg1"/>
                </a:solidFill>
                <a:effectLst>
                  <a:outerShdw blurRad="50800" dist="38100" dir="2700000" algn="tl" rotWithShape="0">
                    <a:prstClr val="black">
                      <a:alpha val="40000"/>
                    </a:prstClr>
                  </a:outerShdw>
                </a:effectLst>
              </a:rPr>
              <a:t>Klik op de </a:t>
            </a:r>
            <a:r>
              <a:rPr lang="nl-NL" sz="2400" dirty="0" err="1">
                <a:ln w="2540">
                  <a:solidFill>
                    <a:schemeClr val="tx1"/>
                  </a:solidFill>
                </a:ln>
                <a:solidFill>
                  <a:schemeClr val="bg1"/>
                </a:solidFill>
                <a:effectLst>
                  <a:outerShdw blurRad="50800" dist="38100" dir="2700000" algn="tl" rotWithShape="0">
                    <a:prstClr val="black">
                      <a:alpha val="40000"/>
                    </a:prstClr>
                  </a:outerShdw>
                </a:effectLst>
              </a:rPr>
              <a:t>spatie-balk</a:t>
            </a:r>
            <a:r>
              <a:rPr lang="nl-NL" sz="2400" dirty="0">
                <a:ln w="2540">
                  <a:solidFill>
                    <a:schemeClr val="tx1"/>
                  </a:solidFill>
                </a:ln>
                <a:solidFill>
                  <a:schemeClr val="bg1"/>
                </a:solidFill>
                <a:effectLst>
                  <a:outerShdw blurRad="50800" dist="38100" dir="2700000" algn="tl" rotWithShape="0">
                    <a:prstClr val="black">
                      <a:alpha val="40000"/>
                    </a:prstClr>
                  </a:outerShdw>
                </a:effectLst>
              </a:rPr>
              <a:t> voor de volgende vraag</a:t>
            </a:r>
          </a:p>
        </p:txBody>
      </p:sp>
      <p:sp>
        <p:nvSpPr>
          <p:cNvPr id="110" name="Tekstvak 109">
            <a:extLst>
              <a:ext uri="{FF2B5EF4-FFF2-40B4-BE49-F238E27FC236}">
                <a16:creationId xmlns:a16="http://schemas.microsoft.com/office/drawing/2014/main" id="{CE23A297-35F0-1D89-0FB0-64A1217A84D0}"/>
              </a:ext>
            </a:extLst>
          </p:cNvPr>
          <p:cNvSpPr txBox="1">
            <a:spLocks/>
          </p:cNvSpPr>
          <p:nvPr/>
        </p:nvSpPr>
        <p:spPr>
          <a:xfrm>
            <a:off x="4414918" y="5772535"/>
            <a:ext cx="3362161" cy="919401"/>
          </a:xfrm>
          <a:prstGeom prst="roundRect">
            <a:avLst/>
          </a:prstGeom>
          <a:noFill/>
        </p:spPr>
        <p:txBody>
          <a:bodyPr wrap="square" rtlCol="0">
            <a:spAutoFit/>
          </a:bodyPr>
          <a:lstStyle/>
          <a:p>
            <a:pPr algn="ctr"/>
            <a:r>
              <a:rPr lang="nl-NL" sz="2400" dirty="0">
                <a:ln w="2540">
                  <a:solidFill>
                    <a:schemeClr val="tx1"/>
                  </a:solidFill>
                </a:ln>
                <a:solidFill>
                  <a:schemeClr val="bg1"/>
                </a:solidFill>
                <a:effectLst>
                  <a:outerShdw blurRad="50800" dist="38100" dir="2700000" algn="tl" rotWithShape="0">
                    <a:prstClr val="black">
                      <a:alpha val="40000"/>
                    </a:prstClr>
                  </a:outerShdw>
                </a:effectLst>
              </a:rPr>
              <a:t>Klik op de spatiebalk voor het antwoord</a:t>
            </a:r>
          </a:p>
        </p:txBody>
      </p:sp>
      <p:pic>
        <p:nvPicPr>
          <p:cNvPr id="4" name="Afbeelding 3">
            <a:extLst>
              <a:ext uri="{FF2B5EF4-FFF2-40B4-BE49-F238E27FC236}">
                <a16:creationId xmlns:a16="http://schemas.microsoft.com/office/drawing/2014/main" id="{7AEB5219-0104-3889-B3F5-64B6EEF6717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90596" y="4223657"/>
            <a:ext cx="3680858" cy="2452372"/>
          </a:xfrm>
          <a:prstGeom prst="rect">
            <a:avLst/>
          </a:prstGeom>
          <a:ln w="63500">
            <a:solidFill>
              <a:schemeClr val="bg1"/>
            </a:solidFill>
          </a:ln>
        </p:spPr>
      </p:pic>
    </p:spTree>
    <p:extLst>
      <p:ext uri="{BB962C8B-B14F-4D97-AF65-F5344CB8AC3E}">
        <p14:creationId xmlns:p14="http://schemas.microsoft.com/office/powerpoint/2010/main" val="36037994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additive="base">
                                        <p:cTn id="7" dur="1000" fill="hold"/>
                                        <p:tgtEl>
                                          <p:spTgt spid="97"/>
                                        </p:tgtEl>
                                        <p:attrNameLst>
                                          <p:attrName>ppt_x</p:attrName>
                                        </p:attrNameLst>
                                      </p:cBhvr>
                                      <p:tavLst>
                                        <p:tav tm="0">
                                          <p:val>
                                            <p:strVal val="#ppt_x"/>
                                          </p:val>
                                        </p:tav>
                                        <p:tav tm="100000">
                                          <p:val>
                                            <p:strVal val="#ppt_x"/>
                                          </p:val>
                                        </p:tav>
                                      </p:tavLst>
                                    </p:anim>
                                    <p:anim calcmode="lin" valueType="num">
                                      <p:cBhvr additive="base">
                                        <p:cTn id="8" dur="1000" fill="hold"/>
                                        <p:tgtEl>
                                          <p:spTgt spid="97"/>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8" decel="10000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0-#ppt_w/2"/>
                                          </p:val>
                                        </p:tav>
                                        <p:tav tm="100000">
                                          <p:val>
                                            <p:strVal val="#ppt_x"/>
                                          </p:val>
                                        </p:tav>
                                      </p:tavLst>
                                    </p:anim>
                                    <p:anim calcmode="lin" valueType="num">
                                      <p:cBhvr additive="base">
                                        <p:cTn id="13" dur="10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5000"/>
                                  </p:stCondLst>
                                  <p:childTnLst>
                                    <p:set>
                                      <p:cBhvr>
                                        <p:cTn id="16" dur="1" fill="hold">
                                          <p:stCondLst>
                                            <p:cond delay="0"/>
                                          </p:stCondLst>
                                        </p:cTn>
                                        <p:tgtEl>
                                          <p:spTgt spid="110"/>
                                        </p:tgtEl>
                                        <p:attrNameLst>
                                          <p:attrName>style.visibility</p:attrName>
                                        </p:attrNameLst>
                                      </p:cBhvr>
                                      <p:to>
                                        <p:strVal val="visible"/>
                                      </p:to>
                                    </p:set>
                                    <p:animEffect transition="in" filter="fade">
                                      <p:cBhvr>
                                        <p:cTn id="17" dur="500"/>
                                        <p:tgtEl>
                                          <p:spTgt spid="110"/>
                                        </p:tgtEl>
                                      </p:cBhvr>
                                    </p:animEffect>
                                  </p:childTnLst>
                                </p:cTn>
                              </p:par>
                              <p:par>
                                <p:cTn id="18" presetID="26" presetClass="emph" presetSubtype="0" repeatCount="indefinite" fill="hold" grpId="1" nodeType="withEffect">
                                  <p:stCondLst>
                                    <p:cond delay="0"/>
                                  </p:stCondLst>
                                  <p:childTnLst>
                                    <p:animEffect transition="out" filter="fade">
                                      <p:cBhvr>
                                        <p:cTn id="19" dur="1500" tmFilter="0, 0; .2, .5; .8, .5; 1, 0"/>
                                        <p:tgtEl>
                                          <p:spTgt spid="110"/>
                                        </p:tgtEl>
                                      </p:cBhvr>
                                    </p:animEffect>
                                    <p:animScale>
                                      <p:cBhvr>
                                        <p:cTn id="20" dur="750" autoRev="1" fill="hold"/>
                                        <p:tgtEl>
                                          <p:spTgt spid="110"/>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2" nodeType="clickEffect">
                                  <p:stCondLst>
                                    <p:cond delay="0"/>
                                  </p:stCondLst>
                                  <p:childTnLst>
                                    <p:animEffect transition="out" filter="fade">
                                      <p:cBhvr>
                                        <p:cTn id="24" dur="500"/>
                                        <p:tgtEl>
                                          <p:spTgt spid="110"/>
                                        </p:tgtEl>
                                      </p:cBhvr>
                                    </p:animEffect>
                                    <p:set>
                                      <p:cBhvr>
                                        <p:cTn id="25" dur="1" fill="hold">
                                          <p:stCondLst>
                                            <p:cond delay="499"/>
                                          </p:stCondLst>
                                        </p:cTn>
                                        <p:tgtEl>
                                          <p:spTgt spid="110"/>
                                        </p:tgtEl>
                                        <p:attrNameLst>
                                          <p:attrName>style.visibility</p:attrName>
                                        </p:attrNameLst>
                                      </p:cBhvr>
                                      <p:to>
                                        <p:strVal val="hidden"/>
                                      </p:to>
                                    </p:set>
                                  </p:childTnLst>
                                </p:cTn>
                              </p:par>
                              <p:par>
                                <p:cTn id="26" presetID="2" presetClass="entr" presetSubtype="2" decel="100000" fill="hold" nodeType="withEffect">
                                  <p:stCondLst>
                                    <p:cond delay="0"/>
                                  </p:stCondLst>
                                  <p:childTnLst>
                                    <p:set>
                                      <p:cBhvr>
                                        <p:cTn id="27" dur="1" fill="hold">
                                          <p:stCondLst>
                                            <p:cond delay="0"/>
                                          </p:stCondLst>
                                        </p:cTn>
                                        <p:tgtEl>
                                          <p:spTgt spid="105"/>
                                        </p:tgtEl>
                                        <p:attrNameLst>
                                          <p:attrName>style.visibility</p:attrName>
                                        </p:attrNameLst>
                                      </p:cBhvr>
                                      <p:to>
                                        <p:strVal val="visible"/>
                                      </p:to>
                                    </p:set>
                                    <p:anim calcmode="lin" valueType="num">
                                      <p:cBhvr additive="base">
                                        <p:cTn id="28" dur="1000" fill="hold"/>
                                        <p:tgtEl>
                                          <p:spTgt spid="105"/>
                                        </p:tgtEl>
                                        <p:attrNameLst>
                                          <p:attrName>ppt_x</p:attrName>
                                        </p:attrNameLst>
                                      </p:cBhvr>
                                      <p:tavLst>
                                        <p:tav tm="0">
                                          <p:val>
                                            <p:strVal val="1+#ppt_w/2"/>
                                          </p:val>
                                        </p:tav>
                                        <p:tav tm="100000">
                                          <p:val>
                                            <p:strVal val="#ppt_x"/>
                                          </p:val>
                                        </p:tav>
                                      </p:tavLst>
                                    </p:anim>
                                    <p:anim calcmode="lin" valueType="num">
                                      <p:cBhvr additive="base">
                                        <p:cTn id="29" dur="1000" fill="hold"/>
                                        <p:tgtEl>
                                          <p:spTgt spid="105"/>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2500"/>
                                  </p:stCondLst>
                                  <p:childTnLst>
                                    <p:set>
                                      <p:cBhvr>
                                        <p:cTn id="31" dur="1" fill="hold">
                                          <p:stCondLst>
                                            <p:cond delay="0"/>
                                          </p:stCondLst>
                                        </p:cTn>
                                        <p:tgtEl>
                                          <p:spTgt spid="109"/>
                                        </p:tgtEl>
                                        <p:attrNameLst>
                                          <p:attrName>style.visibility</p:attrName>
                                        </p:attrNameLst>
                                      </p:cBhvr>
                                      <p:to>
                                        <p:strVal val="visible"/>
                                      </p:to>
                                    </p:set>
                                    <p:animEffect transition="in" filter="fade">
                                      <p:cBhvr>
                                        <p:cTn id="32" dur="500"/>
                                        <p:tgtEl>
                                          <p:spTgt spid="109"/>
                                        </p:tgtEl>
                                      </p:cBhvr>
                                    </p:animEffect>
                                  </p:childTnLst>
                                </p:cTn>
                              </p:par>
                              <p:par>
                                <p:cTn id="33" presetID="26" presetClass="emph" presetSubtype="0" repeatCount="indefinite" fill="hold" grpId="1" nodeType="withEffect">
                                  <p:stCondLst>
                                    <p:cond delay="0"/>
                                  </p:stCondLst>
                                  <p:childTnLst>
                                    <p:animEffect transition="out" filter="fade">
                                      <p:cBhvr>
                                        <p:cTn id="34" dur="1500" tmFilter="0, 0; .2, .5; .8, .5; 1, 0"/>
                                        <p:tgtEl>
                                          <p:spTgt spid="109"/>
                                        </p:tgtEl>
                                      </p:cBhvr>
                                    </p:animEffect>
                                    <p:animScale>
                                      <p:cBhvr>
                                        <p:cTn id="35" dur="750" autoRev="1" fill="hold"/>
                                        <p:tgtEl>
                                          <p:spTgt spid="10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P spid="109" grpId="1"/>
      <p:bldP spid="110" grpId="0"/>
      <p:bldP spid="110" grpId="1"/>
      <p:bldP spid="110"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8970C-99AF-799F-74B9-627AFB72D53A}"/>
            </a:ext>
          </a:extLst>
        </p:cNvPr>
        <p:cNvGrpSpPr/>
        <p:nvPr/>
      </p:nvGrpSpPr>
      <p:grpSpPr>
        <a:xfrm>
          <a:off x="0" y="0"/>
          <a:ext cx="0" cy="0"/>
          <a:chOff x="0" y="0"/>
          <a:chExt cx="0" cy="0"/>
        </a:xfrm>
      </p:grpSpPr>
      <p:grpSp>
        <p:nvGrpSpPr>
          <p:cNvPr id="105" name="Groep 104">
            <a:extLst>
              <a:ext uri="{FF2B5EF4-FFF2-40B4-BE49-F238E27FC236}">
                <a16:creationId xmlns:a16="http://schemas.microsoft.com/office/drawing/2014/main" id="{9791FE50-652B-EEF0-59F6-B9FD74238116}"/>
              </a:ext>
            </a:extLst>
          </p:cNvPr>
          <p:cNvGrpSpPr/>
          <p:nvPr/>
        </p:nvGrpSpPr>
        <p:grpSpPr>
          <a:xfrm>
            <a:off x="7872788" y="3936999"/>
            <a:ext cx="4319210" cy="2921001"/>
            <a:chOff x="7872788" y="3936999"/>
            <a:chExt cx="4319210" cy="2921001"/>
          </a:xfrm>
        </p:grpSpPr>
        <p:sp>
          <p:nvSpPr>
            <p:cNvPr id="100" name="Rechthoek 99">
              <a:extLst>
                <a:ext uri="{FF2B5EF4-FFF2-40B4-BE49-F238E27FC236}">
                  <a16:creationId xmlns:a16="http://schemas.microsoft.com/office/drawing/2014/main" id="{132EE1E5-C956-2595-5494-B7B093C5D9ED}"/>
                </a:ext>
              </a:extLst>
            </p:cNvPr>
            <p:cNvSpPr/>
            <p:nvPr/>
          </p:nvSpPr>
          <p:spPr>
            <a:xfrm>
              <a:off x="7872788" y="3936999"/>
              <a:ext cx="4319210" cy="2921001"/>
            </a:xfrm>
            <a:prstGeom prst="rect">
              <a:avLst/>
            </a:prstGeom>
            <a:solidFill>
              <a:schemeClr val="accent1">
                <a:lumMod val="7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03" name="Tekstvak 102">
              <a:extLst>
                <a:ext uri="{FF2B5EF4-FFF2-40B4-BE49-F238E27FC236}">
                  <a16:creationId xmlns:a16="http://schemas.microsoft.com/office/drawing/2014/main" id="{8D76B12E-C457-E96C-21D4-3BEF58ED710B}"/>
                </a:ext>
              </a:extLst>
            </p:cNvPr>
            <p:cNvSpPr txBox="1">
              <a:spLocks/>
            </p:cNvSpPr>
            <p:nvPr/>
          </p:nvSpPr>
          <p:spPr>
            <a:xfrm>
              <a:off x="7992760" y="4018873"/>
              <a:ext cx="4075978" cy="2648138"/>
            </a:xfrm>
            <a:prstGeom prst="rect">
              <a:avLst/>
            </a:prstGeom>
            <a:noFill/>
          </p:spPr>
          <p:txBody>
            <a:bodyPr wrap="square" rtlCol="0">
              <a:noAutofit/>
            </a:bodyPr>
            <a:lstStyle/>
            <a:p>
              <a:pPr algn="ctr"/>
              <a:r>
                <a:rPr lang="nl-NL" sz="2800" b="1" dirty="0">
                  <a:solidFill>
                    <a:schemeClr val="bg1"/>
                  </a:solidFill>
                  <a:effectLst>
                    <a:outerShdw blurRad="50800" dist="38100" dir="2700000" algn="tl" rotWithShape="0">
                      <a:prstClr val="black">
                        <a:alpha val="40000"/>
                      </a:prstClr>
                    </a:outerShdw>
                  </a:effectLst>
                </a:rPr>
                <a:t>Antwoord</a:t>
              </a:r>
            </a:p>
            <a:p>
              <a:pPr algn="ctr"/>
              <a:r>
                <a:rPr lang="nl-NL" sz="2400" dirty="0" err="1">
                  <a:solidFill>
                    <a:schemeClr val="bg1"/>
                  </a:solidFill>
                  <a:effectLst>
                    <a:outerShdw blurRad="50800" dist="38100" dir="2700000" algn="tl" rotWithShape="0">
                      <a:prstClr val="black">
                        <a:alpha val="40000"/>
                      </a:prstClr>
                    </a:outerShdw>
                  </a:effectLst>
                </a:rPr>
                <a:t>Sagrada</a:t>
              </a:r>
              <a:r>
                <a:rPr lang="nl-NL" sz="2400" dirty="0">
                  <a:solidFill>
                    <a:schemeClr val="bg1"/>
                  </a:solidFill>
                  <a:effectLst>
                    <a:outerShdw blurRad="50800" dist="38100" dir="2700000" algn="tl" rotWithShape="0">
                      <a:prstClr val="black">
                        <a:alpha val="40000"/>
                      </a:prstClr>
                    </a:outerShdw>
                  </a:effectLst>
                </a:rPr>
                <a:t> </a:t>
              </a:r>
              <a:r>
                <a:rPr lang="nl-NL" sz="2400" dirty="0" err="1">
                  <a:solidFill>
                    <a:schemeClr val="bg1"/>
                  </a:solidFill>
                  <a:effectLst>
                    <a:outerShdw blurRad="50800" dist="38100" dir="2700000" algn="tl" rotWithShape="0">
                      <a:prstClr val="black">
                        <a:alpha val="40000"/>
                      </a:prstClr>
                    </a:outerShdw>
                  </a:effectLst>
                </a:rPr>
                <a:t>Familia</a:t>
              </a:r>
              <a:r>
                <a:rPr lang="nl-NL" sz="2400" dirty="0">
                  <a:solidFill>
                    <a:schemeClr val="bg1"/>
                  </a:solidFill>
                  <a:effectLst>
                    <a:outerShdw blurRad="50800" dist="38100" dir="2700000" algn="tl" rotWithShape="0">
                      <a:prstClr val="black">
                        <a:alpha val="40000"/>
                      </a:prstClr>
                    </a:outerShdw>
                  </a:effectLst>
                </a:rPr>
                <a:t> - Barcelona</a:t>
              </a:r>
              <a:endParaRPr lang="nl-NL" sz="2800" dirty="0">
                <a:solidFill>
                  <a:schemeClr val="bg1"/>
                </a:solidFill>
                <a:effectLst>
                  <a:outerShdw blurRad="50800" dist="38100" dir="2700000" algn="tl" rotWithShape="0">
                    <a:prstClr val="black">
                      <a:alpha val="40000"/>
                    </a:prstClr>
                  </a:outerShdw>
                </a:effectLst>
              </a:endParaRPr>
            </a:p>
          </p:txBody>
        </p:sp>
        <p:sp>
          <p:nvSpPr>
            <p:cNvPr id="104" name="Tekstvak 103">
              <a:extLst>
                <a:ext uri="{FF2B5EF4-FFF2-40B4-BE49-F238E27FC236}">
                  <a16:creationId xmlns:a16="http://schemas.microsoft.com/office/drawing/2014/main" id="{64AA9249-23EB-A1C5-C36D-2859BB3BA6EF}"/>
                </a:ext>
              </a:extLst>
            </p:cNvPr>
            <p:cNvSpPr txBox="1">
              <a:spLocks/>
            </p:cNvSpPr>
            <p:nvPr/>
          </p:nvSpPr>
          <p:spPr>
            <a:xfrm>
              <a:off x="7929796" y="6180947"/>
              <a:ext cx="4205194" cy="626259"/>
            </a:xfrm>
            <a:prstGeom prst="rect">
              <a:avLst/>
            </a:prstGeom>
            <a:noFill/>
          </p:spPr>
          <p:txBody>
            <a:bodyPr wrap="none" numCol="1" rtlCol="0" anchor="b">
              <a:noAutofit/>
            </a:bodyPr>
            <a:lstStyle/>
            <a:p>
              <a:r>
                <a:rPr lang="nl-NL" sz="1600" dirty="0">
                  <a:solidFill>
                    <a:schemeClr val="bg1"/>
                  </a:solidFill>
                  <a:effectLst>
                    <a:outerShdw blurRad="50800" dist="38100" dir="2700000" algn="tl" rotWithShape="0">
                      <a:prstClr val="black">
                        <a:alpha val="40000"/>
                      </a:prstClr>
                    </a:outerShdw>
                  </a:effectLst>
                </a:rPr>
                <a:t>Bij een goed antwoord:</a:t>
              </a:r>
            </a:p>
            <a:p>
              <a:pPr marL="285750" indent="-285750">
                <a:buFontTx/>
                <a:buChar char="-"/>
              </a:pPr>
              <a:r>
                <a:rPr lang="nl-NL" sz="1600" dirty="0">
                  <a:solidFill>
                    <a:schemeClr val="bg1"/>
                  </a:solidFill>
                  <a:effectLst>
                    <a:outerShdw blurRad="50800" dist="38100" dir="2700000" algn="tl" rotWithShape="0">
                      <a:prstClr val="black">
                        <a:alpha val="40000"/>
                      </a:prstClr>
                    </a:outerShdw>
                  </a:effectLst>
                </a:rPr>
                <a:t>1 punt </a:t>
              </a:r>
            </a:p>
            <a:p>
              <a:pPr marL="285750" indent="-285750">
                <a:buFontTx/>
                <a:buChar char="-"/>
              </a:pPr>
              <a:r>
                <a:rPr lang="nl-NL" sz="1600" dirty="0">
                  <a:solidFill>
                    <a:schemeClr val="bg1"/>
                  </a:solidFill>
                  <a:effectLst>
                    <a:outerShdw blurRad="50800" dist="38100" dir="2700000" algn="tl" rotWithShape="0">
                      <a:prstClr val="black">
                        <a:alpha val="40000"/>
                      </a:prstClr>
                    </a:outerShdw>
                  </a:effectLst>
                </a:rPr>
                <a:t>3 slokken uitdelen</a:t>
              </a:r>
            </a:p>
          </p:txBody>
        </p:sp>
      </p:grpSp>
      <p:grpSp>
        <p:nvGrpSpPr>
          <p:cNvPr id="97" name="Groep 96">
            <a:extLst>
              <a:ext uri="{FF2B5EF4-FFF2-40B4-BE49-F238E27FC236}">
                <a16:creationId xmlns:a16="http://schemas.microsoft.com/office/drawing/2014/main" id="{177C5334-FFD0-AA4B-A952-F797783963B4}"/>
              </a:ext>
            </a:extLst>
          </p:cNvPr>
          <p:cNvGrpSpPr/>
          <p:nvPr/>
        </p:nvGrpSpPr>
        <p:grpSpPr>
          <a:xfrm>
            <a:off x="2" y="1055687"/>
            <a:ext cx="12191999" cy="2881312"/>
            <a:chOff x="2" y="1055687"/>
            <a:chExt cx="12191999" cy="2881312"/>
          </a:xfrm>
        </p:grpSpPr>
        <p:sp>
          <p:nvSpPr>
            <p:cNvPr id="96" name="Vrije vorm: vorm 95">
              <a:extLst>
                <a:ext uri="{FF2B5EF4-FFF2-40B4-BE49-F238E27FC236}">
                  <a16:creationId xmlns:a16="http://schemas.microsoft.com/office/drawing/2014/main" id="{9B0E1A09-C977-D988-D951-CDB8B9073944}"/>
                </a:ext>
              </a:extLst>
            </p:cNvPr>
            <p:cNvSpPr/>
            <p:nvPr/>
          </p:nvSpPr>
          <p:spPr>
            <a:xfrm>
              <a:off x="2" y="1055687"/>
              <a:ext cx="12191999" cy="2881312"/>
            </a:xfrm>
            <a:custGeom>
              <a:avLst/>
              <a:gdLst>
                <a:gd name="csX0" fmla="*/ 0 w 12191999"/>
                <a:gd name="csY0" fmla="*/ 0 h 2881312"/>
                <a:gd name="csX1" fmla="*/ 198659 w 12191999"/>
                <a:gd name="csY1" fmla="*/ 71459 h 2881312"/>
                <a:gd name="csX2" fmla="*/ 11771535 w 12191999"/>
                <a:gd name="csY2" fmla="*/ 150216 h 2881312"/>
                <a:gd name="csX3" fmla="*/ 12191999 w 12191999"/>
                <a:gd name="csY3" fmla="*/ 4173 h 2881312"/>
                <a:gd name="csX4" fmla="*/ 12191999 w 12191999"/>
                <a:gd name="csY4" fmla="*/ 2881312 h 2881312"/>
                <a:gd name="csX5" fmla="*/ 0 w 12191999"/>
                <a:gd name="csY5" fmla="*/ 2881312 h 2881312"/>
              </a:gdLst>
              <a:ahLst/>
              <a:cxnLst>
                <a:cxn ang="0">
                  <a:pos x="csX0" y="csY0"/>
                </a:cxn>
                <a:cxn ang="0">
                  <a:pos x="csX1" y="csY1"/>
                </a:cxn>
                <a:cxn ang="0">
                  <a:pos x="csX2" y="csY2"/>
                </a:cxn>
                <a:cxn ang="0">
                  <a:pos x="csX3" y="csY3"/>
                </a:cxn>
                <a:cxn ang="0">
                  <a:pos x="csX4" y="csY4"/>
                </a:cxn>
                <a:cxn ang="0">
                  <a:pos x="csX5" y="csY5"/>
                </a:cxn>
              </a:cxnLst>
              <a:rect l="l" t="t" r="r" b="b"/>
              <a:pathLst>
                <a:path w="12191999" h="2881312">
                  <a:moveTo>
                    <a:pt x="0" y="0"/>
                  </a:moveTo>
                  <a:lnTo>
                    <a:pt x="198659" y="71459"/>
                  </a:lnTo>
                  <a:cubicBezTo>
                    <a:pt x="3873262" y="1343893"/>
                    <a:pt x="7942061" y="1426729"/>
                    <a:pt x="11771535" y="150216"/>
                  </a:cubicBezTo>
                  <a:lnTo>
                    <a:pt x="12191999" y="4173"/>
                  </a:lnTo>
                  <a:lnTo>
                    <a:pt x="12191999" y="2881312"/>
                  </a:lnTo>
                  <a:lnTo>
                    <a:pt x="0" y="2881312"/>
                  </a:lnTo>
                  <a:close/>
                </a:path>
              </a:pathLst>
            </a:custGeom>
            <a:solidFill>
              <a:schemeClr val="accent1">
                <a:lumMod val="50000"/>
                <a:alpha val="40000"/>
              </a:schemeClr>
            </a:solidFill>
            <a:ln>
              <a:noFill/>
            </a:ln>
            <a:effectLst>
              <a:outerShdw blurRad="127000" dist="127000" dir="5400000" algn="t" rotWithShape="0">
                <a:schemeClr val="tx1">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dirty="0"/>
            </a:p>
          </p:txBody>
        </p:sp>
        <p:sp>
          <p:nvSpPr>
            <p:cNvPr id="92" name="Tekstvak 91">
              <a:extLst>
                <a:ext uri="{FF2B5EF4-FFF2-40B4-BE49-F238E27FC236}">
                  <a16:creationId xmlns:a16="http://schemas.microsoft.com/office/drawing/2014/main" id="{A840D79F-7923-ED2D-AACF-251707CA7F06}"/>
                </a:ext>
              </a:extLst>
            </p:cNvPr>
            <p:cNvSpPr txBox="1">
              <a:spLocks/>
            </p:cNvSpPr>
            <p:nvPr/>
          </p:nvSpPr>
          <p:spPr>
            <a:xfrm>
              <a:off x="4366206" y="2183337"/>
              <a:ext cx="3265638" cy="707886"/>
            </a:xfrm>
            <a:prstGeom prst="rect">
              <a:avLst/>
            </a:prstGeom>
            <a:noFill/>
          </p:spPr>
          <p:txBody>
            <a:bodyPr wrap="none" rtlCol="0">
              <a:spAutoFit/>
            </a:bodyPr>
            <a:lstStyle/>
            <a:p>
              <a:pPr algn="ctr"/>
              <a:r>
                <a:rPr lang="nl-NL" sz="4000" b="1" dirty="0">
                  <a:solidFill>
                    <a:schemeClr val="bg1"/>
                  </a:solidFill>
                  <a:effectLst>
                    <a:outerShdw blurRad="50800" dist="38100" dir="2700000" algn="tl" rotWithShape="0">
                      <a:prstClr val="black">
                        <a:alpha val="40000"/>
                      </a:prstClr>
                    </a:outerShdw>
                  </a:effectLst>
                </a:rPr>
                <a:t>Waar ben je?</a:t>
              </a:r>
            </a:p>
          </p:txBody>
        </p:sp>
        <p:sp>
          <p:nvSpPr>
            <p:cNvPr id="93" name="Tekstvak 92">
              <a:extLst>
                <a:ext uri="{FF2B5EF4-FFF2-40B4-BE49-F238E27FC236}">
                  <a16:creationId xmlns:a16="http://schemas.microsoft.com/office/drawing/2014/main" id="{291C4F9F-EADC-FACD-A3ED-DAC7FDDED82E}"/>
                </a:ext>
              </a:extLst>
            </p:cNvPr>
            <p:cNvSpPr txBox="1">
              <a:spLocks/>
            </p:cNvSpPr>
            <p:nvPr/>
          </p:nvSpPr>
          <p:spPr>
            <a:xfrm>
              <a:off x="123262" y="2891223"/>
              <a:ext cx="11945476" cy="905581"/>
            </a:xfrm>
            <a:prstGeom prst="rect">
              <a:avLst/>
            </a:prstGeom>
            <a:noFill/>
          </p:spPr>
          <p:txBody>
            <a:bodyPr wrap="square" rtlCol="0" anchor="ctr">
              <a:noAutofit/>
            </a:bodyPr>
            <a:lstStyle/>
            <a:p>
              <a:pPr algn="ctr"/>
              <a:r>
                <a:rPr lang="nl-NL" sz="2800" dirty="0">
                  <a:solidFill>
                    <a:schemeClr val="bg1"/>
                  </a:solidFill>
                  <a:effectLst>
                    <a:outerShdw blurRad="50800" dist="38100" dir="2700000" algn="tl" rotWithShape="0">
                      <a:prstClr val="black">
                        <a:alpha val="40000"/>
                      </a:prstClr>
                    </a:outerShdw>
                  </a:effectLst>
                </a:rPr>
                <a:t>Geef de naam van de locatie in de afbeelding hieronder</a:t>
              </a:r>
            </a:p>
          </p:txBody>
        </p:sp>
      </p:grpSp>
      <p:sp>
        <p:nvSpPr>
          <p:cNvPr id="2" name="Graphic 34">
            <a:extLst>
              <a:ext uri="{FF2B5EF4-FFF2-40B4-BE49-F238E27FC236}">
                <a16:creationId xmlns:a16="http://schemas.microsoft.com/office/drawing/2014/main" id="{2C3F5549-F2B0-A097-B021-7BE2ECE05607}"/>
              </a:ext>
            </a:extLst>
          </p:cNvPr>
          <p:cNvSpPr>
            <a:spLocks noChangeAspect="1"/>
          </p:cNvSpPr>
          <p:nvPr/>
        </p:nvSpPr>
        <p:spPr>
          <a:xfrm>
            <a:off x="944110" y="4416710"/>
            <a:ext cx="2121177" cy="1961578"/>
          </a:xfrm>
          <a:custGeom>
            <a:avLst/>
            <a:gdLst>
              <a:gd name="csX0" fmla="*/ 1488257 w 2341592"/>
              <a:gd name="csY0" fmla="*/ 45 h 2052980"/>
              <a:gd name="csX1" fmla="*/ 1469021 w 2341592"/>
              <a:gd name="csY1" fmla="*/ 767 h 2052980"/>
              <a:gd name="csX2" fmla="*/ 1392986 w 2341592"/>
              <a:gd name="csY2" fmla="*/ 21777 h 2052980"/>
              <a:gd name="csX3" fmla="*/ 1297350 w 2341592"/>
              <a:gd name="csY3" fmla="*/ 140634 h 2052980"/>
              <a:gd name="csX4" fmla="*/ 1290258 w 2341592"/>
              <a:gd name="csY4" fmla="*/ 154243 h 2052980"/>
              <a:gd name="csX5" fmla="*/ 1262738 w 2341592"/>
              <a:gd name="csY5" fmla="*/ 161044 h 2052980"/>
              <a:gd name="csX6" fmla="*/ 1059730 w 2341592"/>
              <a:gd name="csY6" fmla="*/ 163795 h 2052980"/>
              <a:gd name="csX7" fmla="*/ 963775 w 2341592"/>
              <a:gd name="csY7" fmla="*/ 164198 h 2052980"/>
              <a:gd name="csX8" fmla="*/ 828646 w 2341592"/>
              <a:gd name="csY8" fmla="*/ 167003 h 2052980"/>
              <a:gd name="csX9" fmla="*/ 825769 w 2341592"/>
              <a:gd name="csY9" fmla="*/ 168094 h 2052980"/>
              <a:gd name="csX10" fmla="*/ 824561 w 2341592"/>
              <a:gd name="csY10" fmla="*/ 170526 h 2052980"/>
              <a:gd name="csX11" fmla="*/ 825227 w 2341592"/>
              <a:gd name="csY11" fmla="*/ 174101 h 2052980"/>
              <a:gd name="csX12" fmla="*/ 835381 w 2341592"/>
              <a:gd name="csY12" fmla="*/ 190637 h 2052980"/>
              <a:gd name="csX13" fmla="*/ 1007427 w 2341592"/>
              <a:gd name="csY13" fmla="*/ 445244 h 2052980"/>
              <a:gd name="csX14" fmla="*/ 1044919 w 2341592"/>
              <a:gd name="csY14" fmla="*/ 500449 h 2052980"/>
              <a:gd name="csX15" fmla="*/ 1130260 w 2341592"/>
              <a:gd name="csY15" fmla="*/ 619946 h 2052980"/>
              <a:gd name="csX16" fmla="*/ 1138780 w 2341592"/>
              <a:gd name="csY16" fmla="*/ 629195 h 2052980"/>
              <a:gd name="csX17" fmla="*/ 1155426 w 2341592"/>
              <a:gd name="csY17" fmla="*/ 657845 h 2052980"/>
              <a:gd name="csX18" fmla="*/ 1156906 w 2341592"/>
              <a:gd name="csY18" fmla="*/ 737860 h 2052980"/>
              <a:gd name="csX19" fmla="*/ 1154928 w 2341592"/>
              <a:gd name="csY19" fmla="*/ 817569 h 2052980"/>
              <a:gd name="csX20" fmla="*/ 1146998 w 2341592"/>
              <a:gd name="csY20" fmla="*/ 844740 h 2052980"/>
              <a:gd name="csX21" fmla="*/ 1029276 w 2341592"/>
              <a:gd name="csY21" fmla="*/ 915014 h 2052980"/>
              <a:gd name="csX22" fmla="*/ 999961 w 2341592"/>
              <a:gd name="csY22" fmla="*/ 920752 h 2052980"/>
              <a:gd name="csX23" fmla="*/ 989500 w 2341592"/>
              <a:gd name="csY23" fmla="*/ 923525 h 2052980"/>
              <a:gd name="csX24" fmla="*/ 984096 w 2341592"/>
              <a:gd name="csY24" fmla="*/ 925607 h 2052980"/>
              <a:gd name="csX25" fmla="*/ 973980 w 2341592"/>
              <a:gd name="csY25" fmla="*/ 940979 h 2052980"/>
              <a:gd name="csX26" fmla="*/ 982065 w 2341592"/>
              <a:gd name="csY26" fmla="*/ 955736 h 2052980"/>
              <a:gd name="csX27" fmla="*/ 984472 w 2341592"/>
              <a:gd name="csY27" fmla="*/ 956152 h 2052980"/>
              <a:gd name="csX28" fmla="*/ 988333 w 2341592"/>
              <a:gd name="csY28" fmla="*/ 956370 h 2052980"/>
              <a:gd name="csX29" fmla="*/ 1001815 w 2341592"/>
              <a:gd name="csY29" fmla="*/ 956792 h 2052980"/>
              <a:gd name="csX30" fmla="*/ 1048519 w 2341592"/>
              <a:gd name="csY30" fmla="*/ 957556 h 2052980"/>
              <a:gd name="csX31" fmla="*/ 1196183 w 2341592"/>
              <a:gd name="csY31" fmla="*/ 958426 h 2052980"/>
              <a:gd name="csX32" fmla="*/ 1375580 w 2341592"/>
              <a:gd name="csY32" fmla="*/ 957865 h 2052980"/>
              <a:gd name="csX33" fmla="*/ 1400646 w 2341592"/>
              <a:gd name="csY33" fmla="*/ 956048 h 2052980"/>
              <a:gd name="csX34" fmla="*/ 1412551 w 2341592"/>
              <a:gd name="csY34" fmla="*/ 945143 h 2052980"/>
              <a:gd name="csX35" fmla="*/ 1409586 w 2341592"/>
              <a:gd name="csY35" fmla="*/ 934398 h 2052980"/>
              <a:gd name="csX36" fmla="*/ 1397472 w 2341592"/>
              <a:gd name="csY36" fmla="*/ 924663 h 2052980"/>
              <a:gd name="csX37" fmla="*/ 1357589 w 2341592"/>
              <a:gd name="csY37" fmla="*/ 916067 h 2052980"/>
              <a:gd name="csX38" fmla="*/ 1313321 w 2341592"/>
              <a:gd name="csY38" fmla="*/ 907559 h 2052980"/>
              <a:gd name="csX39" fmla="*/ 1233915 w 2341592"/>
              <a:gd name="csY39" fmla="*/ 844746 h 2052980"/>
              <a:gd name="csX40" fmla="*/ 1226366 w 2341592"/>
              <a:gd name="csY40" fmla="*/ 817131 h 2052980"/>
              <a:gd name="csX41" fmla="*/ 1224394 w 2341592"/>
              <a:gd name="csY41" fmla="*/ 735106 h 2052980"/>
              <a:gd name="csX42" fmla="*/ 1225442 w 2341592"/>
              <a:gd name="csY42" fmla="*/ 653100 h 2052980"/>
              <a:gd name="csX43" fmla="*/ 1239398 w 2341592"/>
              <a:gd name="csY43" fmla="*/ 626735 h 2052980"/>
              <a:gd name="csX44" fmla="*/ 1418295 w 2341592"/>
              <a:gd name="csY44" fmla="*/ 371112 h 2052980"/>
              <a:gd name="csX45" fmla="*/ 1492834 w 2341592"/>
              <a:gd name="csY45" fmla="*/ 258283 h 2052980"/>
              <a:gd name="csX46" fmla="*/ 1535629 w 2341592"/>
              <a:gd name="csY46" fmla="*/ 191832 h 2052980"/>
              <a:gd name="csX47" fmla="*/ 1538686 w 2341592"/>
              <a:gd name="csY47" fmla="*/ 186971 h 2052980"/>
              <a:gd name="csX48" fmla="*/ 1545045 w 2341592"/>
              <a:gd name="csY48" fmla="*/ 175943 h 2052980"/>
              <a:gd name="csX49" fmla="*/ 1546616 w 2341592"/>
              <a:gd name="csY49" fmla="*/ 172776 h 2052980"/>
              <a:gd name="csX50" fmla="*/ 1547017 w 2341592"/>
              <a:gd name="csY50" fmla="*/ 171605 h 2052980"/>
              <a:gd name="csX51" fmla="*/ 1547017 w 2341592"/>
              <a:gd name="csY51" fmla="*/ 171599 h 2052980"/>
              <a:gd name="csX52" fmla="*/ 1547017 w 2341592"/>
              <a:gd name="csY52" fmla="*/ 171593 h 2052980"/>
              <a:gd name="csX53" fmla="*/ 1547017 w 2341592"/>
              <a:gd name="csY53" fmla="*/ 171593 h 2052980"/>
              <a:gd name="csX54" fmla="*/ 1547017 w 2341592"/>
              <a:gd name="csY54" fmla="*/ 171599 h 2052980"/>
              <a:gd name="csX55" fmla="*/ 1547017 w 2341592"/>
              <a:gd name="csY55" fmla="*/ 171605 h 2052980"/>
              <a:gd name="csX56" fmla="*/ 1547017 w 2341592"/>
              <a:gd name="csY56" fmla="*/ 171605 h 2052980"/>
              <a:gd name="csX57" fmla="*/ 1546468 w 2341592"/>
              <a:gd name="csY57" fmla="*/ 168142 h 2052980"/>
              <a:gd name="csX58" fmla="*/ 1540534 w 2341592"/>
              <a:gd name="csY58" fmla="*/ 166233 h 2052980"/>
              <a:gd name="csX59" fmla="*/ 1485285 w 2341592"/>
              <a:gd name="csY59" fmla="*/ 164514 h 2052980"/>
              <a:gd name="csX60" fmla="*/ 1448942 w 2341592"/>
              <a:gd name="csY60" fmla="*/ 163656 h 2052980"/>
              <a:gd name="csX61" fmla="*/ 1431898 w 2341592"/>
              <a:gd name="csY61" fmla="*/ 160662 h 2052980"/>
              <a:gd name="csX62" fmla="*/ 1429257 w 2341592"/>
              <a:gd name="csY62" fmla="*/ 156492 h 2052980"/>
              <a:gd name="csX63" fmla="*/ 1431216 w 2341592"/>
              <a:gd name="csY63" fmla="*/ 151463 h 2052980"/>
              <a:gd name="csX64" fmla="*/ 1443557 w 2341592"/>
              <a:gd name="csY64" fmla="*/ 137867 h 2052980"/>
              <a:gd name="csX65" fmla="*/ 1493960 w 2341592"/>
              <a:gd name="csY65" fmla="*/ 38546 h 2052980"/>
              <a:gd name="csX66" fmla="*/ 1497632 w 2341592"/>
              <a:gd name="csY66" fmla="*/ 14439 h 2052980"/>
              <a:gd name="csX67" fmla="*/ 1496352 w 2341592"/>
              <a:gd name="csY67" fmla="*/ 3237 h 2052980"/>
              <a:gd name="csX68" fmla="*/ 1488298 w 2341592"/>
              <a:gd name="csY68" fmla="*/ 45 h 2052980"/>
              <a:gd name="csX69" fmla="*/ 1186843 w 2341592"/>
              <a:gd name="csY69" fmla="*/ 208230 h 2052980"/>
              <a:gd name="csX70" fmla="*/ 1289139 w 2341592"/>
              <a:gd name="csY70" fmla="*/ 228955 h 2052980"/>
              <a:gd name="csX71" fmla="*/ 1345321 w 2341592"/>
              <a:gd name="csY71" fmla="*/ 286993 h 2052980"/>
              <a:gd name="csX72" fmla="*/ 1354633 w 2341592"/>
              <a:gd name="csY72" fmla="*/ 335718 h 2052980"/>
              <a:gd name="csX73" fmla="*/ 1346346 w 2341592"/>
              <a:gd name="csY73" fmla="*/ 383705 h 2052980"/>
              <a:gd name="csX74" fmla="*/ 1275176 w 2341592"/>
              <a:gd name="csY74" fmla="*/ 470789 h 2052980"/>
              <a:gd name="csX75" fmla="*/ 1216145 w 2341592"/>
              <a:gd name="csY75" fmla="*/ 556559 h 2052980"/>
              <a:gd name="csX76" fmla="*/ 1202067 w 2341592"/>
              <a:gd name="csY76" fmla="*/ 582880 h 2052980"/>
              <a:gd name="csX77" fmla="*/ 1188180 w 2341592"/>
              <a:gd name="csY77" fmla="*/ 589233 h 2052980"/>
              <a:gd name="csX78" fmla="*/ 1171341 w 2341592"/>
              <a:gd name="csY78" fmla="*/ 584095 h 2052980"/>
              <a:gd name="csX79" fmla="*/ 1150922 w 2341592"/>
              <a:gd name="csY79" fmla="*/ 556609 h 2052980"/>
              <a:gd name="csX80" fmla="*/ 1151269 w 2341592"/>
              <a:gd name="csY80" fmla="*/ 514767 h 2052980"/>
              <a:gd name="csX81" fmla="*/ 1207108 w 2341592"/>
              <a:gd name="csY81" fmla="*/ 432159 h 2052980"/>
              <a:gd name="csX82" fmla="*/ 1243009 w 2341592"/>
              <a:gd name="csY82" fmla="*/ 382787 h 2052980"/>
              <a:gd name="csX83" fmla="*/ 1250539 w 2341592"/>
              <a:gd name="csY83" fmla="*/ 343355 h 2052980"/>
              <a:gd name="csX84" fmla="*/ 1241309 w 2341592"/>
              <a:gd name="csY84" fmla="*/ 303462 h 2052980"/>
              <a:gd name="csX85" fmla="*/ 1219234 w 2341592"/>
              <a:gd name="csY85" fmla="*/ 281873 h 2052980"/>
              <a:gd name="csX86" fmla="*/ 1184294 w 2341592"/>
              <a:gd name="csY86" fmla="*/ 275781 h 2052980"/>
              <a:gd name="csX87" fmla="*/ 1146512 w 2341592"/>
              <a:gd name="csY87" fmla="*/ 282914 h 2052980"/>
              <a:gd name="csX88" fmla="*/ 1111455 w 2341592"/>
              <a:gd name="csY88" fmla="*/ 332320 h 2052980"/>
              <a:gd name="csX89" fmla="*/ 1096124 w 2341592"/>
              <a:gd name="csY89" fmla="*/ 371882 h 2052980"/>
              <a:gd name="csX90" fmla="*/ 1063686 w 2341592"/>
              <a:gd name="csY90" fmla="*/ 384613 h 2052980"/>
              <a:gd name="csX91" fmla="*/ 1028087 w 2341592"/>
              <a:gd name="csY91" fmla="*/ 359468 h 2052980"/>
              <a:gd name="csX92" fmla="*/ 1037348 w 2341592"/>
              <a:gd name="csY92" fmla="*/ 292822 h 2052980"/>
              <a:gd name="csX93" fmla="*/ 1086988 w 2341592"/>
              <a:gd name="csY93" fmla="*/ 234192 h 2052980"/>
              <a:gd name="csX94" fmla="*/ 1186843 w 2341592"/>
              <a:gd name="csY94" fmla="*/ 208230 h 2052980"/>
              <a:gd name="csX95" fmla="*/ 1286810 w 2341592"/>
              <a:gd name="csY95" fmla="*/ 1058416 h 2052980"/>
              <a:gd name="csX96" fmla="*/ 1161057 w 2341592"/>
              <a:gd name="csY96" fmla="*/ 1104552 h 2052980"/>
              <a:gd name="csX97" fmla="*/ 1107947 w 2341592"/>
              <a:gd name="csY97" fmla="*/ 1251825 h 2052980"/>
              <a:gd name="csX98" fmla="*/ 1153938 w 2341592"/>
              <a:gd name="csY98" fmla="*/ 1360153 h 2052980"/>
              <a:gd name="csX99" fmla="*/ 1192180 w 2341592"/>
              <a:gd name="csY99" fmla="*/ 1387761 h 2052980"/>
              <a:gd name="csX100" fmla="*/ 1192076 w 2341592"/>
              <a:gd name="csY100" fmla="*/ 1387736 h 2052980"/>
              <a:gd name="csX101" fmla="*/ 1254678 w 2341592"/>
              <a:gd name="csY101" fmla="*/ 1406685 h 2052980"/>
              <a:gd name="csX102" fmla="*/ 1265788 w 2341592"/>
              <a:gd name="csY102" fmla="*/ 1408947 h 2052980"/>
              <a:gd name="csX103" fmla="*/ 1273845 w 2341592"/>
              <a:gd name="csY103" fmla="*/ 1418288 h 2052980"/>
              <a:gd name="csX104" fmla="*/ 1297974 w 2341592"/>
              <a:gd name="csY104" fmla="*/ 1444985 h 2052980"/>
              <a:gd name="csX105" fmla="*/ 1405384 w 2341592"/>
              <a:gd name="csY105" fmla="*/ 1496738 h 2052980"/>
              <a:gd name="csX106" fmla="*/ 1460816 w 2341592"/>
              <a:gd name="csY106" fmla="*/ 1498025 h 2052980"/>
              <a:gd name="csX107" fmla="*/ 1482030 w 2341592"/>
              <a:gd name="csY107" fmla="*/ 1493007 h 2052980"/>
              <a:gd name="csX108" fmla="*/ 1493465 w 2341592"/>
              <a:gd name="csY108" fmla="*/ 1485360 h 2052980"/>
              <a:gd name="csX109" fmla="*/ 1499853 w 2341592"/>
              <a:gd name="csY109" fmla="*/ 1467332 h 2052980"/>
              <a:gd name="csX110" fmla="*/ 1501147 w 2341592"/>
              <a:gd name="csY110" fmla="*/ 1460202 h 2052980"/>
              <a:gd name="csX111" fmla="*/ 1500752 w 2341592"/>
              <a:gd name="csY111" fmla="*/ 1458871 h 2052980"/>
              <a:gd name="csX112" fmla="*/ 1498806 w 2341592"/>
              <a:gd name="csY112" fmla="*/ 1457660 h 2052980"/>
              <a:gd name="csX113" fmla="*/ 1456503 w 2341592"/>
              <a:gd name="csY113" fmla="*/ 1451281 h 2052980"/>
              <a:gd name="csX114" fmla="*/ 1361822 w 2341592"/>
              <a:gd name="csY114" fmla="*/ 1416051 h 2052980"/>
              <a:gd name="csX115" fmla="*/ 1347362 w 2341592"/>
              <a:gd name="csY115" fmla="*/ 1405196 h 2052980"/>
              <a:gd name="csX116" fmla="*/ 1346173 w 2341592"/>
              <a:gd name="csY116" fmla="*/ 1403291 h 2052980"/>
              <a:gd name="csX117" fmla="*/ 1346230 w 2341592"/>
              <a:gd name="csY117" fmla="*/ 1401035 h 2052980"/>
              <a:gd name="csX118" fmla="*/ 1349577 w 2341592"/>
              <a:gd name="csY118" fmla="*/ 1398657 h 2052980"/>
              <a:gd name="csX119" fmla="*/ 1361173 w 2341592"/>
              <a:gd name="csY119" fmla="*/ 1393654 h 2052980"/>
              <a:gd name="csX120" fmla="*/ 1380763 w 2341592"/>
              <a:gd name="csY120" fmla="*/ 1384414 h 2052980"/>
              <a:gd name="csX121" fmla="*/ 1465140 w 2341592"/>
              <a:gd name="csY121" fmla="*/ 1286405 h 2052980"/>
              <a:gd name="csX122" fmla="*/ 1423232 w 2341592"/>
              <a:gd name="csY122" fmla="*/ 1109627 h 2052980"/>
              <a:gd name="csX123" fmla="*/ 1286810 w 2341592"/>
              <a:gd name="csY123" fmla="*/ 1058416 h 2052980"/>
              <a:gd name="csX124" fmla="*/ 80569 w 2341592"/>
              <a:gd name="csY124" fmla="*/ 1065997 h 2052980"/>
              <a:gd name="csX125" fmla="*/ 12327 w 2341592"/>
              <a:gd name="csY125" fmla="*/ 1066864 h 2052980"/>
              <a:gd name="csX126" fmla="*/ 2841 w 2341592"/>
              <a:gd name="csY126" fmla="*/ 1071012 h 2052980"/>
              <a:gd name="csX127" fmla="*/ 2160 w 2341592"/>
              <a:gd name="csY127" fmla="*/ 1081429 h 2052980"/>
              <a:gd name="csX128" fmla="*/ 11210 w 2341592"/>
              <a:gd name="csY128" fmla="*/ 1086076 h 2052980"/>
              <a:gd name="csX129" fmla="*/ 27589 w 2341592"/>
              <a:gd name="csY129" fmla="*/ 1094751 h 2052980"/>
              <a:gd name="csX130" fmla="*/ 31623 w 2341592"/>
              <a:gd name="csY130" fmla="*/ 1101615 h 2052980"/>
              <a:gd name="csX131" fmla="*/ 33589 w 2341592"/>
              <a:gd name="csY131" fmla="*/ 1118993 h 2052980"/>
              <a:gd name="csX132" fmla="*/ 34456 w 2341592"/>
              <a:gd name="csY132" fmla="*/ 1232958 h 2052980"/>
              <a:gd name="csX133" fmla="*/ 33434 w 2341592"/>
              <a:gd name="csY133" fmla="*/ 1348200 h 2052980"/>
              <a:gd name="csX134" fmla="*/ 30914 w 2341592"/>
              <a:gd name="csY134" fmla="*/ 1364878 h 2052980"/>
              <a:gd name="csX135" fmla="*/ 25709 w 2341592"/>
              <a:gd name="csY135" fmla="*/ 1371291 h 2052980"/>
              <a:gd name="csX136" fmla="*/ 10220 w 2341592"/>
              <a:gd name="csY136" fmla="*/ 1380096 h 2052980"/>
              <a:gd name="csX137" fmla="*/ 5068 w 2341592"/>
              <a:gd name="csY137" fmla="*/ 1382474 h 2052980"/>
              <a:gd name="csX138" fmla="*/ 1914 w 2341592"/>
              <a:gd name="csY138" fmla="*/ 1385111 h 2052980"/>
              <a:gd name="csX139" fmla="*/ -70 w 2341592"/>
              <a:gd name="csY139" fmla="*/ 1394963 h 2052980"/>
              <a:gd name="csX140" fmla="*/ 983 w 2341592"/>
              <a:gd name="csY140" fmla="*/ 1399502 h 2052980"/>
              <a:gd name="csX141" fmla="*/ 2639 w 2341592"/>
              <a:gd name="csY141" fmla="*/ 1401550 h 2052980"/>
              <a:gd name="csX142" fmla="*/ 2646 w 2341592"/>
              <a:gd name="csY142" fmla="*/ 1401550 h 2052980"/>
              <a:gd name="csX143" fmla="*/ 2652 w 2341592"/>
              <a:gd name="csY143" fmla="*/ 1401550 h 2052980"/>
              <a:gd name="csX144" fmla="*/ 3135 w 2341592"/>
              <a:gd name="csY144" fmla="*/ 1401648 h 2052980"/>
              <a:gd name="csX145" fmla="*/ 4614 w 2341592"/>
              <a:gd name="csY145" fmla="*/ 1401789 h 2052980"/>
              <a:gd name="csX146" fmla="*/ 9813 w 2341592"/>
              <a:gd name="csY146" fmla="*/ 1402054 h 2052980"/>
              <a:gd name="csX147" fmla="*/ 27630 w 2341592"/>
              <a:gd name="csY147" fmla="*/ 1402449 h 2052980"/>
              <a:gd name="csX148" fmla="*/ 83342 w 2341592"/>
              <a:gd name="csY148" fmla="*/ 1402521 h 2052980"/>
              <a:gd name="csX149" fmla="*/ 150887 w 2341592"/>
              <a:gd name="csY149" fmla="*/ 1400767 h 2052980"/>
              <a:gd name="csX150" fmla="*/ 158692 w 2341592"/>
              <a:gd name="csY150" fmla="*/ 1398159 h 2052980"/>
              <a:gd name="csX151" fmla="*/ 160055 w 2341592"/>
              <a:gd name="csY151" fmla="*/ 1393181 h 2052980"/>
              <a:gd name="csX152" fmla="*/ 160228 w 2341592"/>
              <a:gd name="csY152" fmla="*/ 1387821 h 2052980"/>
              <a:gd name="csX153" fmla="*/ 159175 w 2341592"/>
              <a:gd name="csY153" fmla="*/ 1384887 h 2052980"/>
              <a:gd name="csX154" fmla="*/ 149086 w 2341592"/>
              <a:gd name="csY154" fmla="*/ 1379424 h 2052980"/>
              <a:gd name="csX155" fmla="*/ 136604 w 2341592"/>
              <a:gd name="csY155" fmla="*/ 1372455 h 2052980"/>
              <a:gd name="csX156" fmla="*/ 129478 w 2341592"/>
              <a:gd name="csY156" fmla="*/ 1360298 h 2052980"/>
              <a:gd name="csX157" fmla="*/ 125941 w 2341592"/>
              <a:gd name="csY157" fmla="*/ 1301349 h 2052980"/>
              <a:gd name="csX158" fmla="*/ 126635 w 2341592"/>
              <a:gd name="csY158" fmla="*/ 1263144 h 2052980"/>
              <a:gd name="csX159" fmla="*/ 127392 w 2341592"/>
              <a:gd name="csY159" fmla="*/ 1251226 h 2052980"/>
              <a:gd name="csX160" fmla="*/ 127862 w 2341592"/>
              <a:gd name="csY160" fmla="*/ 1247765 h 2052980"/>
              <a:gd name="csX161" fmla="*/ 128159 w 2341592"/>
              <a:gd name="csY161" fmla="*/ 1246611 h 2052980"/>
              <a:gd name="csX162" fmla="*/ 129279 w 2341592"/>
              <a:gd name="csY162" fmla="*/ 1245317 h 2052980"/>
              <a:gd name="csX163" fmla="*/ 130254 w 2341592"/>
              <a:gd name="csY163" fmla="*/ 1245115 h 2052980"/>
              <a:gd name="csX164" fmla="*/ 131449 w 2341592"/>
              <a:gd name="csY164" fmla="*/ 1245027 h 2052980"/>
              <a:gd name="csX165" fmla="*/ 135310 w 2341592"/>
              <a:gd name="csY165" fmla="*/ 1244898 h 2052980"/>
              <a:gd name="csX166" fmla="*/ 148465 w 2341592"/>
              <a:gd name="csY166" fmla="*/ 1244781 h 2052980"/>
              <a:gd name="csX167" fmla="*/ 189843 w 2341592"/>
              <a:gd name="csY167" fmla="*/ 1245150 h 2052980"/>
              <a:gd name="csX168" fmla="*/ 223294 w 2341592"/>
              <a:gd name="csY168" fmla="*/ 1246576 h 2052980"/>
              <a:gd name="csX169" fmla="*/ 241303 w 2341592"/>
              <a:gd name="csY169" fmla="*/ 1253415 h 2052980"/>
              <a:gd name="csX170" fmla="*/ 248054 w 2341592"/>
              <a:gd name="csY170" fmla="*/ 1271065 h 2052980"/>
              <a:gd name="csX171" fmla="*/ 248966 w 2341592"/>
              <a:gd name="csY171" fmla="*/ 1303598 h 2052980"/>
              <a:gd name="csX172" fmla="*/ 245893 w 2341592"/>
              <a:gd name="csY172" fmla="*/ 1361623 h 2052980"/>
              <a:gd name="csX173" fmla="*/ 239215 w 2341592"/>
              <a:gd name="csY173" fmla="*/ 1372623 h 2052980"/>
              <a:gd name="csX174" fmla="*/ 227373 w 2341592"/>
              <a:gd name="csY174" fmla="*/ 1378216 h 2052980"/>
              <a:gd name="csX175" fmla="*/ 218865 w 2341592"/>
              <a:gd name="csY175" fmla="*/ 1382622 h 2052980"/>
              <a:gd name="csX176" fmla="*/ 217420 w 2341592"/>
              <a:gd name="csY176" fmla="*/ 1392793 h 2052980"/>
              <a:gd name="csX177" fmla="*/ 218338 w 2341592"/>
              <a:gd name="csY177" fmla="*/ 1399070 h 2052980"/>
              <a:gd name="csX178" fmla="*/ 225641 w 2341592"/>
              <a:gd name="csY178" fmla="*/ 1402004 h 2052980"/>
              <a:gd name="csX179" fmla="*/ 292325 w 2341592"/>
              <a:gd name="csY179" fmla="*/ 1402799 h 2052980"/>
              <a:gd name="csX180" fmla="*/ 359148 w 2341592"/>
              <a:gd name="csY180" fmla="*/ 1400666 h 2052980"/>
              <a:gd name="csX181" fmla="*/ 366832 w 2341592"/>
              <a:gd name="csY181" fmla="*/ 1397777 h 2052980"/>
              <a:gd name="csX182" fmla="*/ 368211 w 2341592"/>
              <a:gd name="csY182" fmla="*/ 1392114 h 2052980"/>
              <a:gd name="csX183" fmla="*/ 368451 w 2341592"/>
              <a:gd name="csY183" fmla="*/ 1385991 h 2052980"/>
              <a:gd name="csX184" fmla="*/ 367520 w 2341592"/>
              <a:gd name="csY184" fmla="*/ 1383010 h 2052980"/>
              <a:gd name="csX185" fmla="*/ 357552 w 2341592"/>
              <a:gd name="csY185" fmla="*/ 1378666 h 2052980"/>
              <a:gd name="csX186" fmla="*/ 346993 w 2341592"/>
              <a:gd name="csY186" fmla="*/ 1373730 h 2052980"/>
              <a:gd name="csX187" fmla="*/ 339918 w 2341592"/>
              <a:gd name="csY187" fmla="*/ 1367137 h 2052980"/>
              <a:gd name="csX188" fmla="*/ 337811 w 2341592"/>
              <a:gd name="csY188" fmla="*/ 1356843 h 2052980"/>
              <a:gd name="csX189" fmla="*/ 336574 w 2341592"/>
              <a:gd name="csY189" fmla="*/ 1333314 h 2052980"/>
              <a:gd name="csX190" fmla="*/ 335716 w 2341592"/>
              <a:gd name="csY190" fmla="*/ 1230545 h 2052980"/>
              <a:gd name="csX191" fmla="*/ 336678 w 2341592"/>
              <a:gd name="csY191" fmla="*/ 1116955 h 2052980"/>
              <a:gd name="csX192" fmla="*/ 339063 w 2341592"/>
              <a:gd name="csY192" fmla="*/ 1100549 h 2052980"/>
              <a:gd name="csX193" fmla="*/ 343990 w 2341592"/>
              <a:gd name="csY193" fmla="*/ 1094262 h 2052980"/>
              <a:gd name="csX194" fmla="*/ 361236 w 2341592"/>
              <a:gd name="csY194" fmla="*/ 1085940 h 2052980"/>
              <a:gd name="csX195" fmla="*/ 367558 w 2341592"/>
              <a:gd name="csY195" fmla="*/ 1083214 h 2052980"/>
              <a:gd name="csX196" fmla="*/ 368839 w 2341592"/>
              <a:gd name="csY196" fmla="*/ 1075063 h 2052980"/>
              <a:gd name="csX197" fmla="*/ 367984 w 2341592"/>
              <a:gd name="csY197" fmla="*/ 1069902 h 2052980"/>
              <a:gd name="csX198" fmla="*/ 360539 w 2341592"/>
              <a:gd name="csY198" fmla="*/ 1067306 h 2052980"/>
              <a:gd name="csX199" fmla="*/ 293129 w 2341592"/>
              <a:gd name="csY199" fmla="*/ 1065994 h 2052980"/>
              <a:gd name="csX200" fmla="*/ 225726 w 2341592"/>
              <a:gd name="csY200" fmla="*/ 1067356 h 2052980"/>
              <a:gd name="csX201" fmla="*/ 218297 w 2341592"/>
              <a:gd name="csY201" fmla="*/ 1070044 h 2052980"/>
              <a:gd name="csX202" fmla="*/ 217420 w 2341592"/>
              <a:gd name="csY202" fmla="*/ 1075457 h 2052980"/>
              <a:gd name="csX203" fmla="*/ 218480 w 2341592"/>
              <a:gd name="csY203" fmla="*/ 1083697 h 2052980"/>
              <a:gd name="csX204" fmla="*/ 220023 w 2341592"/>
              <a:gd name="csY204" fmla="*/ 1084615 h 2052980"/>
              <a:gd name="csX205" fmla="*/ 223871 w 2341592"/>
              <a:gd name="csY205" fmla="*/ 1084924 h 2052980"/>
              <a:gd name="csX206" fmla="*/ 240840 w 2341592"/>
              <a:gd name="csY206" fmla="*/ 1093205 h 2052980"/>
              <a:gd name="csX207" fmla="*/ 248007 w 2341592"/>
              <a:gd name="csY207" fmla="*/ 1107681 h 2052980"/>
              <a:gd name="csX208" fmla="*/ 248253 w 2341592"/>
              <a:gd name="csY208" fmla="*/ 1155069 h 2052980"/>
              <a:gd name="csX209" fmla="*/ 246928 w 2341592"/>
              <a:gd name="csY209" fmla="*/ 1185838 h 2052980"/>
              <a:gd name="csX210" fmla="*/ 240537 w 2341592"/>
              <a:gd name="csY210" fmla="*/ 1202554 h 2052980"/>
              <a:gd name="csX211" fmla="*/ 224070 w 2341592"/>
              <a:gd name="csY211" fmla="*/ 1209065 h 2052980"/>
              <a:gd name="csX212" fmla="*/ 193786 w 2341592"/>
              <a:gd name="csY212" fmla="*/ 1210428 h 2052980"/>
              <a:gd name="csX213" fmla="*/ 154891 w 2341592"/>
              <a:gd name="csY213" fmla="*/ 1210551 h 2052980"/>
              <a:gd name="csX214" fmla="*/ 141405 w 2341592"/>
              <a:gd name="csY214" fmla="*/ 1210188 h 2052980"/>
              <a:gd name="csX215" fmla="*/ 134238 w 2341592"/>
              <a:gd name="csY215" fmla="*/ 1209532 h 2052980"/>
              <a:gd name="csX216" fmla="*/ 129389 w 2341592"/>
              <a:gd name="csY216" fmla="*/ 1207173 h 2052980"/>
              <a:gd name="csX217" fmla="*/ 126881 w 2341592"/>
              <a:gd name="csY217" fmla="*/ 1200138 h 2052980"/>
              <a:gd name="csX218" fmla="*/ 125938 w 2341592"/>
              <a:gd name="csY218" fmla="*/ 1156097 h 2052980"/>
              <a:gd name="csX219" fmla="*/ 126538 w 2341592"/>
              <a:gd name="csY219" fmla="*/ 1119063 h 2052980"/>
              <a:gd name="csX220" fmla="*/ 127184 w 2341592"/>
              <a:gd name="csY220" fmla="*/ 1106536 h 2052980"/>
              <a:gd name="csX221" fmla="*/ 127579 w 2341592"/>
              <a:gd name="csY221" fmla="*/ 1102533 h 2052980"/>
              <a:gd name="csX222" fmla="*/ 128077 w 2341592"/>
              <a:gd name="csY222" fmla="*/ 1100079 h 2052980"/>
              <a:gd name="csX223" fmla="*/ 134108 w 2341592"/>
              <a:gd name="csY223" fmla="*/ 1093886 h 2052980"/>
              <a:gd name="csX224" fmla="*/ 144701 w 2341592"/>
              <a:gd name="csY224" fmla="*/ 1088009 h 2052980"/>
              <a:gd name="csX225" fmla="*/ 155477 w 2341592"/>
              <a:gd name="csY225" fmla="*/ 1081874 h 2052980"/>
              <a:gd name="csX226" fmla="*/ 157484 w 2341592"/>
              <a:gd name="csY226" fmla="*/ 1073994 h 2052980"/>
              <a:gd name="csX227" fmla="*/ 156670 w 2341592"/>
              <a:gd name="csY227" fmla="*/ 1069520 h 2052980"/>
              <a:gd name="csX228" fmla="*/ 149055 w 2341592"/>
              <a:gd name="csY228" fmla="*/ 1067180 h 2052980"/>
              <a:gd name="csX229" fmla="*/ 80566 w 2341592"/>
              <a:gd name="csY229" fmla="*/ 1065997 h 2052980"/>
              <a:gd name="csX230" fmla="*/ 521380 w 2341592"/>
              <a:gd name="csY230" fmla="*/ 1065997 h 2052980"/>
              <a:gd name="csX231" fmla="*/ 414267 w 2341592"/>
              <a:gd name="csY231" fmla="*/ 1067338 h 2052980"/>
              <a:gd name="csX232" fmla="*/ 401706 w 2341592"/>
              <a:gd name="csY232" fmla="*/ 1070205 h 2052980"/>
              <a:gd name="csX233" fmla="*/ 400583 w 2341592"/>
              <a:gd name="csY233" fmla="*/ 1072003 h 2052980"/>
              <a:gd name="csX234" fmla="*/ 400387 w 2341592"/>
              <a:gd name="csY234" fmla="*/ 1075205 h 2052980"/>
              <a:gd name="csX235" fmla="*/ 401693 w 2341592"/>
              <a:gd name="csY235" fmla="*/ 1083542 h 2052980"/>
              <a:gd name="csX236" fmla="*/ 408286 w 2341592"/>
              <a:gd name="csY236" fmla="*/ 1086464 h 2052980"/>
              <a:gd name="csX237" fmla="*/ 424103 w 2341592"/>
              <a:gd name="csY237" fmla="*/ 1095410 h 2052980"/>
              <a:gd name="csX238" fmla="*/ 427699 w 2341592"/>
              <a:gd name="csY238" fmla="*/ 1102779 h 2052980"/>
              <a:gd name="csX239" fmla="*/ 429611 w 2341592"/>
              <a:gd name="csY239" fmla="*/ 1120542 h 2052980"/>
              <a:gd name="csX240" fmla="*/ 431248 w 2341592"/>
              <a:gd name="csY240" fmla="*/ 1227043 h 2052980"/>
              <a:gd name="csX241" fmla="*/ 429425 w 2341592"/>
              <a:gd name="csY241" fmla="*/ 1352146 h 2052980"/>
              <a:gd name="csX242" fmla="*/ 423069 w 2341592"/>
              <a:gd name="csY242" fmla="*/ 1371187 h 2052980"/>
              <a:gd name="csX243" fmla="*/ 410652 w 2341592"/>
              <a:gd name="csY243" fmla="*/ 1378118 h 2052980"/>
              <a:gd name="csX244" fmla="*/ 401984 w 2341592"/>
              <a:gd name="csY244" fmla="*/ 1382474 h 2052980"/>
              <a:gd name="csX245" fmla="*/ 400387 w 2341592"/>
              <a:gd name="csY245" fmla="*/ 1390632 h 2052980"/>
              <a:gd name="csX246" fmla="*/ 400987 w 2341592"/>
              <a:gd name="csY246" fmla="*/ 1398241 h 2052980"/>
              <a:gd name="csX247" fmla="*/ 401596 w 2341592"/>
              <a:gd name="csY247" fmla="*/ 1400890 h 2052980"/>
              <a:gd name="csX248" fmla="*/ 401933 w 2341592"/>
              <a:gd name="csY248" fmla="*/ 1401673 h 2052980"/>
              <a:gd name="csX249" fmla="*/ 402129 w 2341592"/>
              <a:gd name="csY249" fmla="*/ 1401707 h 2052980"/>
              <a:gd name="csX250" fmla="*/ 404365 w 2341592"/>
              <a:gd name="csY250" fmla="*/ 1401938 h 2052980"/>
              <a:gd name="csX251" fmla="*/ 412728 w 2341592"/>
              <a:gd name="csY251" fmla="*/ 1402360 h 2052980"/>
              <a:gd name="csX252" fmla="*/ 439813 w 2341592"/>
              <a:gd name="csY252" fmla="*/ 1402953 h 2052980"/>
              <a:gd name="csX253" fmla="*/ 619664 w 2341592"/>
              <a:gd name="csY253" fmla="*/ 1402745 h 2052980"/>
              <a:gd name="csX254" fmla="*/ 647089 w 2341592"/>
              <a:gd name="csY254" fmla="*/ 1402080 h 2052980"/>
              <a:gd name="csX255" fmla="*/ 655670 w 2341592"/>
              <a:gd name="csY255" fmla="*/ 1401635 h 2052980"/>
              <a:gd name="csX256" fmla="*/ 658042 w 2341592"/>
              <a:gd name="csY256" fmla="*/ 1401395 h 2052980"/>
              <a:gd name="csX257" fmla="*/ 658424 w 2341592"/>
              <a:gd name="csY257" fmla="*/ 1401332 h 2052980"/>
              <a:gd name="csX258" fmla="*/ 658695 w 2341592"/>
              <a:gd name="csY258" fmla="*/ 1400821 h 2052980"/>
              <a:gd name="csX259" fmla="*/ 659603 w 2341592"/>
              <a:gd name="csY259" fmla="*/ 1398241 h 2052980"/>
              <a:gd name="csX260" fmla="*/ 661972 w 2341592"/>
              <a:gd name="csY260" fmla="*/ 1389133 h 2052980"/>
              <a:gd name="csX261" fmla="*/ 667654 w 2341592"/>
              <a:gd name="csY261" fmla="*/ 1361187 h 2052980"/>
              <a:gd name="csX262" fmla="*/ 674840 w 2341592"/>
              <a:gd name="csY262" fmla="*/ 1309512 h 2052980"/>
              <a:gd name="csX263" fmla="*/ 674575 w 2341592"/>
              <a:gd name="csY263" fmla="*/ 1304878 h 2052980"/>
              <a:gd name="csX264" fmla="*/ 673663 w 2341592"/>
              <a:gd name="csY264" fmla="*/ 1303399 h 2052980"/>
              <a:gd name="csX265" fmla="*/ 661966 w 2341592"/>
              <a:gd name="csY265" fmla="*/ 1303197 h 2052980"/>
              <a:gd name="csX266" fmla="*/ 653644 w 2341592"/>
              <a:gd name="csY266" fmla="*/ 1304030 h 2052980"/>
              <a:gd name="csX267" fmla="*/ 649238 w 2341592"/>
              <a:gd name="csY267" fmla="*/ 1306042 h 2052980"/>
              <a:gd name="csX268" fmla="*/ 641086 w 2341592"/>
              <a:gd name="csY268" fmla="*/ 1322449 h 2052980"/>
              <a:gd name="csX269" fmla="*/ 613307 w 2341592"/>
              <a:gd name="csY269" fmla="*/ 1359364 h 2052980"/>
              <a:gd name="csX270" fmla="*/ 560888 w 2341592"/>
              <a:gd name="csY270" fmla="*/ 1369357 h 2052980"/>
              <a:gd name="csX271" fmla="*/ 532248 w 2341592"/>
              <a:gd name="csY271" fmla="*/ 1367238 h 2052980"/>
              <a:gd name="csX272" fmla="*/ 521374 w 2341592"/>
              <a:gd name="csY272" fmla="*/ 1357367 h 2052980"/>
              <a:gd name="csX273" fmla="*/ 520267 w 2341592"/>
              <a:gd name="csY273" fmla="*/ 1350238 h 2052980"/>
              <a:gd name="csX274" fmla="*/ 519507 w 2341592"/>
              <a:gd name="csY274" fmla="*/ 1337749 h 2052980"/>
              <a:gd name="csX275" fmla="*/ 518819 w 2341592"/>
              <a:gd name="csY275" fmla="*/ 1303437 h 2052980"/>
              <a:gd name="csX276" fmla="*/ 519273 w 2341592"/>
              <a:gd name="csY276" fmla="*/ 1269223 h 2052980"/>
              <a:gd name="csX277" fmla="*/ 519951 w 2341592"/>
              <a:gd name="csY277" fmla="*/ 1256860 h 2052980"/>
              <a:gd name="csX278" fmla="*/ 521024 w 2341592"/>
              <a:gd name="csY278" fmla="*/ 1249879 h 2052980"/>
              <a:gd name="csX279" fmla="*/ 523488 w 2341592"/>
              <a:gd name="csY279" fmla="*/ 1245989 h 2052980"/>
              <a:gd name="csX280" fmla="*/ 528563 w 2341592"/>
              <a:gd name="csY280" fmla="*/ 1243958 h 2052980"/>
              <a:gd name="csX281" fmla="*/ 552390 w 2341592"/>
              <a:gd name="csY281" fmla="*/ 1243926 h 2052980"/>
              <a:gd name="csX282" fmla="*/ 577071 w 2341592"/>
              <a:gd name="csY282" fmla="*/ 1246261 h 2052980"/>
              <a:gd name="csX283" fmla="*/ 588200 w 2341592"/>
              <a:gd name="csY283" fmla="*/ 1253888 h 2052980"/>
              <a:gd name="csX284" fmla="*/ 597730 w 2341592"/>
              <a:gd name="csY284" fmla="*/ 1273920 h 2052980"/>
              <a:gd name="csX285" fmla="*/ 599118 w 2341592"/>
              <a:gd name="csY285" fmla="*/ 1279875 h 2052980"/>
              <a:gd name="csX286" fmla="*/ 600787 w 2341592"/>
              <a:gd name="csY286" fmla="*/ 1282402 h 2052980"/>
              <a:gd name="csX287" fmla="*/ 612093 w 2341592"/>
              <a:gd name="csY287" fmla="*/ 1283658 h 2052980"/>
              <a:gd name="csX288" fmla="*/ 619455 w 2341592"/>
              <a:gd name="csY288" fmla="*/ 1282932 h 2052980"/>
              <a:gd name="csX289" fmla="*/ 622676 w 2341592"/>
              <a:gd name="csY289" fmla="*/ 1277954 h 2052980"/>
              <a:gd name="csX290" fmla="*/ 624361 w 2341592"/>
              <a:gd name="csY290" fmla="*/ 1230030 h 2052980"/>
              <a:gd name="csX291" fmla="*/ 623496 w 2341592"/>
              <a:gd name="csY291" fmla="*/ 1183655 h 2052980"/>
              <a:gd name="csX292" fmla="*/ 622048 w 2341592"/>
              <a:gd name="csY292" fmla="*/ 1177069 h 2052980"/>
              <a:gd name="csX293" fmla="*/ 620354 w 2341592"/>
              <a:gd name="csY293" fmla="*/ 1176182 h 2052980"/>
              <a:gd name="csX294" fmla="*/ 606493 w 2341592"/>
              <a:gd name="csY294" fmla="*/ 1174864 h 2052980"/>
              <a:gd name="csX295" fmla="*/ 602455 w 2341592"/>
              <a:gd name="csY295" fmla="*/ 1174721 h 2052980"/>
              <a:gd name="csX296" fmla="*/ 600282 w 2341592"/>
              <a:gd name="csY296" fmla="*/ 1175886 h 2052980"/>
              <a:gd name="csX297" fmla="*/ 595591 w 2341592"/>
              <a:gd name="csY297" fmla="*/ 1187378 h 2052980"/>
              <a:gd name="csX298" fmla="*/ 589654 w 2341592"/>
              <a:gd name="csY298" fmla="*/ 1200643 h 2052980"/>
              <a:gd name="csX299" fmla="*/ 579131 w 2341592"/>
              <a:gd name="csY299" fmla="*/ 1206895 h 2052980"/>
              <a:gd name="csX300" fmla="*/ 544850 w 2341592"/>
              <a:gd name="csY300" fmla="*/ 1210945 h 2052980"/>
              <a:gd name="csX301" fmla="*/ 528529 w 2341592"/>
              <a:gd name="csY301" fmla="*/ 1210015 h 2052980"/>
              <a:gd name="csX302" fmla="*/ 522995 w 2341592"/>
              <a:gd name="csY302" fmla="*/ 1208743 h 2052980"/>
              <a:gd name="csX303" fmla="*/ 519718 w 2341592"/>
              <a:gd name="csY303" fmla="*/ 1206078 h 2052980"/>
              <a:gd name="csX304" fmla="*/ 519396 w 2341592"/>
              <a:gd name="csY304" fmla="*/ 1203854 h 2052980"/>
              <a:gd name="csX305" fmla="*/ 519182 w 2341592"/>
              <a:gd name="csY305" fmla="*/ 1200009 h 2052980"/>
              <a:gd name="csX306" fmla="*/ 518898 w 2341592"/>
              <a:gd name="csY306" fmla="*/ 1187526 h 2052980"/>
              <a:gd name="csX307" fmla="*/ 518948 w 2341592"/>
              <a:gd name="csY307" fmla="*/ 1149573 h 2052980"/>
              <a:gd name="csX308" fmla="*/ 522103 w 2341592"/>
              <a:gd name="csY308" fmla="*/ 1103344 h 2052980"/>
              <a:gd name="csX309" fmla="*/ 529090 w 2341592"/>
              <a:gd name="csY309" fmla="*/ 1096419 h 2052980"/>
              <a:gd name="csX310" fmla="*/ 541122 w 2341592"/>
              <a:gd name="csY310" fmla="*/ 1094927 h 2052980"/>
              <a:gd name="csX311" fmla="*/ 592736 w 2341592"/>
              <a:gd name="csY311" fmla="*/ 1103227 h 2052980"/>
              <a:gd name="csX312" fmla="*/ 617850 w 2341592"/>
              <a:gd name="csY312" fmla="*/ 1137602 h 2052980"/>
              <a:gd name="csX313" fmla="*/ 622673 w 2341592"/>
              <a:gd name="csY313" fmla="*/ 1149659 h 2052980"/>
              <a:gd name="csX314" fmla="*/ 626408 w 2341592"/>
              <a:gd name="csY314" fmla="*/ 1150940 h 2052980"/>
              <a:gd name="csX315" fmla="*/ 634231 w 2341592"/>
              <a:gd name="csY315" fmla="*/ 1151167 h 2052980"/>
              <a:gd name="csX316" fmla="*/ 641916 w 2341592"/>
              <a:gd name="csY316" fmla="*/ 1150835 h 2052980"/>
              <a:gd name="csX317" fmla="*/ 644941 w 2341592"/>
              <a:gd name="csY317" fmla="*/ 1149072 h 2052980"/>
              <a:gd name="csX318" fmla="*/ 646417 w 2341592"/>
              <a:gd name="csY318" fmla="*/ 1129873 h 2052980"/>
              <a:gd name="csX319" fmla="*/ 644392 w 2341592"/>
              <a:gd name="csY319" fmla="*/ 1085858 h 2052980"/>
              <a:gd name="csX320" fmla="*/ 641613 w 2341592"/>
              <a:gd name="csY320" fmla="*/ 1074331 h 2052980"/>
              <a:gd name="csX321" fmla="*/ 628619 w 2341592"/>
              <a:gd name="csY321" fmla="*/ 1068631 h 2052980"/>
              <a:gd name="csX322" fmla="*/ 521383 w 2341592"/>
              <a:gd name="csY322" fmla="*/ 1065994 h 2052980"/>
              <a:gd name="csX323" fmla="*/ 837384 w 2341592"/>
              <a:gd name="csY323" fmla="*/ 1065997 h 2052980"/>
              <a:gd name="csX324" fmla="*/ 713679 w 2341592"/>
              <a:gd name="csY324" fmla="*/ 1068054 h 2052980"/>
              <a:gd name="csX325" fmla="*/ 698571 w 2341592"/>
              <a:gd name="csY325" fmla="*/ 1072552 h 2052980"/>
              <a:gd name="csX326" fmla="*/ 695773 w 2341592"/>
              <a:gd name="csY326" fmla="*/ 1081151 h 2052980"/>
              <a:gd name="csX327" fmla="*/ 693168 w 2341592"/>
              <a:gd name="csY327" fmla="*/ 1125697 h 2052980"/>
              <a:gd name="csX328" fmla="*/ 695521 w 2341592"/>
              <a:gd name="csY328" fmla="*/ 1154138 h 2052980"/>
              <a:gd name="csX329" fmla="*/ 699792 w 2341592"/>
              <a:gd name="csY329" fmla="*/ 1157331 h 2052980"/>
              <a:gd name="csX330" fmla="*/ 708398 w 2341592"/>
              <a:gd name="csY330" fmla="*/ 1156419 h 2052980"/>
              <a:gd name="csX331" fmla="*/ 714669 w 2341592"/>
              <a:gd name="csY331" fmla="*/ 1152425 h 2052980"/>
              <a:gd name="csX332" fmla="*/ 718754 w 2341592"/>
              <a:gd name="csY332" fmla="*/ 1139715 h 2052980"/>
              <a:gd name="csX333" fmla="*/ 735281 w 2341592"/>
              <a:gd name="csY333" fmla="*/ 1107028 h 2052980"/>
              <a:gd name="csX334" fmla="*/ 770417 w 2341592"/>
              <a:gd name="csY334" fmla="*/ 1096561 h 2052980"/>
              <a:gd name="csX335" fmla="*/ 781804 w 2341592"/>
              <a:gd name="csY335" fmla="*/ 1098552 h 2052980"/>
              <a:gd name="csX336" fmla="*/ 787817 w 2341592"/>
              <a:gd name="csY336" fmla="*/ 1113517 h 2052980"/>
              <a:gd name="csX337" fmla="*/ 790798 w 2341592"/>
              <a:gd name="csY337" fmla="*/ 1226576 h 2052980"/>
              <a:gd name="csX338" fmla="*/ 788931 w 2341592"/>
              <a:gd name="csY338" fmla="*/ 1352487 h 2052980"/>
              <a:gd name="csX339" fmla="*/ 781464 w 2341592"/>
              <a:gd name="csY339" fmla="*/ 1370427 h 2052980"/>
              <a:gd name="csX340" fmla="*/ 766732 w 2341592"/>
              <a:gd name="csY340" fmla="*/ 1378253 h 2052980"/>
              <a:gd name="csX341" fmla="*/ 755805 w 2341592"/>
              <a:gd name="csY341" fmla="*/ 1384427 h 2052980"/>
              <a:gd name="csX342" fmla="*/ 753697 w 2341592"/>
              <a:gd name="csY342" fmla="*/ 1391849 h 2052980"/>
              <a:gd name="csX343" fmla="*/ 754300 w 2341592"/>
              <a:gd name="csY343" fmla="*/ 1398578 h 2052980"/>
              <a:gd name="csX344" fmla="*/ 754921 w 2341592"/>
              <a:gd name="csY344" fmla="*/ 1400976 h 2052980"/>
              <a:gd name="csX345" fmla="*/ 755290 w 2341592"/>
              <a:gd name="csY345" fmla="*/ 1401739 h 2052980"/>
              <a:gd name="csX346" fmla="*/ 756518 w 2341592"/>
              <a:gd name="csY346" fmla="*/ 1401906 h 2052980"/>
              <a:gd name="csX347" fmla="*/ 761552 w 2341592"/>
              <a:gd name="csY347" fmla="*/ 1402250 h 2052980"/>
              <a:gd name="csX348" fmla="*/ 779511 w 2341592"/>
              <a:gd name="csY348" fmla="*/ 1402755 h 2052980"/>
              <a:gd name="csX349" fmla="*/ 837063 w 2341592"/>
              <a:gd name="csY349" fmla="*/ 1402793 h 2052980"/>
              <a:gd name="csX350" fmla="*/ 905513 w 2341592"/>
              <a:gd name="csY350" fmla="*/ 1401143 h 2052980"/>
              <a:gd name="csX351" fmla="*/ 915680 w 2341592"/>
              <a:gd name="csY351" fmla="*/ 1397717 h 2052980"/>
              <a:gd name="csX352" fmla="*/ 917109 w 2341592"/>
              <a:gd name="csY352" fmla="*/ 1392023 h 2052980"/>
              <a:gd name="csX353" fmla="*/ 917368 w 2341592"/>
              <a:gd name="csY353" fmla="*/ 1385758 h 2052980"/>
              <a:gd name="csX354" fmla="*/ 916359 w 2341592"/>
              <a:gd name="csY354" fmla="*/ 1382812 h 2052980"/>
              <a:gd name="csX355" fmla="*/ 904722 w 2341592"/>
              <a:gd name="csY355" fmla="*/ 1378247 h 2052980"/>
              <a:gd name="csX356" fmla="*/ 890043 w 2341592"/>
              <a:gd name="csY356" fmla="*/ 1372616 h 2052980"/>
              <a:gd name="csX357" fmla="*/ 882485 w 2341592"/>
              <a:gd name="csY357" fmla="*/ 1355462 h 2052980"/>
              <a:gd name="csX358" fmla="*/ 879879 w 2341592"/>
              <a:gd name="csY358" fmla="*/ 1227302 h 2052980"/>
              <a:gd name="csX359" fmla="*/ 882267 w 2341592"/>
              <a:gd name="csY359" fmla="*/ 1111612 h 2052980"/>
              <a:gd name="csX360" fmla="*/ 888595 w 2341592"/>
              <a:gd name="csY360" fmla="*/ 1096653 h 2052980"/>
              <a:gd name="csX361" fmla="*/ 900624 w 2341592"/>
              <a:gd name="csY361" fmla="*/ 1095482 h 2052980"/>
              <a:gd name="csX362" fmla="*/ 936643 w 2341592"/>
              <a:gd name="csY362" fmla="*/ 1107511 h 2052980"/>
              <a:gd name="csX363" fmla="*/ 953327 w 2341592"/>
              <a:gd name="csY363" fmla="*/ 1139899 h 2052980"/>
              <a:gd name="csX364" fmla="*/ 959074 w 2341592"/>
              <a:gd name="csY364" fmla="*/ 1154514 h 2052980"/>
              <a:gd name="csX365" fmla="*/ 964059 w 2341592"/>
              <a:gd name="csY365" fmla="*/ 1155820 h 2052980"/>
              <a:gd name="csX366" fmla="*/ 973819 w 2341592"/>
              <a:gd name="csY366" fmla="*/ 1155056 h 2052980"/>
              <a:gd name="csX367" fmla="*/ 980503 w 2341592"/>
              <a:gd name="csY367" fmla="*/ 1153933 h 2052980"/>
              <a:gd name="csX368" fmla="*/ 982954 w 2341592"/>
              <a:gd name="csY368" fmla="*/ 1152050 h 2052980"/>
              <a:gd name="csX369" fmla="*/ 982787 w 2341592"/>
              <a:gd name="csY369" fmla="*/ 1134359 h 2052980"/>
              <a:gd name="csX370" fmla="*/ 979084 w 2341592"/>
              <a:gd name="csY370" fmla="*/ 1088990 h 2052980"/>
              <a:gd name="csX371" fmla="*/ 976043 w 2341592"/>
              <a:gd name="csY371" fmla="*/ 1075656 h 2052980"/>
              <a:gd name="csX372" fmla="*/ 966784 w 2341592"/>
              <a:gd name="csY372" fmla="*/ 1070265 h 2052980"/>
              <a:gd name="csX373" fmla="*/ 961018 w 2341592"/>
              <a:gd name="csY373" fmla="*/ 1069025 h 2052980"/>
              <a:gd name="csX374" fmla="*/ 837381 w 2341592"/>
              <a:gd name="csY374" fmla="*/ 1065994 h 2052980"/>
              <a:gd name="csX375" fmla="*/ 1574809 w 2341592"/>
              <a:gd name="csY375" fmla="*/ 1065997 h 2052980"/>
              <a:gd name="csX376" fmla="*/ 1506588 w 2341592"/>
              <a:gd name="csY376" fmla="*/ 1067344 h 2052980"/>
              <a:gd name="csX377" fmla="*/ 1499052 w 2341592"/>
              <a:gd name="csY377" fmla="*/ 1070006 h 2052980"/>
              <a:gd name="csX378" fmla="*/ 1498172 w 2341592"/>
              <a:gd name="csY378" fmla="*/ 1075334 h 2052980"/>
              <a:gd name="csX379" fmla="*/ 1499705 w 2341592"/>
              <a:gd name="csY379" fmla="*/ 1084041 h 2052980"/>
              <a:gd name="csX380" fmla="*/ 1509298 w 2341592"/>
              <a:gd name="csY380" fmla="*/ 1088041 h 2052980"/>
              <a:gd name="csX381" fmla="*/ 1519143 w 2341592"/>
              <a:gd name="csY381" fmla="*/ 1092157 h 2052980"/>
              <a:gd name="csX382" fmla="*/ 1525244 w 2341592"/>
              <a:gd name="csY382" fmla="*/ 1097678 h 2052980"/>
              <a:gd name="csX383" fmla="*/ 1525654 w 2341592"/>
              <a:gd name="csY383" fmla="*/ 1099255 h 2052980"/>
              <a:gd name="csX384" fmla="*/ 1525957 w 2341592"/>
              <a:gd name="csY384" fmla="*/ 1101621 h 2052980"/>
              <a:gd name="csX385" fmla="*/ 1526550 w 2341592"/>
              <a:gd name="csY385" fmla="*/ 1109359 h 2052980"/>
              <a:gd name="csX386" fmla="*/ 1527746 w 2341592"/>
              <a:gd name="csY386" fmla="*/ 1135536 h 2052980"/>
              <a:gd name="csX387" fmla="*/ 1529667 w 2341592"/>
              <a:gd name="csY387" fmla="*/ 1217390 h 2052980"/>
              <a:gd name="csX388" fmla="*/ 1532108 w 2341592"/>
              <a:gd name="csY388" fmla="*/ 1318834 h 2052980"/>
              <a:gd name="csX389" fmla="*/ 1539317 w 2341592"/>
              <a:gd name="csY389" fmla="*/ 1347657 h 2052980"/>
              <a:gd name="csX390" fmla="*/ 1628351 w 2341592"/>
              <a:gd name="csY390" fmla="*/ 1408436 h 2052980"/>
              <a:gd name="csX391" fmla="*/ 1679754 w 2341592"/>
              <a:gd name="csY391" fmla="*/ 1411376 h 2052980"/>
              <a:gd name="csX392" fmla="*/ 1801501 w 2341592"/>
              <a:gd name="csY392" fmla="*/ 1338550 h 2052980"/>
              <a:gd name="csX393" fmla="*/ 1807372 w 2341592"/>
              <a:gd name="csY393" fmla="*/ 1307762 h 2052980"/>
              <a:gd name="csX394" fmla="*/ 1809731 w 2341592"/>
              <a:gd name="csY394" fmla="*/ 1213336 h 2052980"/>
              <a:gd name="csX395" fmla="*/ 1811999 w 2341592"/>
              <a:gd name="csY395" fmla="*/ 1120400 h 2052980"/>
              <a:gd name="csX396" fmla="*/ 1814053 w 2341592"/>
              <a:gd name="csY396" fmla="*/ 1104138 h 2052980"/>
              <a:gd name="csX397" fmla="*/ 1817681 w 2341592"/>
              <a:gd name="csY397" fmla="*/ 1096568 h 2052980"/>
              <a:gd name="csX398" fmla="*/ 1835554 w 2341592"/>
              <a:gd name="csY398" fmla="*/ 1086290 h 2052980"/>
              <a:gd name="csX399" fmla="*/ 1843803 w 2341592"/>
              <a:gd name="csY399" fmla="*/ 1083388 h 2052980"/>
              <a:gd name="csX400" fmla="*/ 1845173 w 2341592"/>
              <a:gd name="csY400" fmla="*/ 1075107 h 2052980"/>
              <a:gd name="csX401" fmla="*/ 1844475 w 2341592"/>
              <a:gd name="csY401" fmla="*/ 1069760 h 2052980"/>
              <a:gd name="csX402" fmla="*/ 1839012 w 2341592"/>
              <a:gd name="csY402" fmla="*/ 1067309 h 2052980"/>
              <a:gd name="csX403" fmla="*/ 1787078 w 2341592"/>
              <a:gd name="csY403" fmla="*/ 1065997 h 2052980"/>
              <a:gd name="csX404" fmla="*/ 1732429 w 2341592"/>
              <a:gd name="csY404" fmla="*/ 1067839 h 2052980"/>
              <a:gd name="csX405" fmla="*/ 1728584 w 2341592"/>
              <a:gd name="csY405" fmla="*/ 1069334 h 2052980"/>
              <a:gd name="csX406" fmla="*/ 1727196 w 2341592"/>
              <a:gd name="csY406" fmla="*/ 1071110 h 2052980"/>
              <a:gd name="csX407" fmla="*/ 1727703 w 2341592"/>
              <a:gd name="csY407" fmla="*/ 1078571 h 2052980"/>
              <a:gd name="csX408" fmla="*/ 1731072 w 2341592"/>
              <a:gd name="csY408" fmla="*/ 1083678 h 2052980"/>
              <a:gd name="csX409" fmla="*/ 1740246 w 2341592"/>
              <a:gd name="csY409" fmla="*/ 1087861 h 2052980"/>
              <a:gd name="csX410" fmla="*/ 1753703 w 2341592"/>
              <a:gd name="csY410" fmla="*/ 1093735 h 2052980"/>
              <a:gd name="csX411" fmla="*/ 1760706 w 2341592"/>
              <a:gd name="csY411" fmla="*/ 1108952 h 2052980"/>
              <a:gd name="csX412" fmla="*/ 1762527 w 2341592"/>
              <a:gd name="csY412" fmla="*/ 1210027 h 2052980"/>
              <a:gd name="csX413" fmla="*/ 1760719 w 2341592"/>
              <a:gd name="csY413" fmla="*/ 1300244 h 2052980"/>
              <a:gd name="csX414" fmla="*/ 1754202 w 2341592"/>
              <a:gd name="csY414" fmla="*/ 1327386 h 2052980"/>
              <a:gd name="csX415" fmla="*/ 1731719 w 2341592"/>
              <a:gd name="csY415" fmla="*/ 1352771 h 2052980"/>
              <a:gd name="csX416" fmla="*/ 1694827 w 2341592"/>
              <a:gd name="csY416" fmla="*/ 1361976 h 2052980"/>
              <a:gd name="csX417" fmla="*/ 1627464 w 2341592"/>
              <a:gd name="csY417" fmla="*/ 1334582 h 2052980"/>
              <a:gd name="csX418" fmla="*/ 1620458 w 2341592"/>
              <a:gd name="csY418" fmla="*/ 1309617 h 2052980"/>
              <a:gd name="csX419" fmla="*/ 1618679 w 2341592"/>
              <a:gd name="csY419" fmla="*/ 1213494 h 2052980"/>
              <a:gd name="csX420" fmla="*/ 1618852 w 2341592"/>
              <a:gd name="csY420" fmla="*/ 1117861 h 2052980"/>
              <a:gd name="csX421" fmla="*/ 1621218 w 2341592"/>
              <a:gd name="csY421" fmla="*/ 1103198 h 2052980"/>
              <a:gd name="csX422" fmla="*/ 1626158 w 2341592"/>
              <a:gd name="csY422" fmla="*/ 1096369 h 2052980"/>
              <a:gd name="csX423" fmla="*/ 1644540 w 2341592"/>
              <a:gd name="csY423" fmla="*/ 1086056 h 2052980"/>
              <a:gd name="csX424" fmla="*/ 1651489 w 2341592"/>
              <a:gd name="csY424" fmla="*/ 1083347 h 2052980"/>
              <a:gd name="csX425" fmla="*/ 1652174 w 2341592"/>
              <a:gd name="csY425" fmla="*/ 1075158 h 2052980"/>
              <a:gd name="csX426" fmla="*/ 1650934 w 2341592"/>
              <a:gd name="csY426" fmla="*/ 1069943 h 2052980"/>
              <a:gd name="csX427" fmla="*/ 1643133 w 2341592"/>
              <a:gd name="csY427" fmla="*/ 1067309 h 2052980"/>
              <a:gd name="csX428" fmla="*/ 1574812 w 2341592"/>
              <a:gd name="csY428" fmla="*/ 1065997 h 2052980"/>
              <a:gd name="csX429" fmla="*/ 1949525 w 2341592"/>
              <a:gd name="csY429" fmla="*/ 1065997 h 2052980"/>
              <a:gd name="csX430" fmla="*/ 1881892 w 2341592"/>
              <a:gd name="csY430" fmla="*/ 1067325 h 2052980"/>
              <a:gd name="csX431" fmla="*/ 1874431 w 2341592"/>
              <a:gd name="csY431" fmla="*/ 1069956 h 2052980"/>
              <a:gd name="csX432" fmla="*/ 1873564 w 2341592"/>
              <a:gd name="csY432" fmla="*/ 1075211 h 2052980"/>
              <a:gd name="csX433" fmla="*/ 1875103 w 2341592"/>
              <a:gd name="csY433" fmla="*/ 1083845 h 2052980"/>
              <a:gd name="csX434" fmla="*/ 1883545 w 2341592"/>
              <a:gd name="csY434" fmla="*/ 1088164 h 2052980"/>
              <a:gd name="csX435" fmla="*/ 1892582 w 2341592"/>
              <a:gd name="csY435" fmla="*/ 1092520 h 2052980"/>
              <a:gd name="csX436" fmla="*/ 1898421 w 2341592"/>
              <a:gd name="csY436" fmla="*/ 1098022 h 2052980"/>
              <a:gd name="csX437" fmla="*/ 1898996 w 2341592"/>
              <a:gd name="csY437" fmla="*/ 1099962 h 2052980"/>
              <a:gd name="csX438" fmla="*/ 1899402 w 2341592"/>
              <a:gd name="csY438" fmla="*/ 1102896 h 2052980"/>
              <a:gd name="csX439" fmla="*/ 1900112 w 2341592"/>
              <a:gd name="csY439" fmla="*/ 1112243 h 2052980"/>
              <a:gd name="csX440" fmla="*/ 1901245 w 2341592"/>
              <a:gd name="csY440" fmla="*/ 1142905 h 2052980"/>
              <a:gd name="csX441" fmla="*/ 1902324 w 2341592"/>
              <a:gd name="csY441" fmla="*/ 1232557 h 2052980"/>
              <a:gd name="csX442" fmla="*/ 1901718 w 2341592"/>
              <a:gd name="csY442" fmla="*/ 1322191 h 2052980"/>
              <a:gd name="csX443" fmla="*/ 1900746 w 2341592"/>
              <a:gd name="csY443" fmla="*/ 1352831 h 2052980"/>
              <a:gd name="csX444" fmla="*/ 1900081 w 2341592"/>
              <a:gd name="csY444" fmla="*/ 1362172 h 2052980"/>
              <a:gd name="csX445" fmla="*/ 1899693 w 2341592"/>
              <a:gd name="csY445" fmla="*/ 1365093 h 2052980"/>
              <a:gd name="csX446" fmla="*/ 1899125 w 2341592"/>
              <a:gd name="csY446" fmla="*/ 1367033 h 2052980"/>
              <a:gd name="csX447" fmla="*/ 1892841 w 2341592"/>
              <a:gd name="csY447" fmla="*/ 1373430 h 2052980"/>
              <a:gd name="csX448" fmla="*/ 1883545 w 2341592"/>
              <a:gd name="csY448" fmla="*/ 1378209 h 2052980"/>
              <a:gd name="csX449" fmla="*/ 1875141 w 2341592"/>
              <a:gd name="csY449" fmla="*/ 1382493 h 2052980"/>
              <a:gd name="csX450" fmla="*/ 1873564 w 2341592"/>
              <a:gd name="csY450" fmla="*/ 1390632 h 2052980"/>
              <a:gd name="csX451" fmla="*/ 1874160 w 2341592"/>
              <a:gd name="csY451" fmla="*/ 1398241 h 2052980"/>
              <a:gd name="csX452" fmla="*/ 1874769 w 2341592"/>
              <a:gd name="csY452" fmla="*/ 1400890 h 2052980"/>
              <a:gd name="csX453" fmla="*/ 1875116 w 2341592"/>
              <a:gd name="csY453" fmla="*/ 1401692 h 2052980"/>
              <a:gd name="csX454" fmla="*/ 1876204 w 2341592"/>
              <a:gd name="csY454" fmla="*/ 1401862 h 2052980"/>
              <a:gd name="csX455" fmla="*/ 1880813 w 2341592"/>
              <a:gd name="csY455" fmla="*/ 1402250 h 2052980"/>
              <a:gd name="csX456" fmla="*/ 1897239 w 2341592"/>
              <a:gd name="csY456" fmla="*/ 1402916 h 2052980"/>
              <a:gd name="csX457" fmla="*/ 1949797 w 2341592"/>
              <a:gd name="csY457" fmla="*/ 1403534 h 2052980"/>
              <a:gd name="csX458" fmla="*/ 2013948 w 2341592"/>
              <a:gd name="csY458" fmla="*/ 1402054 h 2052980"/>
              <a:gd name="csX459" fmla="*/ 2021828 w 2341592"/>
              <a:gd name="csY459" fmla="*/ 1393127 h 2052980"/>
              <a:gd name="csX460" fmla="*/ 2020310 w 2341592"/>
              <a:gd name="csY460" fmla="*/ 1383304 h 2052980"/>
              <a:gd name="csX461" fmla="*/ 2011537 w 2341592"/>
              <a:gd name="csY461" fmla="*/ 1378525 h 2052980"/>
              <a:gd name="csX462" fmla="*/ 1999140 w 2341592"/>
              <a:gd name="csY462" fmla="*/ 1371228 h 2052980"/>
              <a:gd name="csX463" fmla="*/ 1992787 w 2341592"/>
              <a:gd name="csY463" fmla="*/ 1352055 h 2052980"/>
              <a:gd name="csX464" fmla="*/ 1990963 w 2341592"/>
              <a:gd name="csY464" fmla="*/ 1227043 h 2052980"/>
              <a:gd name="csX465" fmla="*/ 1992610 w 2341592"/>
              <a:gd name="csY465" fmla="*/ 1120085 h 2052980"/>
              <a:gd name="csX466" fmla="*/ 1994563 w 2341592"/>
              <a:gd name="csY466" fmla="*/ 1102539 h 2052980"/>
              <a:gd name="csX467" fmla="*/ 1998273 w 2341592"/>
              <a:gd name="csY467" fmla="*/ 1095230 h 2052980"/>
              <a:gd name="csX468" fmla="*/ 2004348 w 2341592"/>
              <a:gd name="csY468" fmla="*/ 1090240 h 2052980"/>
              <a:gd name="csX469" fmla="*/ 2010471 w 2341592"/>
              <a:gd name="csY469" fmla="*/ 1088028 h 2052980"/>
              <a:gd name="csX470" fmla="*/ 2018702 w 2341592"/>
              <a:gd name="csY470" fmla="*/ 1085094 h 2052980"/>
              <a:gd name="csX471" fmla="*/ 2023291 w 2341592"/>
              <a:gd name="csY471" fmla="*/ 1074337 h 2052980"/>
              <a:gd name="csX472" fmla="*/ 2023840 w 2341592"/>
              <a:gd name="csY472" fmla="*/ 1071189 h 2052980"/>
              <a:gd name="csX473" fmla="*/ 2023569 w 2341592"/>
              <a:gd name="csY473" fmla="*/ 1069574 h 2052980"/>
              <a:gd name="csX474" fmla="*/ 2016878 w 2341592"/>
              <a:gd name="csY474" fmla="*/ 1067259 h 2052980"/>
              <a:gd name="csX475" fmla="*/ 1949525 w 2341592"/>
              <a:gd name="csY475" fmla="*/ 1065997 h 2052980"/>
              <a:gd name="csX476" fmla="*/ 2202025 w 2341592"/>
              <a:gd name="csY476" fmla="*/ 1065997 h 2052980"/>
              <a:gd name="csX477" fmla="*/ 2087997 w 2341592"/>
              <a:gd name="csY477" fmla="*/ 1069606 h 2052980"/>
              <a:gd name="csX478" fmla="*/ 2074130 w 2341592"/>
              <a:gd name="csY478" fmla="*/ 1077511 h 2052980"/>
              <a:gd name="csX479" fmla="*/ 2071054 w 2341592"/>
              <a:gd name="csY479" fmla="*/ 1093716 h 2052980"/>
              <a:gd name="csX480" fmla="*/ 2066976 w 2341592"/>
              <a:gd name="csY480" fmla="*/ 1144416 h 2052980"/>
              <a:gd name="csX481" fmla="*/ 2066076 w 2341592"/>
              <a:gd name="csY481" fmla="*/ 1156719 h 2052980"/>
              <a:gd name="csX482" fmla="*/ 2066796 w 2341592"/>
              <a:gd name="csY482" fmla="*/ 1162173 h 2052980"/>
              <a:gd name="csX483" fmla="*/ 2069464 w 2341592"/>
              <a:gd name="csY483" fmla="*/ 1163447 h 2052980"/>
              <a:gd name="csX484" fmla="*/ 2077124 w 2341592"/>
              <a:gd name="csY484" fmla="*/ 1163207 h 2052980"/>
              <a:gd name="csX485" fmla="*/ 2088225 w 2341592"/>
              <a:gd name="csY485" fmla="*/ 1161107 h 2052980"/>
              <a:gd name="csX486" fmla="*/ 2090067 w 2341592"/>
              <a:gd name="csY486" fmla="*/ 1158797 h 2052980"/>
              <a:gd name="csX487" fmla="*/ 2091417 w 2341592"/>
              <a:gd name="csY487" fmla="*/ 1154002 h 2052980"/>
              <a:gd name="csX488" fmla="*/ 2101127 w 2341592"/>
              <a:gd name="csY488" fmla="*/ 1129716 h 2052980"/>
              <a:gd name="csX489" fmla="*/ 2115767 w 2341592"/>
              <a:gd name="csY489" fmla="*/ 1110842 h 2052980"/>
              <a:gd name="csX490" fmla="*/ 2136111 w 2341592"/>
              <a:gd name="csY490" fmla="*/ 1100719 h 2052980"/>
              <a:gd name="csX491" fmla="*/ 2155508 w 2341592"/>
              <a:gd name="csY491" fmla="*/ 1097788 h 2052980"/>
              <a:gd name="csX492" fmla="*/ 2184360 w 2341592"/>
              <a:gd name="csY492" fmla="*/ 1095495 h 2052980"/>
              <a:gd name="csX493" fmla="*/ 2210675 w 2341592"/>
              <a:gd name="csY493" fmla="*/ 1094511 h 2052980"/>
              <a:gd name="csX494" fmla="*/ 2219158 w 2341592"/>
              <a:gd name="csY494" fmla="*/ 1094751 h 2052980"/>
              <a:gd name="csX495" fmla="*/ 2221729 w 2341592"/>
              <a:gd name="csY495" fmla="*/ 1095126 h 2052980"/>
              <a:gd name="csX496" fmla="*/ 2222751 w 2341592"/>
              <a:gd name="csY496" fmla="*/ 1095533 h 2052980"/>
              <a:gd name="csX497" fmla="*/ 2223719 w 2341592"/>
              <a:gd name="csY497" fmla="*/ 1097151 h 2052980"/>
              <a:gd name="csX498" fmla="*/ 2223533 w 2341592"/>
              <a:gd name="csY498" fmla="*/ 1097971 h 2052980"/>
              <a:gd name="csX499" fmla="*/ 2223287 w 2341592"/>
              <a:gd name="csY499" fmla="*/ 1098520 h 2052980"/>
              <a:gd name="csX500" fmla="*/ 2222448 w 2341592"/>
              <a:gd name="csY500" fmla="*/ 1100142 h 2052980"/>
              <a:gd name="csX501" fmla="*/ 2219318 w 2341592"/>
              <a:gd name="csY501" fmla="*/ 1105785 h 2052980"/>
              <a:gd name="csX502" fmla="*/ 2207889 w 2341592"/>
              <a:gd name="csY502" fmla="*/ 1125618 h 2052980"/>
              <a:gd name="csX503" fmla="*/ 2170341 w 2341592"/>
              <a:gd name="csY503" fmla="*/ 1189135 h 2052980"/>
              <a:gd name="csX504" fmla="*/ 2081313 w 2341592"/>
              <a:gd name="csY504" fmla="*/ 1339159 h 2052980"/>
              <a:gd name="csX505" fmla="*/ 2062102 w 2341592"/>
              <a:gd name="csY505" fmla="*/ 1372635 h 2052980"/>
              <a:gd name="csX506" fmla="*/ 2057629 w 2341592"/>
              <a:gd name="csY506" fmla="*/ 1381014 h 2052980"/>
              <a:gd name="csX507" fmla="*/ 2056550 w 2341592"/>
              <a:gd name="csY507" fmla="*/ 1383323 h 2052980"/>
              <a:gd name="csX508" fmla="*/ 2056234 w 2341592"/>
              <a:gd name="csY508" fmla="*/ 1384200 h 2052980"/>
              <a:gd name="csX509" fmla="*/ 2056234 w 2341592"/>
              <a:gd name="csY509" fmla="*/ 1384206 h 2052980"/>
              <a:gd name="csX510" fmla="*/ 2056149 w 2341592"/>
              <a:gd name="csY510" fmla="*/ 1396367 h 2052980"/>
              <a:gd name="csX511" fmla="*/ 2056446 w 2341592"/>
              <a:gd name="csY511" fmla="*/ 1398758 h 2052980"/>
              <a:gd name="csX512" fmla="*/ 2057698 w 2341592"/>
              <a:gd name="csY512" fmla="*/ 1400070 h 2052980"/>
              <a:gd name="csX513" fmla="*/ 2072133 w 2341592"/>
              <a:gd name="csY513" fmla="*/ 1402449 h 2052980"/>
              <a:gd name="csX514" fmla="*/ 2191987 w 2341592"/>
              <a:gd name="csY514" fmla="*/ 1403534 h 2052980"/>
              <a:gd name="csX515" fmla="*/ 2289198 w 2341592"/>
              <a:gd name="csY515" fmla="*/ 1402786 h 2052980"/>
              <a:gd name="csX516" fmla="*/ 2319100 w 2341592"/>
              <a:gd name="csY516" fmla="*/ 1401985 h 2052980"/>
              <a:gd name="csX517" fmla="*/ 2327343 w 2341592"/>
              <a:gd name="csY517" fmla="*/ 1401518 h 2052980"/>
              <a:gd name="csX518" fmla="*/ 2329390 w 2341592"/>
              <a:gd name="csY518" fmla="*/ 1401291 h 2052980"/>
              <a:gd name="csX519" fmla="*/ 2329545 w 2341592"/>
              <a:gd name="csY519" fmla="*/ 1400821 h 2052980"/>
              <a:gd name="csX520" fmla="*/ 2330141 w 2341592"/>
              <a:gd name="csY520" fmla="*/ 1398294 h 2052980"/>
              <a:gd name="csX521" fmla="*/ 2331687 w 2341592"/>
              <a:gd name="csY521" fmla="*/ 1389928 h 2052980"/>
              <a:gd name="csX522" fmla="*/ 2335519 w 2341592"/>
              <a:gd name="csY522" fmla="*/ 1364648 h 2052980"/>
              <a:gd name="csX523" fmla="*/ 2341169 w 2341592"/>
              <a:gd name="csY523" fmla="*/ 1315118 h 2052980"/>
              <a:gd name="csX524" fmla="*/ 2341428 w 2341592"/>
              <a:gd name="csY524" fmla="*/ 1306150 h 2052980"/>
              <a:gd name="csX525" fmla="*/ 2340444 w 2341592"/>
              <a:gd name="csY525" fmla="*/ 1302285 h 2052980"/>
              <a:gd name="csX526" fmla="*/ 2337128 w 2341592"/>
              <a:gd name="csY526" fmla="*/ 1300831 h 2052980"/>
              <a:gd name="csX527" fmla="*/ 2328876 w 2341592"/>
              <a:gd name="csY527" fmla="*/ 1300061 h 2052980"/>
              <a:gd name="csX528" fmla="*/ 2320535 w 2341592"/>
              <a:gd name="csY528" fmla="*/ 1299771 h 2052980"/>
              <a:gd name="csX529" fmla="*/ 2316419 w 2341592"/>
              <a:gd name="csY529" fmla="*/ 1300998 h 2052980"/>
              <a:gd name="csX530" fmla="*/ 2309961 w 2341592"/>
              <a:gd name="csY530" fmla="*/ 1314781 h 2052980"/>
              <a:gd name="csX531" fmla="*/ 2265214 w 2341592"/>
              <a:gd name="csY531" fmla="*/ 1361913 h 2052980"/>
              <a:gd name="csX532" fmla="*/ 2243132 w 2341592"/>
              <a:gd name="csY532" fmla="*/ 1365421 h 2052980"/>
              <a:gd name="csX533" fmla="*/ 2208445 w 2341592"/>
              <a:gd name="csY533" fmla="*/ 1367922 h 2052980"/>
              <a:gd name="csX534" fmla="*/ 2179972 w 2341592"/>
              <a:gd name="csY534" fmla="*/ 1369203 h 2052980"/>
              <a:gd name="csX535" fmla="*/ 2172079 w 2341592"/>
              <a:gd name="csY535" fmla="*/ 1368518 h 2052980"/>
              <a:gd name="csX536" fmla="*/ 2167618 w 2341592"/>
              <a:gd name="csY536" fmla="*/ 1365178 h 2052980"/>
              <a:gd name="csX537" fmla="*/ 2168000 w 2341592"/>
              <a:gd name="csY537" fmla="*/ 1359165 h 2052980"/>
              <a:gd name="csX538" fmla="*/ 2172044 w 2341592"/>
              <a:gd name="csY538" fmla="*/ 1350831 h 2052980"/>
              <a:gd name="csX539" fmla="*/ 2189331 w 2341592"/>
              <a:gd name="csY539" fmla="*/ 1322279 h 2052980"/>
              <a:gd name="csX540" fmla="*/ 2263186 w 2341592"/>
              <a:gd name="csY540" fmla="*/ 1196397 h 2052980"/>
              <a:gd name="csX541" fmla="*/ 2303148 w 2341592"/>
              <a:gd name="csY541" fmla="*/ 1127447 h 2052980"/>
              <a:gd name="csX542" fmla="*/ 2323438 w 2341592"/>
              <a:gd name="csY542" fmla="*/ 1091757 h 2052980"/>
              <a:gd name="csX543" fmla="*/ 2329845 w 2341592"/>
              <a:gd name="csY543" fmla="*/ 1072908 h 2052980"/>
              <a:gd name="csX544" fmla="*/ 2329936 w 2341592"/>
              <a:gd name="csY544" fmla="*/ 1070524 h 2052980"/>
              <a:gd name="csX545" fmla="*/ 2329103 w 2341592"/>
              <a:gd name="csY545" fmla="*/ 1069404 h 2052980"/>
              <a:gd name="csX546" fmla="*/ 2315895 w 2341592"/>
              <a:gd name="csY546" fmla="*/ 1067072 h 2052980"/>
              <a:gd name="csX547" fmla="*/ 2202022 w 2341592"/>
              <a:gd name="csY547" fmla="*/ 1065997 h 2052980"/>
              <a:gd name="csX548" fmla="*/ 1280747 w 2341592"/>
              <a:gd name="csY548" fmla="*/ 1088855 h 2052980"/>
              <a:gd name="csX549" fmla="*/ 1291549 w 2341592"/>
              <a:gd name="csY549" fmla="*/ 1089643 h 2052980"/>
              <a:gd name="csX550" fmla="*/ 1355469 w 2341592"/>
              <a:gd name="csY550" fmla="*/ 1141050 h 2052980"/>
              <a:gd name="csX551" fmla="*/ 1374299 w 2341592"/>
              <a:gd name="csY551" fmla="*/ 1258484 h 2052980"/>
              <a:gd name="csX552" fmla="*/ 1361643 w 2341592"/>
              <a:gd name="csY552" fmla="*/ 1330724 h 2052980"/>
              <a:gd name="csX553" fmla="*/ 1330239 w 2341592"/>
              <a:gd name="csY553" fmla="*/ 1368597 h 2052980"/>
              <a:gd name="csX554" fmla="*/ 1297621 w 2341592"/>
              <a:gd name="csY554" fmla="*/ 1375133 h 2052980"/>
              <a:gd name="csX555" fmla="*/ 1263902 w 2341592"/>
              <a:gd name="csY555" fmla="*/ 1369048 h 2052980"/>
              <a:gd name="csX556" fmla="*/ 1202874 w 2341592"/>
              <a:gd name="csY556" fmla="*/ 1241172 h 2052980"/>
              <a:gd name="csX557" fmla="*/ 1222549 w 2341592"/>
              <a:gd name="csY557" fmla="*/ 1125501 h 2052980"/>
              <a:gd name="csX558" fmla="*/ 1280747 w 2341592"/>
              <a:gd name="csY558" fmla="*/ 1088855 h 2052980"/>
              <a:gd name="csX559" fmla="*/ 339501 w 2341592"/>
              <a:gd name="csY559" fmla="*/ 1305582 h 2052980"/>
              <a:gd name="csX560" fmla="*/ 339728 w 2341592"/>
              <a:gd name="csY560" fmla="*/ 1333213 h 2052980"/>
              <a:gd name="csX561" fmla="*/ 340949 w 2341592"/>
              <a:gd name="csY561" fmla="*/ 1356541 h 2052980"/>
              <a:gd name="csX562" fmla="*/ 341009 w 2341592"/>
              <a:gd name="csY562" fmla="*/ 1356985 h 2052980"/>
              <a:gd name="csX563" fmla="*/ 339501 w 2341592"/>
              <a:gd name="csY563" fmla="*/ 1305582 h 2052980"/>
              <a:gd name="csX564" fmla="*/ 1191710 w 2341592"/>
              <a:gd name="csY564" fmla="*/ 1388357 h 2052980"/>
              <a:gd name="csX565" fmla="*/ 1192022 w 2341592"/>
              <a:gd name="csY565" fmla="*/ 1387711 h 2052980"/>
              <a:gd name="csX566" fmla="*/ 1191710 w 2341592"/>
              <a:gd name="csY566" fmla="*/ 1388357 h 2052980"/>
              <a:gd name="csX567" fmla="*/ 1904393 w 2341592"/>
              <a:gd name="csY567" fmla="*/ 1482918 h 2052980"/>
              <a:gd name="csX568" fmla="*/ 1903999 w 2341592"/>
              <a:gd name="csY568" fmla="*/ 1483240 h 2052980"/>
              <a:gd name="csX569" fmla="*/ 1902447 w 2341592"/>
              <a:gd name="csY569" fmla="*/ 1484855 h 2052980"/>
              <a:gd name="csX570" fmla="*/ 1897488 w 2341592"/>
              <a:gd name="csY570" fmla="*/ 1490647 h 2052980"/>
              <a:gd name="csX571" fmla="*/ 1883093 w 2341592"/>
              <a:gd name="csY571" fmla="*/ 1509057 h 2052980"/>
              <a:gd name="csX572" fmla="*/ 1840557 w 2341592"/>
              <a:gd name="csY572" fmla="*/ 1556577 h 2052980"/>
              <a:gd name="csX573" fmla="*/ 1823643 w 2341592"/>
              <a:gd name="csY573" fmla="*/ 1572924 h 2052980"/>
              <a:gd name="csX574" fmla="*/ 1817993 w 2341592"/>
              <a:gd name="csY574" fmla="*/ 1578744 h 2052980"/>
              <a:gd name="csX575" fmla="*/ 1815473 w 2341592"/>
              <a:gd name="csY575" fmla="*/ 1581671 h 2052980"/>
              <a:gd name="csX576" fmla="*/ 1815801 w 2341592"/>
              <a:gd name="csY576" fmla="*/ 1584858 h 2052980"/>
              <a:gd name="csX577" fmla="*/ 1819406 w 2341592"/>
              <a:gd name="csY577" fmla="*/ 1590044 h 2052980"/>
              <a:gd name="csX578" fmla="*/ 1830217 w 2341592"/>
              <a:gd name="csY578" fmla="*/ 1594400 h 2052980"/>
              <a:gd name="csX579" fmla="*/ 1862046 w 2341592"/>
              <a:gd name="csY579" fmla="*/ 1585848 h 2052980"/>
              <a:gd name="csX580" fmla="*/ 1955304 w 2341592"/>
              <a:gd name="csY580" fmla="*/ 1532202 h 2052980"/>
              <a:gd name="csX581" fmla="*/ 1964626 w 2341592"/>
              <a:gd name="csY581" fmla="*/ 1522517 h 2052980"/>
              <a:gd name="csX582" fmla="*/ 1967386 w 2341592"/>
              <a:gd name="csY582" fmla="*/ 1518827 h 2052980"/>
              <a:gd name="csX583" fmla="*/ 1968093 w 2341592"/>
              <a:gd name="csY583" fmla="*/ 1517385 h 2052980"/>
              <a:gd name="csX584" fmla="*/ 1967945 w 2341592"/>
              <a:gd name="csY584" fmla="*/ 1517202 h 2052980"/>
              <a:gd name="csX585" fmla="*/ 1966159 w 2341592"/>
              <a:gd name="csY585" fmla="*/ 1515666 h 2052980"/>
              <a:gd name="csX586" fmla="*/ 1959257 w 2341592"/>
              <a:gd name="csY586" fmla="*/ 1510965 h 2052980"/>
              <a:gd name="csX587" fmla="*/ 1937730 w 2341592"/>
              <a:gd name="csY587" fmla="*/ 1498489 h 2052980"/>
              <a:gd name="csX588" fmla="*/ 1915371 w 2341592"/>
              <a:gd name="csY588" fmla="*/ 1487104 h 2052980"/>
              <a:gd name="csX589" fmla="*/ 1907431 w 2341592"/>
              <a:gd name="csY589" fmla="*/ 1483732 h 2052980"/>
              <a:gd name="csX590" fmla="*/ 1904989 w 2341592"/>
              <a:gd name="csY590" fmla="*/ 1482981 h 2052980"/>
              <a:gd name="csX591" fmla="*/ 1904393 w 2341592"/>
              <a:gd name="csY591" fmla="*/ 1482918 h 2052980"/>
              <a:gd name="csX592" fmla="*/ 1064105 w 2341592"/>
              <a:gd name="csY592" fmla="*/ 1608589 h 2052980"/>
              <a:gd name="csX593" fmla="*/ 1055295 w 2341592"/>
              <a:gd name="csY593" fmla="*/ 1609501 h 2052980"/>
              <a:gd name="csX594" fmla="*/ 1036166 w 2341592"/>
              <a:gd name="csY594" fmla="*/ 1611879 h 2052980"/>
              <a:gd name="csX595" fmla="*/ 987854 w 2341592"/>
              <a:gd name="csY595" fmla="*/ 1618460 h 2052980"/>
              <a:gd name="csX596" fmla="*/ 967040 w 2341592"/>
              <a:gd name="csY596" fmla="*/ 1622700 h 2052980"/>
              <a:gd name="csX597" fmla="*/ 965630 w 2341592"/>
              <a:gd name="csY597" fmla="*/ 1625028 h 2052980"/>
              <a:gd name="csX598" fmla="*/ 966308 w 2341592"/>
              <a:gd name="csY598" fmla="*/ 1630813 h 2052980"/>
              <a:gd name="csX599" fmla="*/ 970090 w 2341592"/>
              <a:gd name="csY599" fmla="*/ 1652352 h 2052980"/>
              <a:gd name="csX600" fmla="*/ 961478 w 2341592"/>
              <a:gd name="csY600" fmla="*/ 1690813 h 2052980"/>
              <a:gd name="csX601" fmla="*/ 912854 w 2341592"/>
              <a:gd name="csY601" fmla="*/ 1822071 h 2052980"/>
              <a:gd name="csX602" fmla="*/ 877107 w 2341592"/>
              <a:gd name="csY602" fmla="*/ 1917496 h 2052980"/>
              <a:gd name="csX603" fmla="*/ 846817 w 2341592"/>
              <a:gd name="csY603" fmla="*/ 1990211 h 2052980"/>
              <a:gd name="csX604" fmla="*/ 821747 w 2341592"/>
              <a:gd name="csY604" fmla="*/ 2013296 h 2052980"/>
              <a:gd name="csX605" fmla="*/ 809240 w 2341592"/>
              <a:gd name="csY605" fmla="*/ 2020110 h 2052980"/>
              <a:gd name="csX606" fmla="*/ 807675 w 2341592"/>
              <a:gd name="csY606" fmla="*/ 2023618 h 2052980"/>
              <a:gd name="csX607" fmla="*/ 807325 w 2341592"/>
              <a:gd name="csY607" fmla="*/ 2029810 h 2052980"/>
              <a:gd name="csX608" fmla="*/ 807952 w 2341592"/>
              <a:gd name="csY608" fmla="*/ 2038306 h 2052980"/>
              <a:gd name="csX609" fmla="*/ 808599 w 2341592"/>
              <a:gd name="csY609" fmla="*/ 2041252 h 2052980"/>
              <a:gd name="csX610" fmla="*/ 808987 w 2341592"/>
              <a:gd name="csY610" fmla="*/ 2042183 h 2052980"/>
              <a:gd name="csX611" fmla="*/ 810022 w 2341592"/>
              <a:gd name="csY611" fmla="*/ 2042347 h 2052980"/>
              <a:gd name="csX612" fmla="*/ 814451 w 2341592"/>
              <a:gd name="csY612" fmla="*/ 2042728 h 2052980"/>
              <a:gd name="csX613" fmla="*/ 830205 w 2341592"/>
              <a:gd name="csY613" fmla="*/ 2043359 h 2052980"/>
              <a:gd name="csX614" fmla="*/ 880495 w 2341592"/>
              <a:gd name="csY614" fmla="*/ 2043782 h 2052980"/>
              <a:gd name="csX615" fmla="*/ 941756 w 2341592"/>
              <a:gd name="csY615" fmla="*/ 2041829 h 2052980"/>
              <a:gd name="csX616" fmla="*/ 948384 w 2341592"/>
              <a:gd name="csY616" fmla="*/ 2038514 h 2052980"/>
              <a:gd name="csX617" fmla="*/ 948623 w 2341592"/>
              <a:gd name="csY617" fmla="*/ 2023536 h 2052980"/>
              <a:gd name="csX618" fmla="*/ 944393 w 2341592"/>
              <a:gd name="csY618" fmla="*/ 2018085 h 2052980"/>
              <a:gd name="csX619" fmla="*/ 935289 w 2341592"/>
              <a:gd name="csY619" fmla="*/ 2015514 h 2052980"/>
              <a:gd name="csX620" fmla="*/ 919478 w 2341592"/>
              <a:gd name="csY620" fmla="*/ 2006489 h 2052980"/>
              <a:gd name="csX621" fmla="*/ 911425 w 2341592"/>
              <a:gd name="csY621" fmla="*/ 1989170 h 2052980"/>
              <a:gd name="csX622" fmla="*/ 914289 w 2341592"/>
              <a:gd name="csY622" fmla="*/ 1975022 h 2052980"/>
              <a:gd name="csX623" fmla="*/ 920927 w 2341592"/>
              <a:gd name="csY623" fmla="*/ 1953335 h 2052980"/>
              <a:gd name="csX624" fmla="*/ 928602 w 2341592"/>
              <a:gd name="csY624" fmla="*/ 1932048 h 2052980"/>
              <a:gd name="csX625" fmla="*/ 934747 w 2341592"/>
              <a:gd name="csY625" fmla="*/ 1919136 h 2052980"/>
              <a:gd name="csX626" fmla="*/ 940437 w 2341592"/>
              <a:gd name="csY626" fmla="*/ 1916688 h 2052980"/>
              <a:gd name="csX627" fmla="*/ 952434 w 2341592"/>
              <a:gd name="csY627" fmla="*/ 1915445 h 2052980"/>
              <a:gd name="csX628" fmla="*/ 1002964 w 2341592"/>
              <a:gd name="csY628" fmla="*/ 1914568 h 2052980"/>
              <a:gd name="csX629" fmla="*/ 1061235 w 2341592"/>
              <a:gd name="csY629" fmla="*/ 1919319 h 2052980"/>
              <a:gd name="csX630" fmla="*/ 1072806 w 2341592"/>
              <a:gd name="csY630" fmla="*/ 1930896 h 2052980"/>
              <a:gd name="csX631" fmla="*/ 1081452 w 2341592"/>
              <a:gd name="csY631" fmla="*/ 1952382 h 2052980"/>
              <a:gd name="csX632" fmla="*/ 1091752 w 2341592"/>
              <a:gd name="csY632" fmla="*/ 1998369 h 2052980"/>
              <a:gd name="csX633" fmla="*/ 1083029 w 2341592"/>
              <a:gd name="csY633" fmla="*/ 2009501 h 2052980"/>
              <a:gd name="csX634" fmla="*/ 1064200 w 2341592"/>
              <a:gd name="csY634" fmla="*/ 2018214 h 2052980"/>
              <a:gd name="csX635" fmla="*/ 1057878 w 2341592"/>
              <a:gd name="csY635" fmla="*/ 2022514 h 2052980"/>
              <a:gd name="csX636" fmla="*/ 1056534 w 2341592"/>
              <a:gd name="csY636" fmla="*/ 2032842 h 2052980"/>
              <a:gd name="csX637" fmla="*/ 1060159 w 2341592"/>
              <a:gd name="csY637" fmla="*/ 2040555 h 2052980"/>
              <a:gd name="csX638" fmla="*/ 1067660 w 2341592"/>
              <a:gd name="csY638" fmla="*/ 2042309 h 2052980"/>
              <a:gd name="csX639" fmla="*/ 1155102 w 2341592"/>
              <a:gd name="csY639" fmla="*/ 2043161 h 2052980"/>
              <a:gd name="csX640" fmla="*/ 1242653 w 2341592"/>
              <a:gd name="csY640" fmla="*/ 2040782 h 2052980"/>
              <a:gd name="csX641" fmla="*/ 1250915 w 2341592"/>
              <a:gd name="csY641" fmla="*/ 2038454 h 2052980"/>
              <a:gd name="csX642" fmla="*/ 1252931 w 2341592"/>
              <a:gd name="csY642" fmla="*/ 2037246 h 2052980"/>
              <a:gd name="csX643" fmla="*/ 1254650 w 2341592"/>
              <a:gd name="csY643" fmla="*/ 2030476 h 2052980"/>
              <a:gd name="csX644" fmla="*/ 1254987 w 2341592"/>
              <a:gd name="csY644" fmla="*/ 2022902 h 2052980"/>
              <a:gd name="csX645" fmla="*/ 1254063 w 2341592"/>
              <a:gd name="csY645" fmla="*/ 2019457 h 2052980"/>
              <a:gd name="csX646" fmla="*/ 1250688 w 2341592"/>
              <a:gd name="csY646" fmla="*/ 2017463 h 2052980"/>
              <a:gd name="csX647" fmla="*/ 1242691 w 2341592"/>
              <a:gd name="csY647" fmla="*/ 2015246 h 2052980"/>
              <a:gd name="csX648" fmla="*/ 1227010 w 2341592"/>
              <a:gd name="csY648" fmla="*/ 2009448 h 2052980"/>
              <a:gd name="csX649" fmla="*/ 1213202 w 2341592"/>
              <a:gd name="csY649" fmla="*/ 1991098 h 2052980"/>
              <a:gd name="csX650" fmla="*/ 1159155 w 2341592"/>
              <a:gd name="csY650" fmla="*/ 1855187 h 2052980"/>
              <a:gd name="csX651" fmla="*/ 1098339 w 2341592"/>
              <a:gd name="csY651" fmla="*/ 1695895 h 2052980"/>
              <a:gd name="csX652" fmla="*/ 1069437 w 2341592"/>
              <a:gd name="csY652" fmla="*/ 1619318 h 2052980"/>
              <a:gd name="csX653" fmla="*/ 1066042 w 2341592"/>
              <a:gd name="csY653" fmla="*/ 1611239 h 2052980"/>
              <a:gd name="csX654" fmla="*/ 1064544 w 2341592"/>
              <a:gd name="csY654" fmla="*/ 1608962 h 2052980"/>
              <a:gd name="csX655" fmla="*/ 1064096 w 2341592"/>
              <a:gd name="csY655" fmla="*/ 1608589 h 2052980"/>
              <a:gd name="csX656" fmla="*/ 616146 w 2341592"/>
              <a:gd name="csY656" fmla="*/ 1609485 h 2052980"/>
              <a:gd name="csX657" fmla="*/ 591317 w 2341592"/>
              <a:gd name="csY657" fmla="*/ 1609608 h 2052980"/>
              <a:gd name="csX658" fmla="*/ 431327 w 2341592"/>
              <a:gd name="csY658" fmla="*/ 1677491 h 2052980"/>
              <a:gd name="csX659" fmla="*/ 374848 w 2341592"/>
              <a:gd name="csY659" fmla="*/ 1776162 h 2052980"/>
              <a:gd name="csX660" fmla="*/ 373161 w 2341592"/>
              <a:gd name="csY660" fmla="*/ 1893092 h 2052980"/>
              <a:gd name="csX661" fmla="*/ 543677 w 2341592"/>
              <a:gd name="csY661" fmla="*/ 2048454 h 2052980"/>
              <a:gd name="csX662" fmla="*/ 721202 w 2341592"/>
              <a:gd name="csY662" fmla="*/ 2034504 h 2052980"/>
              <a:gd name="csX663" fmla="*/ 745205 w 2341592"/>
              <a:gd name="csY663" fmla="*/ 2025495 h 2052980"/>
              <a:gd name="csX664" fmla="*/ 755224 w 2341592"/>
              <a:gd name="csY664" fmla="*/ 2018460 h 2052980"/>
              <a:gd name="csX665" fmla="*/ 759593 w 2341592"/>
              <a:gd name="csY665" fmla="*/ 2006830 h 2052980"/>
              <a:gd name="csX666" fmla="*/ 765174 w 2341592"/>
              <a:gd name="csY666" fmla="*/ 1985880 h 2052980"/>
              <a:gd name="csX667" fmla="*/ 774256 w 2341592"/>
              <a:gd name="csY667" fmla="*/ 1938827 h 2052980"/>
              <a:gd name="csX668" fmla="*/ 775309 w 2341592"/>
              <a:gd name="csY668" fmla="*/ 1928363 h 2052980"/>
              <a:gd name="csX669" fmla="*/ 773991 w 2341592"/>
              <a:gd name="csY669" fmla="*/ 1923799 h 2052980"/>
              <a:gd name="csX670" fmla="*/ 768032 w 2341592"/>
              <a:gd name="csY670" fmla="*/ 1921395 h 2052980"/>
              <a:gd name="csX671" fmla="*/ 754325 w 2341592"/>
              <a:gd name="csY671" fmla="*/ 1919338 h 2052980"/>
              <a:gd name="csX672" fmla="*/ 745761 w 2341592"/>
              <a:gd name="csY672" fmla="*/ 1918470 h 2052980"/>
              <a:gd name="csX673" fmla="*/ 741300 w 2341592"/>
              <a:gd name="csY673" fmla="*/ 1919524 h 2052980"/>
              <a:gd name="csX674" fmla="*/ 732742 w 2341592"/>
              <a:gd name="csY674" fmla="*/ 1933934 h 2052980"/>
              <a:gd name="csX675" fmla="*/ 679748 w 2341592"/>
              <a:gd name="csY675" fmla="*/ 1990315 h 2052980"/>
              <a:gd name="csX676" fmla="*/ 657335 w 2341592"/>
              <a:gd name="csY676" fmla="*/ 1999804 h 2052980"/>
              <a:gd name="csX677" fmla="*/ 624361 w 2341592"/>
              <a:gd name="csY677" fmla="*/ 2001318 h 2052980"/>
              <a:gd name="csX678" fmla="*/ 570664 w 2341592"/>
              <a:gd name="csY678" fmla="*/ 1992584 h 2052980"/>
              <a:gd name="csX679" fmla="*/ 496447 w 2341592"/>
              <a:gd name="csY679" fmla="*/ 1895512 h 2052980"/>
              <a:gd name="csX680" fmla="*/ 491456 w 2341592"/>
              <a:gd name="csY680" fmla="*/ 1787834 h 2052980"/>
              <a:gd name="csX681" fmla="*/ 579345 w 2341592"/>
              <a:gd name="csY681" fmla="*/ 1654923 h 2052980"/>
              <a:gd name="csX682" fmla="*/ 677635 w 2341592"/>
              <a:gd name="csY682" fmla="*/ 1674447 h 2052980"/>
              <a:gd name="csX683" fmla="*/ 721745 w 2341592"/>
              <a:gd name="csY683" fmla="*/ 1737002 h 2052980"/>
              <a:gd name="csX684" fmla="*/ 725896 w 2341592"/>
              <a:gd name="csY684" fmla="*/ 1749005 h 2052980"/>
              <a:gd name="csX685" fmla="*/ 730332 w 2341592"/>
              <a:gd name="csY685" fmla="*/ 1753929 h 2052980"/>
              <a:gd name="csX686" fmla="*/ 757694 w 2341592"/>
              <a:gd name="csY686" fmla="*/ 1751875 h 2052980"/>
              <a:gd name="csX687" fmla="*/ 763382 w 2341592"/>
              <a:gd name="csY687" fmla="*/ 1750588 h 2052980"/>
              <a:gd name="csX688" fmla="*/ 765426 w 2341592"/>
              <a:gd name="csY688" fmla="*/ 1748229 h 2052980"/>
              <a:gd name="csX689" fmla="*/ 764877 w 2341592"/>
              <a:gd name="csY689" fmla="*/ 1726011 h 2052980"/>
              <a:gd name="csX690" fmla="*/ 759218 w 2341592"/>
              <a:gd name="csY690" fmla="*/ 1673431 h 2052980"/>
              <a:gd name="csX691" fmla="*/ 753032 w 2341592"/>
              <a:gd name="csY691" fmla="*/ 1645990 h 2052980"/>
              <a:gd name="csX692" fmla="*/ 733278 w 2341592"/>
              <a:gd name="csY692" fmla="*/ 1632072 h 2052980"/>
              <a:gd name="csX693" fmla="*/ 692871 w 2341592"/>
              <a:gd name="csY693" fmla="*/ 1619545 h 2052980"/>
              <a:gd name="csX694" fmla="*/ 616146 w 2341592"/>
              <a:gd name="csY694" fmla="*/ 1609485 h 2052980"/>
              <a:gd name="csX695" fmla="*/ 1463617 w 2341592"/>
              <a:gd name="csY695" fmla="*/ 1618040 h 2052980"/>
              <a:gd name="csX696" fmla="*/ 1373006 w 2341592"/>
              <a:gd name="csY696" fmla="*/ 1618602 h 2052980"/>
              <a:gd name="csX697" fmla="*/ 1304303 w 2341592"/>
              <a:gd name="csY697" fmla="*/ 1620230 h 2052980"/>
              <a:gd name="csX698" fmla="*/ 1299586 w 2341592"/>
              <a:gd name="csY698" fmla="*/ 1620889 h 2052980"/>
              <a:gd name="csX699" fmla="*/ 1298479 w 2341592"/>
              <a:gd name="csY699" fmla="*/ 1621233 h 2052980"/>
              <a:gd name="csX700" fmla="*/ 1297974 w 2341592"/>
              <a:gd name="csY700" fmla="*/ 1626040 h 2052980"/>
              <a:gd name="csX701" fmla="*/ 1298526 w 2341592"/>
              <a:gd name="csY701" fmla="*/ 1633791 h 2052980"/>
              <a:gd name="csX702" fmla="*/ 1301571 w 2341592"/>
              <a:gd name="csY702" fmla="*/ 1641425 h 2052980"/>
              <a:gd name="csX703" fmla="*/ 1312101 w 2341592"/>
              <a:gd name="csY703" fmla="*/ 1645725 h 2052980"/>
              <a:gd name="csX704" fmla="*/ 1326082 w 2341592"/>
              <a:gd name="csY704" fmla="*/ 1651595 h 2052980"/>
              <a:gd name="csX705" fmla="*/ 1333167 w 2341592"/>
              <a:gd name="csY705" fmla="*/ 1672027 h 2052980"/>
              <a:gd name="csX706" fmla="*/ 1335712 w 2341592"/>
              <a:gd name="csY706" fmla="*/ 1827506 h 2052980"/>
              <a:gd name="csX707" fmla="*/ 1334848 w 2341592"/>
              <a:gd name="csY707" fmla="*/ 1956669 h 2052980"/>
              <a:gd name="csX708" fmla="*/ 1333555 w 2341592"/>
              <a:gd name="csY708" fmla="*/ 1985142 h 2052980"/>
              <a:gd name="csX709" fmla="*/ 1331375 w 2341592"/>
              <a:gd name="csY709" fmla="*/ 1997716 h 2052980"/>
              <a:gd name="csX710" fmla="*/ 1322883 w 2341592"/>
              <a:gd name="csY710" fmla="*/ 2008634 h 2052980"/>
              <a:gd name="csX711" fmla="*/ 1303858 w 2341592"/>
              <a:gd name="csY711" fmla="*/ 2016618 h 2052980"/>
              <a:gd name="csX712" fmla="*/ 1300536 w 2341592"/>
              <a:gd name="csY712" fmla="*/ 2020104 h 2052980"/>
              <a:gd name="csX713" fmla="*/ 1299435 w 2341592"/>
              <a:gd name="csY713" fmla="*/ 2031189 h 2052980"/>
              <a:gd name="csX714" fmla="*/ 1300432 w 2341592"/>
              <a:gd name="csY714" fmla="*/ 2036896 h 2052980"/>
              <a:gd name="csX715" fmla="*/ 1311085 w 2341592"/>
              <a:gd name="csY715" fmla="*/ 2042132 h 2052980"/>
              <a:gd name="csX716" fmla="*/ 1401958 w 2341592"/>
              <a:gd name="csY716" fmla="*/ 2043905 h 2052980"/>
              <a:gd name="csX717" fmla="*/ 1492834 w 2341592"/>
              <a:gd name="csY717" fmla="*/ 2042164 h 2052980"/>
              <a:gd name="csX718" fmla="*/ 1503210 w 2341592"/>
              <a:gd name="csY718" fmla="*/ 2038558 h 2052980"/>
              <a:gd name="csX719" fmla="*/ 1504481 w 2341592"/>
              <a:gd name="csY719" fmla="*/ 2031441 h 2052980"/>
              <a:gd name="csX720" fmla="*/ 1504191 w 2341592"/>
              <a:gd name="csY720" fmla="*/ 2023530 h 2052980"/>
              <a:gd name="csX721" fmla="*/ 1502594 w 2341592"/>
              <a:gd name="csY721" fmla="*/ 2020101 h 2052980"/>
              <a:gd name="csX722" fmla="*/ 1486216 w 2341592"/>
              <a:gd name="csY722" fmla="*/ 2016747 h 2052980"/>
              <a:gd name="csX723" fmla="*/ 1456888 w 2341592"/>
              <a:gd name="csY723" fmla="*/ 2005344 h 2052980"/>
              <a:gd name="csX724" fmla="*/ 1448800 w 2341592"/>
              <a:gd name="csY724" fmla="*/ 1987820 h 2052980"/>
              <a:gd name="csX725" fmla="*/ 1447696 w 2341592"/>
              <a:gd name="csY725" fmla="*/ 1924010 h 2052980"/>
              <a:gd name="csX726" fmla="*/ 1452588 w 2341592"/>
              <a:gd name="csY726" fmla="*/ 1860849 h 2052980"/>
              <a:gd name="csX727" fmla="*/ 1464876 w 2341592"/>
              <a:gd name="csY727" fmla="*/ 1852537 h 2052980"/>
              <a:gd name="csX728" fmla="*/ 1486976 w 2341592"/>
              <a:gd name="csY728" fmla="*/ 1852001 h 2052980"/>
              <a:gd name="csX729" fmla="*/ 1521181 w 2341592"/>
              <a:gd name="csY729" fmla="*/ 1854196 h 2052980"/>
              <a:gd name="csX730" fmla="*/ 1535377 w 2341592"/>
              <a:gd name="csY730" fmla="*/ 1862789 h 2052980"/>
              <a:gd name="csX731" fmla="*/ 1556411 w 2341592"/>
              <a:gd name="csY731" fmla="*/ 1910748 h 2052980"/>
              <a:gd name="csX732" fmla="*/ 1556411 w 2341592"/>
              <a:gd name="csY732" fmla="*/ 1910748 h 2052980"/>
              <a:gd name="csX733" fmla="*/ 1556411 w 2341592"/>
              <a:gd name="csY733" fmla="*/ 1910748 h 2052980"/>
              <a:gd name="csX734" fmla="*/ 1557030 w 2341592"/>
              <a:gd name="csY734" fmla="*/ 1911089 h 2052980"/>
              <a:gd name="csX735" fmla="*/ 1560367 w 2341592"/>
              <a:gd name="csY735" fmla="*/ 1911773 h 2052980"/>
              <a:gd name="csX736" fmla="*/ 1571834 w 2341592"/>
              <a:gd name="csY736" fmla="*/ 1911896 h 2052980"/>
              <a:gd name="csX737" fmla="*/ 1584490 w 2341592"/>
              <a:gd name="csY737" fmla="*/ 1902723 h 2052980"/>
              <a:gd name="csX738" fmla="*/ 1585752 w 2341592"/>
              <a:gd name="csY738" fmla="*/ 1836537 h 2052980"/>
              <a:gd name="csX739" fmla="*/ 1583077 w 2341592"/>
              <a:gd name="csY739" fmla="*/ 1770490 h 2052980"/>
              <a:gd name="csX740" fmla="*/ 1579105 w 2341592"/>
              <a:gd name="csY740" fmla="*/ 1763251 h 2052980"/>
              <a:gd name="csX741" fmla="*/ 1570711 w 2341592"/>
              <a:gd name="csY741" fmla="*/ 1762244 h 2052980"/>
              <a:gd name="csX742" fmla="*/ 1557607 w 2341592"/>
              <a:gd name="csY742" fmla="*/ 1763427 h 2052980"/>
              <a:gd name="csX743" fmla="*/ 1555951 w 2341592"/>
              <a:gd name="csY743" fmla="*/ 1765787 h 2052980"/>
              <a:gd name="csX744" fmla="*/ 1554711 w 2341592"/>
              <a:gd name="csY744" fmla="*/ 1771635 h 2052980"/>
              <a:gd name="csX745" fmla="*/ 1538613 w 2341592"/>
              <a:gd name="csY745" fmla="*/ 1802206 h 2052980"/>
              <a:gd name="csX746" fmla="*/ 1524954 w 2341592"/>
              <a:gd name="csY746" fmla="*/ 1807970 h 2052980"/>
              <a:gd name="csX747" fmla="*/ 1489989 w 2341592"/>
              <a:gd name="csY747" fmla="*/ 1809995 h 2052980"/>
              <a:gd name="csX748" fmla="*/ 1466144 w 2341592"/>
              <a:gd name="csY748" fmla="*/ 1809433 h 2052980"/>
              <a:gd name="csX749" fmla="*/ 1452964 w 2341592"/>
              <a:gd name="csY749" fmla="*/ 1800739 h 2052980"/>
              <a:gd name="csX750" fmla="*/ 1447680 w 2341592"/>
              <a:gd name="csY750" fmla="*/ 1734286 h 2052980"/>
              <a:gd name="csX751" fmla="*/ 1453525 w 2341592"/>
              <a:gd name="csY751" fmla="*/ 1667756 h 2052980"/>
              <a:gd name="csX752" fmla="*/ 1467961 w 2341592"/>
              <a:gd name="csY752" fmla="*/ 1659075 h 2052980"/>
              <a:gd name="csX753" fmla="*/ 1494244 w 2341592"/>
              <a:gd name="csY753" fmla="*/ 1658434 h 2052980"/>
              <a:gd name="csX754" fmla="*/ 1529506 w 2341592"/>
              <a:gd name="csY754" fmla="*/ 1660018 h 2052980"/>
              <a:gd name="csX755" fmla="*/ 1551254 w 2341592"/>
              <a:gd name="csY755" fmla="*/ 1662513 h 2052980"/>
              <a:gd name="csX756" fmla="*/ 1598837 w 2341592"/>
              <a:gd name="csY756" fmla="*/ 1719380 h 2052980"/>
              <a:gd name="csX757" fmla="*/ 1601136 w 2341592"/>
              <a:gd name="csY757" fmla="*/ 1726929 h 2052980"/>
              <a:gd name="csX758" fmla="*/ 1603521 w 2341592"/>
              <a:gd name="csY758" fmla="*/ 1730169 h 2052980"/>
              <a:gd name="csX759" fmla="*/ 1618603 w 2341592"/>
              <a:gd name="csY759" fmla="*/ 1731604 h 2052980"/>
              <a:gd name="csX760" fmla="*/ 1628259 w 2341592"/>
              <a:gd name="csY760" fmla="*/ 1730822 h 2052980"/>
              <a:gd name="csX761" fmla="*/ 1632262 w 2341592"/>
              <a:gd name="csY761" fmla="*/ 1725771 h 2052980"/>
              <a:gd name="csX762" fmla="*/ 1632417 w 2341592"/>
              <a:gd name="csY762" fmla="*/ 1677324 h 2052980"/>
              <a:gd name="csX763" fmla="*/ 1630367 w 2341592"/>
              <a:gd name="csY763" fmla="*/ 1637147 h 2052980"/>
              <a:gd name="csX764" fmla="*/ 1629398 w 2341592"/>
              <a:gd name="csY764" fmla="*/ 1624406 h 2052980"/>
              <a:gd name="csX765" fmla="*/ 1628991 w 2341592"/>
              <a:gd name="csY765" fmla="*/ 1620753 h 2052980"/>
              <a:gd name="csX766" fmla="*/ 1628900 w 2341592"/>
              <a:gd name="csY766" fmla="*/ 1620211 h 2052980"/>
              <a:gd name="csX767" fmla="*/ 1626423 w 2341592"/>
              <a:gd name="csY767" fmla="*/ 1619984 h 2052980"/>
              <a:gd name="csX768" fmla="*/ 1616540 w 2341592"/>
              <a:gd name="csY768" fmla="*/ 1619532 h 2052980"/>
              <a:gd name="csX769" fmla="*/ 1580622 w 2341592"/>
              <a:gd name="csY769" fmla="*/ 1618756 h 2052980"/>
              <a:gd name="csX770" fmla="*/ 1463607 w 2341592"/>
              <a:gd name="csY770" fmla="*/ 1618040 h 2052980"/>
              <a:gd name="csX771" fmla="*/ 1744609 w 2341592"/>
              <a:gd name="csY771" fmla="*/ 1618040 h 2052980"/>
              <a:gd name="csX772" fmla="*/ 1698855 w 2341592"/>
              <a:gd name="csY772" fmla="*/ 1619630 h 2052980"/>
              <a:gd name="csX773" fmla="*/ 1689820 w 2341592"/>
              <a:gd name="csY773" fmla="*/ 1621684 h 2052980"/>
              <a:gd name="csX774" fmla="*/ 1686820 w 2341592"/>
              <a:gd name="csY774" fmla="*/ 1624356 h 2052980"/>
              <a:gd name="csX775" fmla="*/ 1686391 w 2341592"/>
              <a:gd name="csY775" fmla="*/ 1636028 h 2052980"/>
              <a:gd name="csX776" fmla="*/ 1688565 w 2341592"/>
              <a:gd name="csY776" fmla="*/ 1641195 h 2052980"/>
              <a:gd name="csX777" fmla="*/ 1700622 w 2341592"/>
              <a:gd name="csY777" fmla="*/ 1646274 h 2052980"/>
              <a:gd name="csX778" fmla="*/ 1717215 w 2341592"/>
              <a:gd name="csY778" fmla="*/ 1653529 h 2052980"/>
              <a:gd name="csX779" fmla="*/ 1725574 w 2341592"/>
              <a:gd name="csY779" fmla="*/ 1674964 h 2052980"/>
              <a:gd name="csX780" fmla="*/ 1727732 w 2341592"/>
              <a:gd name="csY780" fmla="*/ 1834856 h 2052980"/>
              <a:gd name="csX781" fmla="*/ 1725946 w 2341592"/>
              <a:gd name="csY781" fmla="*/ 1975984 h 2052980"/>
              <a:gd name="csX782" fmla="*/ 1723322 w 2341592"/>
              <a:gd name="csY782" fmla="*/ 1996341 h 2052980"/>
              <a:gd name="csX783" fmla="*/ 1718139 w 2341592"/>
              <a:gd name="csY783" fmla="*/ 2004259 h 2052980"/>
              <a:gd name="csX784" fmla="*/ 1698521 w 2341592"/>
              <a:gd name="csY784" fmla="*/ 2015113 h 2052980"/>
              <a:gd name="csX785" fmla="*/ 1690303 w 2341592"/>
              <a:gd name="csY785" fmla="*/ 2018473 h 2052980"/>
              <a:gd name="csX786" fmla="*/ 1686833 w 2341592"/>
              <a:gd name="csY786" fmla="*/ 2026993 h 2052980"/>
              <a:gd name="csX787" fmla="*/ 1685603 w 2341592"/>
              <a:gd name="csY787" fmla="*/ 2035656 h 2052980"/>
              <a:gd name="csX788" fmla="*/ 1685789 w 2341592"/>
              <a:gd name="csY788" fmla="*/ 2040763 h 2052980"/>
              <a:gd name="csX789" fmla="*/ 1686817 w 2341592"/>
              <a:gd name="csY789" fmla="*/ 2041097 h 2052980"/>
              <a:gd name="csX790" fmla="*/ 1691155 w 2341592"/>
              <a:gd name="csY790" fmla="*/ 2041694 h 2052980"/>
              <a:gd name="csX791" fmla="*/ 1763302 w 2341592"/>
              <a:gd name="csY791" fmla="*/ 2043038 h 2052980"/>
              <a:gd name="csX792" fmla="*/ 1853403 w 2341592"/>
              <a:gd name="csY792" fmla="*/ 2043142 h 2052980"/>
              <a:gd name="csX793" fmla="*/ 1998150 w 2341592"/>
              <a:gd name="csY793" fmla="*/ 2040744 h 2052980"/>
              <a:gd name="csX794" fmla="*/ 2019487 w 2341592"/>
              <a:gd name="csY794" fmla="*/ 2036593 h 2052980"/>
              <a:gd name="csX795" fmla="*/ 2023910 w 2341592"/>
              <a:gd name="csY795" fmla="*/ 2029255 h 2052980"/>
              <a:gd name="csX796" fmla="*/ 2034503 w 2341592"/>
              <a:gd name="csY796" fmla="*/ 1977394 h 2052980"/>
              <a:gd name="csX797" fmla="*/ 2042313 w 2341592"/>
              <a:gd name="csY797" fmla="*/ 1930865 h 2052980"/>
              <a:gd name="csX798" fmla="*/ 2042824 w 2341592"/>
              <a:gd name="csY798" fmla="*/ 1926253 h 2052980"/>
              <a:gd name="csX799" fmla="*/ 2041969 w 2341592"/>
              <a:gd name="csY799" fmla="*/ 1924969 h 2052980"/>
              <a:gd name="csX800" fmla="*/ 2025260 w 2341592"/>
              <a:gd name="csY800" fmla="*/ 1924032 h 2052980"/>
              <a:gd name="csX801" fmla="*/ 2013689 w 2341592"/>
              <a:gd name="csY801" fmla="*/ 1924354 h 2052980"/>
              <a:gd name="csX802" fmla="*/ 2007503 w 2341592"/>
              <a:gd name="csY802" fmla="*/ 1926388 h 2052980"/>
              <a:gd name="csX803" fmla="*/ 1997651 w 2341592"/>
              <a:gd name="csY803" fmla="*/ 1944360 h 2052980"/>
              <a:gd name="csX804" fmla="*/ 1943137 w 2341592"/>
              <a:gd name="csY804" fmla="*/ 1999145 h 2052980"/>
              <a:gd name="csX805" fmla="*/ 1871141 w 2341592"/>
              <a:gd name="csY805" fmla="*/ 2003546 h 2052980"/>
              <a:gd name="csX806" fmla="*/ 1852873 w 2341592"/>
              <a:gd name="csY806" fmla="*/ 2001602 h 2052980"/>
              <a:gd name="csX807" fmla="*/ 1842756 w 2341592"/>
              <a:gd name="csY807" fmla="*/ 1991486 h 2052980"/>
              <a:gd name="csX808" fmla="*/ 1838863 w 2341592"/>
              <a:gd name="csY808" fmla="*/ 1919300 h 2052980"/>
              <a:gd name="csX809" fmla="*/ 1842633 w 2341592"/>
              <a:gd name="csY809" fmla="*/ 1857966 h 2052980"/>
              <a:gd name="csX810" fmla="*/ 1852349 w 2341592"/>
              <a:gd name="csY810" fmla="*/ 1849465 h 2052980"/>
              <a:gd name="csX811" fmla="*/ 1869620 w 2341592"/>
              <a:gd name="csY811" fmla="*/ 1848342 h 2052980"/>
              <a:gd name="csX812" fmla="*/ 1893876 w 2341592"/>
              <a:gd name="csY812" fmla="*/ 1849335 h 2052980"/>
              <a:gd name="csX813" fmla="*/ 1911216 w 2341592"/>
              <a:gd name="csY813" fmla="*/ 1851742 h 2052980"/>
              <a:gd name="csX814" fmla="*/ 1938576 w 2341592"/>
              <a:gd name="csY814" fmla="*/ 1887830 h 2052980"/>
              <a:gd name="csX815" fmla="*/ 1940216 w 2341592"/>
              <a:gd name="csY815" fmla="*/ 1894288 h 2052980"/>
              <a:gd name="csX816" fmla="*/ 1943191 w 2341592"/>
              <a:gd name="csY816" fmla="*/ 1896881 h 2052980"/>
              <a:gd name="csX817" fmla="*/ 1965389 w 2341592"/>
              <a:gd name="csY817" fmla="*/ 1896117 h 2052980"/>
              <a:gd name="csX818" fmla="*/ 1965468 w 2341592"/>
              <a:gd name="csY818" fmla="*/ 1895982 h 2052980"/>
              <a:gd name="csX819" fmla="*/ 1966178 w 2341592"/>
              <a:gd name="csY819" fmla="*/ 1893622 h 2052980"/>
              <a:gd name="csX820" fmla="*/ 1967367 w 2341592"/>
              <a:gd name="csY820" fmla="*/ 1881811 h 2052980"/>
              <a:gd name="csX821" fmla="*/ 1968200 w 2341592"/>
              <a:gd name="csY821" fmla="*/ 1824519 h 2052980"/>
              <a:gd name="csX822" fmla="*/ 1966380 w 2341592"/>
              <a:gd name="csY822" fmla="*/ 1761333 h 2052980"/>
              <a:gd name="csX823" fmla="*/ 1962850 w 2341592"/>
              <a:gd name="csY823" fmla="*/ 1754765 h 2052980"/>
              <a:gd name="csX824" fmla="*/ 1955093 w 2341592"/>
              <a:gd name="csY824" fmla="*/ 1754323 h 2052980"/>
              <a:gd name="csX825" fmla="*/ 1942844 w 2341592"/>
              <a:gd name="csY825" fmla="*/ 1756446 h 2052980"/>
              <a:gd name="csX826" fmla="*/ 1940800 w 2341592"/>
              <a:gd name="csY826" fmla="*/ 1759191 h 2052980"/>
              <a:gd name="csX827" fmla="*/ 1939043 w 2341592"/>
              <a:gd name="csY827" fmla="*/ 1765099 h 2052980"/>
              <a:gd name="csX828" fmla="*/ 1919456 w 2341592"/>
              <a:gd name="csY828" fmla="*/ 1799251 h 2052980"/>
              <a:gd name="csX829" fmla="*/ 1870986 w 2341592"/>
              <a:gd name="csY829" fmla="*/ 1807313 h 2052980"/>
              <a:gd name="csX830" fmla="*/ 1852923 w 2341592"/>
              <a:gd name="csY830" fmla="*/ 1806124 h 2052980"/>
              <a:gd name="csX831" fmla="*/ 1842807 w 2341592"/>
              <a:gd name="csY831" fmla="*/ 1797279 h 2052980"/>
              <a:gd name="csX832" fmla="*/ 1838863 w 2341592"/>
              <a:gd name="csY832" fmla="*/ 1733181 h 2052980"/>
              <a:gd name="csX833" fmla="*/ 1844296 w 2341592"/>
              <a:gd name="csY833" fmla="*/ 1668914 h 2052980"/>
              <a:gd name="csX834" fmla="*/ 1857778 w 2341592"/>
              <a:gd name="csY834" fmla="*/ 1660239 h 2052980"/>
              <a:gd name="csX835" fmla="*/ 1882239 w 2341592"/>
              <a:gd name="csY835" fmla="*/ 1659119 h 2052980"/>
              <a:gd name="csX836" fmla="*/ 1937885 w 2341592"/>
              <a:gd name="csY836" fmla="*/ 1665324 h 2052980"/>
              <a:gd name="csX837" fmla="*/ 1972954 w 2341592"/>
              <a:gd name="csY837" fmla="*/ 1713245 h 2052980"/>
              <a:gd name="csX838" fmla="*/ 1975333 w 2341592"/>
              <a:gd name="csY838" fmla="*/ 1721661 h 2052980"/>
              <a:gd name="csX839" fmla="*/ 1977762 w 2341592"/>
              <a:gd name="csY839" fmla="*/ 1725469 h 2052980"/>
              <a:gd name="csX840" fmla="*/ 1991989 w 2341592"/>
              <a:gd name="csY840" fmla="*/ 1727847 h 2052980"/>
              <a:gd name="csX841" fmla="*/ 2001105 w 2341592"/>
              <a:gd name="csY841" fmla="*/ 1727680 h 2052980"/>
              <a:gd name="csX842" fmla="*/ 2004742 w 2341592"/>
              <a:gd name="csY842" fmla="*/ 1723585 h 2052980"/>
              <a:gd name="csX843" fmla="*/ 2004897 w 2341592"/>
              <a:gd name="csY843" fmla="*/ 1680592 h 2052980"/>
              <a:gd name="csX844" fmla="*/ 2002831 w 2341592"/>
              <a:gd name="csY844" fmla="*/ 1643334 h 2052980"/>
              <a:gd name="csX845" fmla="*/ 2001777 w 2341592"/>
              <a:gd name="csY845" fmla="*/ 1630406 h 2052980"/>
              <a:gd name="csX846" fmla="*/ 2000929 w 2341592"/>
              <a:gd name="csY846" fmla="*/ 1623961 h 2052980"/>
              <a:gd name="csX847" fmla="*/ 2000251 w 2341592"/>
              <a:gd name="csY847" fmla="*/ 1622138 h 2052980"/>
              <a:gd name="csX848" fmla="*/ 1998370 w 2341592"/>
              <a:gd name="csY848" fmla="*/ 1620936 h 2052980"/>
              <a:gd name="csX849" fmla="*/ 1981077 w 2341592"/>
              <a:gd name="csY849" fmla="*/ 1618930 h 2052980"/>
              <a:gd name="csX850" fmla="*/ 1843226 w 2341592"/>
              <a:gd name="csY850" fmla="*/ 1618040 h 2052980"/>
              <a:gd name="csX851" fmla="*/ 1744609 w 2341592"/>
              <a:gd name="csY851" fmla="*/ 1618040 h 2052980"/>
              <a:gd name="csX852" fmla="*/ 1000090 w 2341592"/>
              <a:gd name="csY852" fmla="*/ 1727027 h 2052980"/>
              <a:gd name="csX853" fmla="*/ 1000853 w 2341592"/>
              <a:gd name="csY853" fmla="*/ 1727182 h 2052980"/>
              <a:gd name="csX854" fmla="*/ 1002800 w 2341592"/>
              <a:gd name="csY854" fmla="*/ 1729115 h 2052980"/>
              <a:gd name="csX855" fmla="*/ 1005443 w 2341592"/>
              <a:gd name="csY855" fmla="*/ 1736386 h 2052980"/>
              <a:gd name="csX856" fmla="*/ 1021834 w 2341592"/>
              <a:gd name="csY856" fmla="*/ 1783976 h 2052980"/>
              <a:gd name="csX857" fmla="*/ 1045023 w 2341592"/>
              <a:gd name="csY857" fmla="*/ 1847351 h 2052980"/>
              <a:gd name="csX858" fmla="*/ 1052664 w 2341592"/>
              <a:gd name="csY858" fmla="*/ 1869124 h 2052980"/>
              <a:gd name="csX859" fmla="*/ 1053168 w 2341592"/>
              <a:gd name="csY859" fmla="*/ 1870998 h 2052980"/>
              <a:gd name="csX860" fmla="*/ 1053377 w 2341592"/>
              <a:gd name="csY860" fmla="*/ 1872357 h 2052980"/>
              <a:gd name="csX861" fmla="*/ 1052872 w 2341592"/>
              <a:gd name="csY861" fmla="*/ 1873591 h 2052980"/>
              <a:gd name="csX862" fmla="*/ 1052257 w 2341592"/>
              <a:gd name="csY862" fmla="*/ 1874042 h 2052980"/>
              <a:gd name="csX863" fmla="*/ 1051134 w 2341592"/>
              <a:gd name="csY863" fmla="*/ 1874442 h 2052980"/>
              <a:gd name="csX864" fmla="*/ 1047888 w 2341592"/>
              <a:gd name="csY864" fmla="*/ 1875001 h 2052980"/>
              <a:gd name="csX865" fmla="*/ 1036595 w 2341592"/>
              <a:gd name="csY865" fmla="*/ 1875897 h 2052980"/>
              <a:gd name="csX866" fmla="*/ 999749 w 2341592"/>
              <a:gd name="csY866" fmla="*/ 1876714 h 2052980"/>
              <a:gd name="csX867" fmla="*/ 962942 w 2341592"/>
              <a:gd name="csY867" fmla="*/ 1876278 h 2052980"/>
              <a:gd name="csX868" fmla="*/ 951699 w 2341592"/>
              <a:gd name="csY868" fmla="*/ 1875802 h 2052980"/>
              <a:gd name="csX869" fmla="*/ 948545 w 2341592"/>
              <a:gd name="csY869" fmla="*/ 1875512 h 2052980"/>
              <a:gd name="csX870" fmla="*/ 947545 w 2341592"/>
              <a:gd name="csY870" fmla="*/ 1875329 h 2052980"/>
              <a:gd name="csX871" fmla="*/ 946996 w 2341592"/>
              <a:gd name="csY871" fmla="*/ 1875108 h 2052980"/>
              <a:gd name="csX872" fmla="*/ 946542 w 2341592"/>
              <a:gd name="csY872" fmla="*/ 1874748 h 2052980"/>
              <a:gd name="csX873" fmla="*/ 946122 w 2341592"/>
              <a:gd name="csY873" fmla="*/ 1873654 h 2052980"/>
              <a:gd name="csX874" fmla="*/ 946185 w 2341592"/>
              <a:gd name="csY874" fmla="*/ 1873158 h 2052980"/>
              <a:gd name="csX875" fmla="*/ 946276 w 2341592"/>
              <a:gd name="csY875" fmla="*/ 1872808 h 2052980"/>
              <a:gd name="csX876" fmla="*/ 946573 w 2341592"/>
              <a:gd name="csY876" fmla="*/ 1871811 h 2052980"/>
              <a:gd name="csX877" fmla="*/ 947677 w 2341592"/>
              <a:gd name="csY877" fmla="*/ 1868408 h 2052980"/>
              <a:gd name="csX878" fmla="*/ 951693 w 2341592"/>
              <a:gd name="csY878" fmla="*/ 1856550 h 2052980"/>
              <a:gd name="csX879" fmla="*/ 964879 w 2341592"/>
              <a:gd name="csY879" fmla="*/ 1818714 h 2052980"/>
              <a:gd name="csX880" fmla="*/ 989636 w 2341592"/>
              <a:gd name="csY880" fmla="*/ 1747614 h 2052980"/>
              <a:gd name="csX881" fmla="*/ 994396 w 2341592"/>
              <a:gd name="csY881" fmla="*/ 1734216 h 2052980"/>
              <a:gd name="csX882" fmla="*/ 997976 w 2341592"/>
              <a:gd name="csY882" fmla="*/ 1727797 h 2052980"/>
              <a:gd name="csX883" fmla="*/ 1000090 w 2341592"/>
              <a:gd name="csY883" fmla="*/ 1727027 h 20529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Lst>
            <a:rect l="l" t="t" r="r" b="b"/>
            <a:pathLst>
              <a:path w="2341592" h="2052980">
                <a:moveTo>
                  <a:pt x="1488257" y="45"/>
                </a:moveTo>
                <a:cubicBezTo>
                  <a:pt x="1483809" y="-261"/>
                  <a:pt x="1477484" y="171"/>
                  <a:pt x="1469021" y="767"/>
                </a:cubicBezTo>
                <a:cubicBezTo>
                  <a:pt x="1437567" y="2985"/>
                  <a:pt x="1421321" y="7474"/>
                  <a:pt x="1392986" y="21777"/>
                </a:cubicBezTo>
                <a:cubicBezTo>
                  <a:pt x="1341173" y="47931"/>
                  <a:pt x="1309347" y="87518"/>
                  <a:pt x="1297350" y="140634"/>
                </a:cubicBezTo>
                <a:cubicBezTo>
                  <a:pt x="1296113" y="146116"/>
                  <a:pt x="1295019" y="150836"/>
                  <a:pt x="1290258" y="154243"/>
                </a:cubicBezTo>
                <a:cubicBezTo>
                  <a:pt x="1285498" y="157653"/>
                  <a:pt x="1277586" y="159665"/>
                  <a:pt x="1262738" y="161044"/>
                </a:cubicBezTo>
                <a:cubicBezTo>
                  <a:pt x="1233038" y="163807"/>
                  <a:pt x="1175297" y="163795"/>
                  <a:pt x="1059730" y="163795"/>
                </a:cubicBezTo>
                <a:cubicBezTo>
                  <a:pt x="1008853" y="163795"/>
                  <a:pt x="995055" y="164082"/>
                  <a:pt x="963775" y="164198"/>
                </a:cubicBezTo>
                <a:cubicBezTo>
                  <a:pt x="914740" y="164769"/>
                  <a:pt x="831202" y="164599"/>
                  <a:pt x="828646" y="167003"/>
                </a:cubicBezTo>
                <a:cubicBezTo>
                  <a:pt x="826826" y="167460"/>
                  <a:pt x="825937" y="167896"/>
                  <a:pt x="825769" y="168094"/>
                </a:cubicBezTo>
                <a:cubicBezTo>
                  <a:pt x="825034" y="168981"/>
                  <a:pt x="824675" y="169681"/>
                  <a:pt x="824561" y="170526"/>
                </a:cubicBezTo>
                <a:cubicBezTo>
                  <a:pt x="824448" y="171375"/>
                  <a:pt x="824596" y="172482"/>
                  <a:pt x="825227" y="174101"/>
                </a:cubicBezTo>
                <a:cubicBezTo>
                  <a:pt x="826492" y="177340"/>
                  <a:pt x="829681" y="182422"/>
                  <a:pt x="835381" y="190637"/>
                </a:cubicBezTo>
                <a:cubicBezTo>
                  <a:pt x="858293" y="223668"/>
                  <a:pt x="915444" y="308242"/>
                  <a:pt x="1007427" y="445244"/>
                </a:cubicBezTo>
                <a:cubicBezTo>
                  <a:pt x="1027702" y="475439"/>
                  <a:pt x="1031402" y="480427"/>
                  <a:pt x="1044919" y="500449"/>
                </a:cubicBezTo>
                <a:cubicBezTo>
                  <a:pt x="1080604" y="552858"/>
                  <a:pt x="1115610" y="604725"/>
                  <a:pt x="1130260" y="619946"/>
                </a:cubicBezTo>
                <a:cubicBezTo>
                  <a:pt x="1133010" y="622918"/>
                  <a:pt x="1135591" y="625924"/>
                  <a:pt x="1138780" y="629195"/>
                </a:cubicBezTo>
                <a:cubicBezTo>
                  <a:pt x="1148117" y="638769"/>
                  <a:pt x="1153171" y="644110"/>
                  <a:pt x="1155426" y="657845"/>
                </a:cubicBezTo>
                <a:cubicBezTo>
                  <a:pt x="1157685" y="671580"/>
                  <a:pt x="1157408" y="693659"/>
                  <a:pt x="1156906" y="737860"/>
                </a:cubicBezTo>
                <a:cubicBezTo>
                  <a:pt x="1156404" y="782062"/>
                  <a:pt x="1156158" y="804153"/>
                  <a:pt x="1154928" y="817569"/>
                </a:cubicBezTo>
                <a:cubicBezTo>
                  <a:pt x="1153698" y="830983"/>
                  <a:pt x="1151370" y="835841"/>
                  <a:pt x="1146998" y="844740"/>
                </a:cubicBezTo>
                <a:cubicBezTo>
                  <a:pt x="1127991" y="883446"/>
                  <a:pt x="1091824" y="904909"/>
                  <a:pt x="1029276" y="915014"/>
                </a:cubicBezTo>
                <a:cubicBezTo>
                  <a:pt x="1018661" y="916730"/>
                  <a:pt x="1008213" y="918799"/>
                  <a:pt x="999961" y="920752"/>
                </a:cubicBezTo>
                <a:cubicBezTo>
                  <a:pt x="995834" y="921726"/>
                  <a:pt x="992257" y="922676"/>
                  <a:pt x="989500" y="923525"/>
                </a:cubicBezTo>
                <a:cubicBezTo>
                  <a:pt x="986740" y="924370"/>
                  <a:pt x="984724" y="925196"/>
                  <a:pt x="984096" y="925607"/>
                </a:cubicBezTo>
                <a:cubicBezTo>
                  <a:pt x="983115" y="926241"/>
                  <a:pt x="976276" y="929565"/>
                  <a:pt x="973980" y="940979"/>
                </a:cubicBezTo>
                <a:cubicBezTo>
                  <a:pt x="973961" y="941647"/>
                  <a:pt x="972686" y="952357"/>
                  <a:pt x="982065" y="955736"/>
                </a:cubicBezTo>
                <a:cubicBezTo>
                  <a:pt x="981986" y="955714"/>
                  <a:pt x="983529" y="956079"/>
                  <a:pt x="984472" y="956152"/>
                </a:cubicBezTo>
                <a:cubicBezTo>
                  <a:pt x="985412" y="956225"/>
                  <a:pt x="986712" y="956294"/>
                  <a:pt x="988333" y="956370"/>
                </a:cubicBezTo>
                <a:cubicBezTo>
                  <a:pt x="991579" y="956515"/>
                  <a:pt x="996125" y="956654"/>
                  <a:pt x="1001815" y="956792"/>
                </a:cubicBezTo>
                <a:cubicBezTo>
                  <a:pt x="1013197" y="957070"/>
                  <a:pt x="1029153" y="957332"/>
                  <a:pt x="1048519" y="957556"/>
                </a:cubicBezTo>
                <a:cubicBezTo>
                  <a:pt x="1087244" y="958010"/>
                  <a:pt x="1139584" y="958338"/>
                  <a:pt x="1196183" y="958426"/>
                </a:cubicBezTo>
                <a:cubicBezTo>
                  <a:pt x="1297107" y="958581"/>
                  <a:pt x="1348608" y="958628"/>
                  <a:pt x="1375580" y="957865"/>
                </a:cubicBezTo>
                <a:cubicBezTo>
                  <a:pt x="1389068" y="957483"/>
                  <a:pt x="1396409" y="956755"/>
                  <a:pt x="1400646" y="956048"/>
                </a:cubicBezTo>
                <a:cubicBezTo>
                  <a:pt x="1409475" y="954575"/>
                  <a:pt x="1411797" y="948985"/>
                  <a:pt x="1412551" y="945143"/>
                </a:cubicBezTo>
                <a:cubicBezTo>
                  <a:pt x="1412497" y="942849"/>
                  <a:pt x="1412018" y="939739"/>
                  <a:pt x="1409586" y="934398"/>
                </a:cubicBezTo>
                <a:cubicBezTo>
                  <a:pt x="1407589" y="930020"/>
                  <a:pt x="1404952" y="927367"/>
                  <a:pt x="1397472" y="924663"/>
                </a:cubicBezTo>
                <a:cubicBezTo>
                  <a:pt x="1389993" y="921957"/>
                  <a:pt x="1377797" y="919477"/>
                  <a:pt x="1357589" y="916067"/>
                </a:cubicBezTo>
                <a:cubicBezTo>
                  <a:pt x="1341078" y="913282"/>
                  <a:pt x="1321249" y="909474"/>
                  <a:pt x="1313321" y="907559"/>
                </a:cubicBezTo>
                <a:cubicBezTo>
                  <a:pt x="1277489" y="898903"/>
                  <a:pt x="1248514" y="876020"/>
                  <a:pt x="1233915" y="844746"/>
                </a:cubicBezTo>
                <a:cubicBezTo>
                  <a:pt x="1229767" y="835856"/>
                  <a:pt x="1227552" y="830926"/>
                  <a:pt x="1226366" y="817131"/>
                </a:cubicBezTo>
                <a:cubicBezTo>
                  <a:pt x="1225180" y="803336"/>
                  <a:pt x="1224918" y="780548"/>
                  <a:pt x="1224394" y="735106"/>
                </a:cubicBezTo>
                <a:cubicBezTo>
                  <a:pt x="1223871" y="689526"/>
                  <a:pt x="1223590" y="666763"/>
                  <a:pt x="1225442" y="653100"/>
                </a:cubicBezTo>
                <a:cubicBezTo>
                  <a:pt x="1227297" y="639438"/>
                  <a:pt x="1231593" y="634782"/>
                  <a:pt x="1239398" y="626735"/>
                </a:cubicBezTo>
                <a:cubicBezTo>
                  <a:pt x="1256505" y="609101"/>
                  <a:pt x="1383968" y="422348"/>
                  <a:pt x="1418295" y="371112"/>
                </a:cubicBezTo>
                <a:cubicBezTo>
                  <a:pt x="1450529" y="322999"/>
                  <a:pt x="1472232" y="289844"/>
                  <a:pt x="1492834" y="258283"/>
                </a:cubicBezTo>
                <a:cubicBezTo>
                  <a:pt x="1505516" y="238368"/>
                  <a:pt x="1532550" y="197930"/>
                  <a:pt x="1535629" y="191832"/>
                </a:cubicBezTo>
                <a:cubicBezTo>
                  <a:pt x="1536402" y="190567"/>
                  <a:pt x="1537995" y="188119"/>
                  <a:pt x="1538686" y="186971"/>
                </a:cubicBezTo>
                <a:cubicBezTo>
                  <a:pt x="1541503" y="182290"/>
                  <a:pt x="1543632" y="178593"/>
                  <a:pt x="1545045" y="175943"/>
                </a:cubicBezTo>
                <a:cubicBezTo>
                  <a:pt x="1545752" y="174618"/>
                  <a:pt x="1546279" y="173545"/>
                  <a:pt x="1546616" y="172776"/>
                </a:cubicBezTo>
                <a:cubicBezTo>
                  <a:pt x="1546869" y="172198"/>
                  <a:pt x="1546976" y="171700"/>
                  <a:pt x="1547017" y="171605"/>
                </a:cubicBezTo>
                <a:lnTo>
                  <a:pt x="1547017" y="171599"/>
                </a:lnTo>
                <a:lnTo>
                  <a:pt x="1547017" y="171593"/>
                </a:lnTo>
                <a:lnTo>
                  <a:pt x="1547017" y="171593"/>
                </a:lnTo>
                <a:lnTo>
                  <a:pt x="1547017" y="171599"/>
                </a:lnTo>
                <a:lnTo>
                  <a:pt x="1547017" y="171605"/>
                </a:lnTo>
                <a:lnTo>
                  <a:pt x="1547017" y="171605"/>
                </a:lnTo>
                <a:cubicBezTo>
                  <a:pt x="1547049" y="169681"/>
                  <a:pt x="1546982" y="168735"/>
                  <a:pt x="1546468" y="168142"/>
                </a:cubicBezTo>
                <a:cubicBezTo>
                  <a:pt x="1545948" y="167545"/>
                  <a:pt x="1544361" y="166760"/>
                  <a:pt x="1540534" y="166233"/>
                </a:cubicBezTo>
                <a:cubicBezTo>
                  <a:pt x="1532878" y="165176"/>
                  <a:pt x="1516973" y="164940"/>
                  <a:pt x="1485285" y="164514"/>
                </a:cubicBezTo>
                <a:cubicBezTo>
                  <a:pt x="1469443" y="164299"/>
                  <a:pt x="1457560" y="164142"/>
                  <a:pt x="1448942" y="163656"/>
                </a:cubicBezTo>
                <a:cubicBezTo>
                  <a:pt x="1440324" y="163173"/>
                  <a:pt x="1435043" y="162517"/>
                  <a:pt x="1431898" y="160662"/>
                </a:cubicBezTo>
                <a:cubicBezTo>
                  <a:pt x="1430327" y="159735"/>
                  <a:pt x="1429264" y="158183"/>
                  <a:pt x="1429257" y="156492"/>
                </a:cubicBezTo>
                <a:cubicBezTo>
                  <a:pt x="1429257" y="154801"/>
                  <a:pt x="1430027" y="153217"/>
                  <a:pt x="1431216" y="151463"/>
                </a:cubicBezTo>
                <a:cubicBezTo>
                  <a:pt x="1433589" y="147956"/>
                  <a:pt x="1437869" y="143647"/>
                  <a:pt x="1443557" y="137867"/>
                </a:cubicBezTo>
                <a:cubicBezTo>
                  <a:pt x="1472576" y="108372"/>
                  <a:pt x="1486651" y="80644"/>
                  <a:pt x="1493960" y="38546"/>
                </a:cubicBezTo>
                <a:cubicBezTo>
                  <a:pt x="1495784" y="28048"/>
                  <a:pt x="1497147" y="20184"/>
                  <a:pt x="1497632" y="14439"/>
                </a:cubicBezTo>
                <a:cubicBezTo>
                  <a:pt x="1498118" y="8692"/>
                  <a:pt x="1497664" y="5174"/>
                  <a:pt x="1496352" y="3237"/>
                </a:cubicBezTo>
                <a:cubicBezTo>
                  <a:pt x="1495052" y="1300"/>
                  <a:pt x="1492746" y="354"/>
                  <a:pt x="1488298" y="45"/>
                </a:cubicBezTo>
                <a:close/>
                <a:moveTo>
                  <a:pt x="1186843" y="208230"/>
                </a:moveTo>
                <a:cubicBezTo>
                  <a:pt x="1224070" y="207264"/>
                  <a:pt x="1261703" y="214021"/>
                  <a:pt x="1289139" y="228955"/>
                </a:cubicBezTo>
                <a:cubicBezTo>
                  <a:pt x="1310501" y="240583"/>
                  <a:pt x="1334242" y="265113"/>
                  <a:pt x="1345321" y="286993"/>
                </a:cubicBezTo>
                <a:cubicBezTo>
                  <a:pt x="1353532" y="303204"/>
                  <a:pt x="1354630" y="308879"/>
                  <a:pt x="1354633" y="335718"/>
                </a:cubicBezTo>
                <a:cubicBezTo>
                  <a:pt x="1354637" y="361408"/>
                  <a:pt x="1353365" y="368752"/>
                  <a:pt x="1346346" y="383705"/>
                </a:cubicBezTo>
                <a:cubicBezTo>
                  <a:pt x="1336356" y="404979"/>
                  <a:pt x="1314940" y="431093"/>
                  <a:pt x="1275176" y="470789"/>
                </a:cubicBezTo>
                <a:cubicBezTo>
                  <a:pt x="1240685" y="505225"/>
                  <a:pt x="1223524" y="530269"/>
                  <a:pt x="1216145" y="556559"/>
                </a:cubicBezTo>
                <a:cubicBezTo>
                  <a:pt x="1212578" y="569278"/>
                  <a:pt x="1207937" y="578265"/>
                  <a:pt x="1202067" y="582880"/>
                </a:cubicBezTo>
                <a:cubicBezTo>
                  <a:pt x="1197038" y="586836"/>
                  <a:pt x="1192912" y="589063"/>
                  <a:pt x="1188180" y="589233"/>
                </a:cubicBezTo>
                <a:cubicBezTo>
                  <a:pt x="1183448" y="589401"/>
                  <a:pt x="1178420" y="587580"/>
                  <a:pt x="1171341" y="584095"/>
                </a:cubicBezTo>
                <a:cubicBezTo>
                  <a:pt x="1161480" y="579237"/>
                  <a:pt x="1154480" y="569076"/>
                  <a:pt x="1150922" y="556609"/>
                </a:cubicBezTo>
                <a:cubicBezTo>
                  <a:pt x="1147367" y="544142"/>
                  <a:pt x="1147231" y="529303"/>
                  <a:pt x="1151269" y="514767"/>
                </a:cubicBezTo>
                <a:cubicBezTo>
                  <a:pt x="1155840" y="498310"/>
                  <a:pt x="1174161" y="471477"/>
                  <a:pt x="1207108" y="432159"/>
                </a:cubicBezTo>
                <a:cubicBezTo>
                  <a:pt x="1226038" y="409563"/>
                  <a:pt x="1236912" y="395292"/>
                  <a:pt x="1243009" y="382787"/>
                </a:cubicBezTo>
                <a:cubicBezTo>
                  <a:pt x="1249107" y="370285"/>
                  <a:pt x="1250539" y="359503"/>
                  <a:pt x="1250539" y="343355"/>
                </a:cubicBezTo>
                <a:cubicBezTo>
                  <a:pt x="1250539" y="320576"/>
                  <a:pt x="1249738" y="317033"/>
                  <a:pt x="1241309" y="303462"/>
                </a:cubicBezTo>
                <a:cubicBezTo>
                  <a:pt x="1234817" y="293008"/>
                  <a:pt x="1228070" y="286179"/>
                  <a:pt x="1219234" y="281873"/>
                </a:cubicBezTo>
                <a:cubicBezTo>
                  <a:pt x="1210398" y="277570"/>
                  <a:pt x="1199360" y="275781"/>
                  <a:pt x="1184294" y="275781"/>
                </a:cubicBezTo>
                <a:cubicBezTo>
                  <a:pt x="1166029" y="275781"/>
                  <a:pt x="1157840" y="277336"/>
                  <a:pt x="1146512" y="282914"/>
                </a:cubicBezTo>
                <a:cubicBezTo>
                  <a:pt x="1128991" y="291545"/>
                  <a:pt x="1114405" y="312052"/>
                  <a:pt x="1111455" y="332320"/>
                </a:cubicBezTo>
                <a:cubicBezTo>
                  <a:pt x="1108853" y="350175"/>
                  <a:pt x="1103982" y="363222"/>
                  <a:pt x="1096124" y="371882"/>
                </a:cubicBezTo>
                <a:cubicBezTo>
                  <a:pt x="1088269" y="380544"/>
                  <a:pt x="1077455" y="384613"/>
                  <a:pt x="1063686" y="384613"/>
                </a:cubicBezTo>
                <a:cubicBezTo>
                  <a:pt x="1045850" y="384613"/>
                  <a:pt x="1033516" y="375919"/>
                  <a:pt x="1028087" y="359468"/>
                </a:cubicBezTo>
                <a:cubicBezTo>
                  <a:pt x="1021929" y="340809"/>
                  <a:pt x="1026339" y="316153"/>
                  <a:pt x="1037348" y="292822"/>
                </a:cubicBezTo>
                <a:cubicBezTo>
                  <a:pt x="1048355" y="269488"/>
                  <a:pt x="1066030" y="247447"/>
                  <a:pt x="1086988" y="234192"/>
                </a:cubicBezTo>
                <a:cubicBezTo>
                  <a:pt x="1112796" y="217867"/>
                  <a:pt x="1149616" y="209192"/>
                  <a:pt x="1186843" y="208230"/>
                </a:cubicBezTo>
                <a:close/>
                <a:moveTo>
                  <a:pt x="1286810" y="1058416"/>
                </a:moveTo>
                <a:cubicBezTo>
                  <a:pt x="1233486" y="1058158"/>
                  <a:pt x="1197325" y="1071438"/>
                  <a:pt x="1161057" y="1104552"/>
                </a:cubicBezTo>
                <a:cubicBezTo>
                  <a:pt x="1121323" y="1140835"/>
                  <a:pt x="1103982" y="1188791"/>
                  <a:pt x="1107947" y="1251825"/>
                </a:cubicBezTo>
                <a:cubicBezTo>
                  <a:pt x="1110846" y="1297853"/>
                  <a:pt x="1125521" y="1332348"/>
                  <a:pt x="1153938" y="1360153"/>
                </a:cubicBezTo>
                <a:cubicBezTo>
                  <a:pt x="1164676" y="1370660"/>
                  <a:pt x="1189890" y="1385913"/>
                  <a:pt x="1192180" y="1387761"/>
                </a:cubicBezTo>
                <a:cubicBezTo>
                  <a:pt x="1192209" y="1387783"/>
                  <a:pt x="1192108" y="1387749"/>
                  <a:pt x="1192076" y="1387736"/>
                </a:cubicBezTo>
                <a:cubicBezTo>
                  <a:pt x="1213041" y="1399354"/>
                  <a:pt x="1235139" y="1406685"/>
                  <a:pt x="1254678" y="1406685"/>
                </a:cubicBezTo>
                <a:cubicBezTo>
                  <a:pt x="1259413" y="1406685"/>
                  <a:pt x="1262833" y="1407149"/>
                  <a:pt x="1265788" y="1408947"/>
                </a:cubicBezTo>
                <a:cubicBezTo>
                  <a:pt x="1268741" y="1410748"/>
                  <a:pt x="1271009" y="1413698"/>
                  <a:pt x="1273845" y="1418288"/>
                </a:cubicBezTo>
                <a:cubicBezTo>
                  <a:pt x="1277303" y="1423881"/>
                  <a:pt x="1288331" y="1436171"/>
                  <a:pt x="1297974" y="1444985"/>
                </a:cubicBezTo>
                <a:cubicBezTo>
                  <a:pt x="1328116" y="1472533"/>
                  <a:pt x="1362693" y="1489202"/>
                  <a:pt x="1405384" y="1496738"/>
                </a:cubicBezTo>
                <a:cubicBezTo>
                  <a:pt x="1424119" y="1500047"/>
                  <a:pt x="1444342" y="1500246"/>
                  <a:pt x="1460816" y="1498025"/>
                </a:cubicBezTo>
                <a:cubicBezTo>
                  <a:pt x="1469052" y="1496918"/>
                  <a:pt x="1476352" y="1495199"/>
                  <a:pt x="1482030" y="1493007"/>
                </a:cubicBezTo>
                <a:cubicBezTo>
                  <a:pt x="1487705" y="1490811"/>
                  <a:pt x="1491699" y="1488101"/>
                  <a:pt x="1493465" y="1485360"/>
                </a:cubicBezTo>
                <a:cubicBezTo>
                  <a:pt x="1495680" y="1481918"/>
                  <a:pt x="1498727" y="1473499"/>
                  <a:pt x="1499853" y="1467332"/>
                </a:cubicBezTo>
                <a:cubicBezTo>
                  <a:pt x="1500471" y="1463937"/>
                  <a:pt x="1501169" y="1461521"/>
                  <a:pt x="1501147" y="1460202"/>
                </a:cubicBezTo>
                <a:cubicBezTo>
                  <a:pt x="1501147" y="1459543"/>
                  <a:pt x="1501030" y="1459221"/>
                  <a:pt x="1500752" y="1458871"/>
                </a:cubicBezTo>
                <a:cubicBezTo>
                  <a:pt x="1500475" y="1458521"/>
                  <a:pt x="1499907" y="1458098"/>
                  <a:pt x="1498806" y="1457660"/>
                </a:cubicBezTo>
                <a:cubicBezTo>
                  <a:pt x="1494402" y="1455896"/>
                  <a:pt x="1482428" y="1454578"/>
                  <a:pt x="1456503" y="1451281"/>
                </a:cubicBezTo>
                <a:cubicBezTo>
                  <a:pt x="1425359" y="1447319"/>
                  <a:pt x="1387690" y="1433307"/>
                  <a:pt x="1361822" y="1416051"/>
                </a:cubicBezTo>
                <a:cubicBezTo>
                  <a:pt x="1353936" y="1410789"/>
                  <a:pt x="1349504" y="1407670"/>
                  <a:pt x="1347362" y="1405196"/>
                </a:cubicBezTo>
                <a:cubicBezTo>
                  <a:pt x="1346826" y="1404578"/>
                  <a:pt x="1346419" y="1403982"/>
                  <a:pt x="1346173" y="1403291"/>
                </a:cubicBezTo>
                <a:cubicBezTo>
                  <a:pt x="1345927" y="1402600"/>
                  <a:pt x="1345905" y="1401742"/>
                  <a:pt x="1346230" y="1401035"/>
                </a:cubicBezTo>
                <a:cubicBezTo>
                  <a:pt x="1346876" y="1399625"/>
                  <a:pt x="1348157" y="1399140"/>
                  <a:pt x="1349577" y="1398657"/>
                </a:cubicBezTo>
                <a:cubicBezTo>
                  <a:pt x="1351043" y="1398162"/>
                  <a:pt x="1355498" y="1396244"/>
                  <a:pt x="1361173" y="1393654"/>
                </a:cubicBezTo>
                <a:cubicBezTo>
                  <a:pt x="1366845" y="1391067"/>
                  <a:pt x="1373835" y="1387774"/>
                  <a:pt x="1380763" y="1384414"/>
                </a:cubicBezTo>
                <a:cubicBezTo>
                  <a:pt x="1422800" y="1364020"/>
                  <a:pt x="1454210" y="1327487"/>
                  <a:pt x="1465140" y="1286405"/>
                </a:cubicBezTo>
                <a:cubicBezTo>
                  <a:pt x="1483229" y="1218440"/>
                  <a:pt x="1467828" y="1153731"/>
                  <a:pt x="1423232" y="1109627"/>
                </a:cubicBezTo>
                <a:cubicBezTo>
                  <a:pt x="1387340" y="1074132"/>
                  <a:pt x="1346346" y="1058707"/>
                  <a:pt x="1286810" y="1058416"/>
                </a:cubicBezTo>
                <a:close/>
                <a:moveTo>
                  <a:pt x="80569" y="1065997"/>
                </a:moveTo>
                <a:cubicBezTo>
                  <a:pt x="42046" y="1065997"/>
                  <a:pt x="22317" y="1065473"/>
                  <a:pt x="12327" y="1066864"/>
                </a:cubicBezTo>
                <a:cubicBezTo>
                  <a:pt x="9037" y="1067322"/>
                  <a:pt x="3592" y="1068981"/>
                  <a:pt x="2841" y="1071012"/>
                </a:cubicBezTo>
                <a:cubicBezTo>
                  <a:pt x="1135" y="1075612"/>
                  <a:pt x="974" y="1079202"/>
                  <a:pt x="2160" y="1081429"/>
                </a:cubicBezTo>
                <a:cubicBezTo>
                  <a:pt x="2993" y="1082997"/>
                  <a:pt x="2873" y="1084003"/>
                  <a:pt x="11210" y="1086076"/>
                </a:cubicBezTo>
                <a:cubicBezTo>
                  <a:pt x="16705" y="1087173"/>
                  <a:pt x="23715" y="1090877"/>
                  <a:pt x="27589" y="1094751"/>
                </a:cubicBezTo>
                <a:cubicBezTo>
                  <a:pt x="29197" y="1096363"/>
                  <a:pt x="30668" y="1098170"/>
                  <a:pt x="31623" y="1101615"/>
                </a:cubicBezTo>
                <a:cubicBezTo>
                  <a:pt x="32579" y="1105056"/>
                  <a:pt x="33175" y="1110151"/>
                  <a:pt x="33589" y="1118993"/>
                </a:cubicBezTo>
                <a:cubicBezTo>
                  <a:pt x="34415" y="1136684"/>
                  <a:pt x="34456" y="1169384"/>
                  <a:pt x="34456" y="1232958"/>
                </a:cubicBezTo>
                <a:cubicBezTo>
                  <a:pt x="34456" y="1298301"/>
                  <a:pt x="34459" y="1330944"/>
                  <a:pt x="33434" y="1348200"/>
                </a:cubicBezTo>
                <a:cubicBezTo>
                  <a:pt x="32923" y="1356828"/>
                  <a:pt x="32179" y="1361629"/>
                  <a:pt x="30914" y="1364878"/>
                </a:cubicBezTo>
                <a:cubicBezTo>
                  <a:pt x="29649" y="1368127"/>
                  <a:pt x="27746" y="1369689"/>
                  <a:pt x="25709" y="1371291"/>
                </a:cubicBezTo>
                <a:cubicBezTo>
                  <a:pt x="21062" y="1374947"/>
                  <a:pt x="14403" y="1378790"/>
                  <a:pt x="10220" y="1380096"/>
                </a:cubicBezTo>
                <a:cubicBezTo>
                  <a:pt x="8491" y="1380635"/>
                  <a:pt x="6617" y="1381518"/>
                  <a:pt x="5068" y="1382474"/>
                </a:cubicBezTo>
                <a:cubicBezTo>
                  <a:pt x="3523" y="1383430"/>
                  <a:pt x="2295" y="1384531"/>
                  <a:pt x="1914" y="1385111"/>
                </a:cubicBezTo>
                <a:cubicBezTo>
                  <a:pt x="368" y="1387458"/>
                  <a:pt x="-354" y="1391471"/>
                  <a:pt x="-70" y="1394963"/>
                </a:cubicBezTo>
                <a:cubicBezTo>
                  <a:pt x="71" y="1396708"/>
                  <a:pt x="450" y="1398319"/>
                  <a:pt x="983" y="1399502"/>
                </a:cubicBezTo>
                <a:cubicBezTo>
                  <a:pt x="1491" y="1400632"/>
                  <a:pt x="2116" y="1401294"/>
                  <a:pt x="2639" y="1401550"/>
                </a:cubicBezTo>
                <a:lnTo>
                  <a:pt x="2646" y="1401550"/>
                </a:lnTo>
                <a:lnTo>
                  <a:pt x="2652" y="1401550"/>
                </a:lnTo>
                <a:cubicBezTo>
                  <a:pt x="2693" y="1401556"/>
                  <a:pt x="2898" y="1401616"/>
                  <a:pt x="3135" y="1401648"/>
                </a:cubicBezTo>
                <a:cubicBezTo>
                  <a:pt x="3485" y="1401692"/>
                  <a:pt x="3986" y="1401742"/>
                  <a:pt x="4614" y="1401789"/>
                </a:cubicBezTo>
                <a:cubicBezTo>
                  <a:pt x="5866" y="1401884"/>
                  <a:pt x="7627" y="1401972"/>
                  <a:pt x="9813" y="1402054"/>
                </a:cubicBezTo>
                <a:cubicBezTo>
                  <a:pt x="14185" y="1402218"/>
                  <a:pt x="20276" y="1402354"/>
                  <a:pt x="27630" y="1402449"/>
                </a:cubicBezTo>
                <a:cubicBezTo>
                  <a:pt x="42339" y="1402638"/>
                  <a:pt x="62096" y="1402679"/>
                  <a:pt x="83342" y="1402521"/>
                </a:cubicBezTo>
                <a:cubicBezTo>
                  <a:pt x="121986" y="1402237"/>
                  <a:pt x="141329" y="1401774"/>
                  <a:pt x="150887" y="1400767"/>
                </a:cubicBezTo>
                <a:cubicBezTo>
                  <a:pt x="153515" y="1400490"/>
                  <a:pt x="156152" y="1400389"/>
                  <a:pt x="158692" y="1398159"/>
                </a:cubicBezTo>
                <a:cubicBezTo>
                  <a:pt x="159708" y="1397269"/>
                  <a:pt x="159809" y="1395733"/>
                  <a:pt x="160055" y="1393181"/>
                </a:cubicBezTo>
                <a:cubicBezTo>
                  <a:pt x="160275" y="1390884"/>
                  <a:pt x="160361" y="1389130"/>
                  <a:pt x="160228" y="1387821"/>
                </a:cubicBezTo>
                <a:cubicBezTo>
                  <a:pt x="160092" y="1386512"/>
                  <a:pt x="159790" y="1385679"/>
                  <a:pt x="159175" y="1384887"/>
                </a:cubicBezTo>
                <a:cubicBezTo>
                  <a:pt x="157944" y="1383307"/>
                  <a:pt x="154966" y="1381777"/>
                  <a:pt x="149086" y="1379424"/>
                </a:cubicBezTo>
                <a:cubicBezTo>
                  <a:pt x="143957" y="1377370"/>
                  <a:pt x="139859" y="1375376"/>
                  <a:pt x="136604" y="1372455"/>
                </a:cubicBezTo>
                <a:cubicBezTo>
                  <a:pt x="133348" y="1369531"/>
                  <a:pt x="131036" y="1365695"/>
                  <a:pt x="129478" y="1360298"/>
                </a:cubicBezTo>
                <a:cubicBezTo>
                  <a:pt x="126355" y="1349509"/>
                  <a:pt x="125941" y="1332364"/>
                  <a:pt x="125941" y="1301349"/>
                </a:cubicBezTo>
                <a:cubicBezTo>
                  <a:pt x="125941" y="1286588"/>
                  <a:pt x="126206" y="1273068"/>
                  <a:pt x="126635" y="1263144"/>
                </a:cubicBezTo>
                <a:cubicBezTo>
                  <a:pt x="126850" y="1258179"/>
                  <a:pt x="127105" y="1254118"/>
                  <a:pt x="127392" y="1251226"/>
                </a:cubicBezTo>
                <a:cubicBezTo>
                  <a:pt x="127538" y="1249781"/>
                  <a:pt x="127689" y="1248636"/>
                  <a:pt x="127862" y="1247765"/>
                </a:cubicBezTo>
                <a:cubicBezTo>
                  <a:pt x="127948" y="1247327"/>
                  <a:pt x="128030" y="1246964"/>
                  <a:pt x="128159" y="1246611"/>
                </a:cubicBezTo>
                <a:cubicBezTo>
                  <a:pt x="128285" y="1246261"/>
                  <a:pt x="128235" y="1245750"/>
                  <a:pt x="129279" y="1245317"/>
                </a:cubicBezTo>
                <a:cubicBezTo>
                  <a:pt x="129802" y="1245103"/>
                  <a:pt x="129932" y="1245150"/>
                  <a:pt x="130254" y="1245115"/>
                </a:cubicBezTo>
                <a:cubicBezTo>
                  <a:pt x="130575" y="1245081"/>
                  <a:pt x="130970" y="1245052"/>
                  <a:pt x="131449" y="1245027"/>
                </a:cubicBezTo>
                <a:cubicBezTo>
                  <a:pt x="132402" y="1244977"/>
                  <a:pt x="133698" y="1244932"/>
                  <a:pt x="135310" y="1244898"/>
                </a:cubicBezTo>
                <a:cubicBezTo>
                  <a:pt x="138537" y="1244828"/>
                  <a:pt x="143026" y="1244784"/>
                  <a:pt x="148465" y="1244781"/>
                </a:cubicBezTo>
                <a:cubicBezTo>
                  <a:pt x="159342" y="1244772"/>
                  <a:pt x="174004" y="1244898"/>
                  <a:pt x="189843" y="1245150"/>
                </a:cubicBezTo>
                <a:cubicBezTo>
                  <a:pt x="204237" y="1245384"/>
                  <a:pt x="215048" y="1245551"/>
                  <a:pt x="223294" y="1246576"/>
                </a:cubicBezTo>
                <a:cubicBezTo>
                  <a:pt x="231537" y="1247598"/>
                  <a:pt x="237338" y="1249497"/>
                  <a:pt x="241303" y="1253415"/>
                </a:cubicBezTo>
                <a:cubicBezTo>
                  <a:pt x="245269" y="1257333"/>
                  <a:pt x="247139" y="1263027"/>
                  <a:pt x="248054" y="1271065"/>
                </a:cubicBezTo>
                <a:cubicBezTo>
                  <a:pt x="248972" y="1279103"/>
                  <a:pt x="248966" y="1289610"/>
                  <a:pt x="248966" y="1303598"/>
                </a:cubicBezTo>
                <a:cubicBezTo>
                  <a:pt x="248966" y="1334844"/>
                  <a:pt x="248726" y="1351525"/>
                  <a:pt x="245893" y="1361623"/>
                </a:cubicBezTo>
                <a:cubicBezTo>
                  <a:pt x="244477" y="1366673"/>
                  <a:pt x="242310" y="1370134"/>
                  <a:pt x="239215" y="1372623"/>
                </a:cubicBezTo>
                <a:cubicBezTo>
                  <a:pt x="236120" y="1375108"/>
                  <a:pt x="232247" y="1376607"/>
                  <a:pt x="227373" y="1378216"/>
                </a:cubicBezTo>
                <a:cubicBezTo>
                  <a:pt x="222357" y="1379872"/>
                  <a:pt x="219991" y="1380979"/>
                  <a:pt x="218865" y="1382622"/>
                </a:cubicBezTo>
                <a:cubicBezTo>
                  <a:pt x="217736" y="1384266"/>
                  <a:pt x="217420" y="1387133"/>
                  <a:pt x="217420" y="1392793"/>
                </a:cubicBezTo>
                <a:cubicBezTo>
                  <a:pt x="217420" y="1395900"/>
                  <a:pt x="217518" y="1397881"/>
                  <a:pt x="218338" y="1399070"/>
                </a:cubicBezTo>
                <a:cubicBezTo>
                  <a:pt x="219161" y="1400263"/>
                  <a:pt x="221026" y="1401307"/>
                  <a:pt x="225641" y="1402004"/>
                </a:cubicBezTo>
                <a:cubicBezTo>
                  <a:pt x="234871" y="1403401"/>
                  <a:pt x="254076" y="1403222"/>
                  <a:pt x="292325" y="1402799"/>
                </a:cubicBezTo>
                <a:cubicBezTo>
                  <a:pt x="330574" y="1402376"/>
                  <a:pt x="349760" y="1402136"/>
                  <a:pt x="359148" y="1400666"/>
                </a:cubicBezTo>
                <a:cubicBezTo>
                  <a:pt x="363842" y="1399931"/>
                  <a:pt x="365896" y="1398906"/>
                  <a:pt x="366832" y="1397777"/>
                </a:cubicBezTo>
                <a:cubicBezTo>
                  <a:pt x="367766" y="1396651"/>
                  <a:pt x="367974" y="1394938"/>
                  <a:pt x="368211" y="1392114"/>
                </a:cubicBezTo>
                <a:cubicBezTo>
                  <a:pt x="368435" y="1389455"/>
                  <a:pt x="368558" y="1387446"/>
                  <a:pt x="368451" y="1385991"/>
                </a:cubicBezTo>
                <a:cubicBezTo>
                  <a:pt x="368347" y="1384534"/>
                  <a:pt x="368060" y="1383701"/>
                  <a:pt x="367520" y="1383010"/>
                </a:cubicBezTo>
                <a:cubicBezTo>
                  <a:pt x="366444" y="1381629"/>
                  <a:pt x="363571" y="1380468"/>
                  <a:pt x="357552" y="1378666"/>
                </a:cubicBezTo>
                <a:cubicBezTo>
                  <a:pt x="353880" y="1377566"/>
                  <a:pt x="350148" y="1375768"/>
                  <a:pt x="346993" y="1373730"/>
                </a:cubicBezTo>
                <a:cubicBezTo>
                  <a:pt x="343836" y="1371692"/>
                  <a:pt x="341262" y="1369484"/>
                  <a:pt x="339918" y="1367137"/>
                </a:cubicBezTo>
                <a:cubicBezTo>
                  <a:pt x="338833" y="1365241"/>
                  <a:pt x="338334" y="1362222"/>
                  <a:pt x="337811" y="1356843"/>
                </a:cubicBezTo>
                <a:cubicBezTo>
                  <a:pt x="337287" y="1351465"/>
                  <a:pt x="336883" y="1343840"/>
                  <a:pt x="336574" y="1333314"/>
                </a:cubicBezTo>
                <a:cubicBezTo>
                  <a:pt x="335953" y="1312260"/>
                  <a:pt x="335716" y="1279629"/>
                  <a:pt x="335716" y="1230545"/>
                </a:cubicBezTo>
                <a:cubicBezTo>
                  <a:pt x="335716" y="1166132"/>
                  <a:pt x="335710" y="1133949"/>
                  <a:pt x="336678" y="1116955"/>
                </a:cubicBezTo>
                <a:cubicBezTo>
                  <a:pt x="337161" y="1108457"/>
                  <a:pt x="337867" y="1103738"/>
                  <a:pt x="339063" y="1100549"/>
                </a:cubicBezTo>
                <a:cubicBezTo>
                  <a:pt x="340255" y="1097359"/>
                  <a:pt x="342069" y="1095820"/>
                  <a:pt x="343990" y="1094262"/>
                </a:cubicBezTo>
                <a:cubicBezTo>
                  <a:pt x="348505" y="1090605"/>
                  <a:pt x="355930" y="1087000"/>
                  <a:pt x="361236" y="1085940"/>
                </a:cubicBezTo>
                <a:cubicBezTo>
                  <a:pt x="364949" y="1085195"/>
                  <a:pt x="366665" y="1084463"/>
                  <a:pt x="367558" y="1083214"/>
                </a:cubicBezTo>
                <a:cubicBezTo>
                  <a:pt x="368451" y="1081968"/>
                  <a:pt x="368839" y="1079568"/>
                  <a:pt x="368839" y="1075063"/>
                </a:cubicBezTo>
                <a:cubicBezTo>
                  <a:pt x="368839" y="1072404"/>
                  <a:pt x="368760" y="1070864"/>
                  <a:pt x="367984" y="1069902"/>
                </a:cubicBezTo>
                <a:cubicBezTo>
                  <a:pt x="367205" y="1068937"/>
                  <a:pt x="365230" y="1067953"/>
                  <a:pt x="360539" y="1067306"/>
                </a:cubicBezTo>
                <a:cubicBezTo>
                  <a:pt x="351161" y="1066016"/>
                  <a:pt x="331773" y="1065994"/>
                  <a:pt x="293129" y="1065994"/>
                </a:cubicBezTo>
                <a:cubicBezTo>
                  <a:pt x="254486" y="1065994"/>
                  <a:pt x="235095" y="1066016"/>
                  <a:pt x="225726" y="1067356"/>
                </a:cubicBezTo>
                <a:cubicBezTo>
                  <a:pt x="221042" y="1068025"/>
                  <a:pt x="219086" y="1069028"/>
                  <a:pt x="218297" y="1070044"/>
                </a:cubicBezTo>
                <a:cubicBezTo>
                  <a:pt x="217505" y="1071060"/>
                  <a:pt x="217420" y="1072697"/>
                  <a:pt x="217420" y="1075457"/>
                </a:cubicBezTo>
                <a:cubicBezTo>
                  <a:pt x="217420" y="1080271"/>
                  <a:pt x="217821" y="1082789"/>
                  <a:pt x="218480" y="1083697"/>
                </a:cubicBezTo>
                <a:cubicBezTo>
                  <a:pt x="218811" y="1084151"/>
                  <a:pt x="219174" y="1084400"/>
                  <a:pt x="220023" y="1084615"/>
                </a:cubicBezTo>
                <a:cubicBezTo>
                  <a:pt x="220868" y="1084829"/>
                  <a:pt x="222152" y="1084924"/>
                  <a:pt x="223871" y="1084924"/>
                </a:cubicBezTo>
                <a:cubicBezTo>
                  <a:pt x="229127" y="1084924"/>
                  <a:pt x="236228" y="1088590"/>
                  <a:pt x="240840" y="1093205"/>
                </a:cubicBezTo>
                <a:cubicBezTo>
                  <a:pt x="244735" y="1097101"/>
                  <a:pt x="247105" y="1099820"/>
                  <a:pt x="248007" y="1107681"/>
                </a:cubicBezTo>
                <a:cubicBezTo>
                  <a:pt x="248906" y="1115545"/>
                  <a:pt x="248682" y="1128753"/>
                  <a:pt x="248253" y="1155069"/>
                </a:cubicBezTo>
                <a:cubicBezTo>
                  <a:pt x="248035" y="1168296"/>
                  <a:pt x="247881" y="1178236"/>
                  <a:pt x="246928" y="1185838"/>
                </a:cubicBezTo>
                <a:cubicBezTo>
                  <a:pt x="245972" y="1193441"/>
                  <a:pt x="244202" y="1198829"/>
                  <a:pt x="240537" y="1202554"/>
                </a:cubicBezTo>
                <a:cubicBezTo>
                  <a:pt x="236874" y="1206280"/>
                  <a:pt x="231556" y="1208094"/>
                  <a:pt x="224070" y="1209065"/>
                </a:cubicBezTo>
                <a:cubicBezTo>
                  <a:pt x="216581" y="1210040"/>
                  <a:pt x="206799" y="1210201"/>
                  <a:pt x="193786" y="1210428"/>
                </a:cubicBezTo>
                <a:cubicBezTo>
                  <a:pt x="179458" y="1210674"/>
                  <a:pt x="165632" y="1210706"/>
                  <a:pt x="154891" y="1210551"/>
                </a:cubicBezTo>
                <a:cubicBezTo>
                  <a:pt x="149518" y="1210472"/>
                  <a:pt x="144922" y="1210352"/>
                  <a:pt x="141405" y="1210188"/>
                </a:cubicBezTo>
                <a:cubicBezTo>
                  <a:pt x="137884" y="1210021"/>
                  <a:pt x="135594" y="1209870"/>
                  <a:pt x="134238" y="1209532"/>
                </a:cubicBezTo>
                <a:cubicBezTo>
                  <a:pt x="132465" y="1209097"/>
                  <a:pt x="130730" y="1208643"/>
                  <a:pt x="129389" y="1207173"/>
                </a:cubicBezTo>
                <a:cubicBezTo>
                  <a:pt x="128049" y="1205706"/>
                  <a:pt x="127351" y="1203564"/>
                  <a:pt x="126881" y="1200138"/>
                </a:cubicBezTo>
                <a:cubicBezTo>
                  <a:pt x="125944" y="1193289"/>
                  <a:pt x="125938" y="1180794"/>
                  <a:pt x="125938" y="1156097"/>
                </a:cubicBezTo>
                <a:cubicBezTo>
                  <a:pt x="125938" y="1142286"/>
                  <a:pt x="126168" y="1129138"/>
                  <a:pt x="126538" y="1119063"/>
                </a:cubicBezTo>
                <a:cubicBezTo>
                  <a:pt x="126721" y="1114025"/>
                  <a:pt x="126938" y="1109750"/>
                  <a:pt x="127184" y="1106536"/>
                </a:cubicBezTo>
                <a:cubicBezTo>
                  <a:pt x="127307" y="1104930"/>
                  <a:pt x="127440" y="1103593"/>
                  <a:pt x="127579" y="1102533"/>
                </a:cubicBezTo>
                <a:cubicBezTo>
                  <a:pt x="127714" y="1101473"/>
                  <a:pt x="127815" y="1100760"/>
                  <a:pt x="128077" y="1100079"/>
                </a:cubicBezTo>
                <a:cubicBezTo>
                  <a:pt x="128926" y="1097864"/>
                  <a:pt x="131143" y="1095990"/>
                  <a:pt x="134108" y="1093886"/>
                </a:cubicBezTo>
                <a:cubicBezTo>
                  <a:pt x="137074" y="1091785"/>
                  <a:pt x="140815" y="1089675"/>
                  <a:pt x="144701" y="1088009"/>
                </a:cubicBezTo>
                <a:cubicBezTo>
                  <a:pt x="150610" y="1085476"/>
                  <a:pt x="153856" y="1083694"/>
                  <a:pt x="155477" y="1081874"/>
                </a:cubicBezTo>
                <a:cubicBezTo>
                  <a:pt x="157096" y="1080050"/>
                  <a:pt x="157484" y="1078025"/>
                  <a:pt x="157484" y="1073994"/>
                </a:cubicBezTo>
                <a:cubicBezTo>
                  <a:pt x="157484" y="1071599"/>
                  <a:pt x="157427" y="1070350"/>
                  <a:pt x="156670" y="1069520"/>
                </a:cubicBezTo>
                <a:cubicBezTo>
                  <a:pt x="155916" y="1068688"/>
                  <a:pt x="153837" y="1067760"/>
                  <a:pt x="149055" y="1067180"/>
                </a:cubicBezTo>
                <a:cubicBezTo>
                  <a:pt x="139496" y="1066012"/>
                  <a:pt x="119815" y="1065997"/>
                  <a:pt x="80566" y="1065997"/>
                </a:cubicBezTo>
                <a:close/>
                <a:moveTo>
                  <a:pt x="521380" y="1065997"/>
                </a:moveTo>
                <a:cubicBezTo>
                  <a:pt x="460094" y="1065997"/>
                  <a:pt x="429406" y="1066006"/>
                  <a:pt x="414267" y="1067338"/>
                </a:cubicBezTo>
                <a:cubicBezTo>
                  <a:pt x="406700" y="1068006"/>
                  <a:pt x="403085" y="1069110"/>
                  <a:pt x="401706" y="1070205"/>
                </a:cubicBezTo>
                <a:cubicBezTo>
                  <a:pt x="401015" y="1070751"/>
                  <a:pt x="400763" y="1071227"/>
                  <a:pt x="400583" y="1072003"/>
                </a:cubicBezTo>
                <a:cubicBezTo>
                  <a:pt x="400406" y="1072779"/>
                  <a:pt x="400387" y="1073858"/>
                  <a:pt x="400387" y="1075205"/>
                </a:cubicBezTo>
                <a:cubicBezTo>
                  <a:pt x="400387" y="1079807"/>
                  <a:pt x="400769" y="1082249"/>
                  <a:pt x="401693" y="1083542"/>
                </a:cubicBezTo>
                <a:cubicBezTo>
                  <a:pt x="402618" y="1084836"/>
                  <a:pt x="404422" y="1085615"/>
                  <a:pt x="408286" y="1086464"/>
                </a:cubicBezTo>
                <a:cubicBezTo>
                  <a:pt x="413766" y="1087665"/>
                  <a:pt x="420526" y="1091460"/>
                  <a:pt x="424103" y="1095410"/>
                </a:cubicBezTo>
                <a:cubicBezTo>
                  <a:pt x="425586" y="1097047"/>
                  <a:pt x="426835" y="1099113"/>
                  <a:pt x="427699" y="1102779"/>
                </a:cubicBezTo>
                <a:cubicBezTo>
                  <a:pt x="428567" y="1106444"/>
                  <a:pt x="429160" y="1111788"/>
                  <a:pt x="429611" y="1120542"/>
                </a:cubicBezTo>
                <a:cubicBezTo>
                  <a:pt x="430513" y="1138047"/>
                  <a:pt x="430832" y="1169182"/>
                  <a:pt x="431248" y="1227043"/>
                </a:cubicBezTo>
                <a:cubicBezTo>
                  <a:pt x="431753" y="1297188"/>
                  <a:pt x="431942" y="1332866"/>
                  <a:pt x="429425" y="1352146"/>
                </a:cubicBezTo>
                <a:cubicBezTo>
                  <a:pt x="428166" y="1361790"/>
                  <a:pt x="426226" y="1367449"/>
                  <a:pt x="423069" y="1371187"/>
                </a:cubicBezTo>
                <a:cubicBezTo>
                  <a:pt x="419908" y="1374922"/>
                  <a:pt x="415725" y="1376443"/>
                  <a:pt x="410652" y="1378118"/>
                </a:cubicBezTo>
                <a:cubicBezTo>
                  <a:pt x="405744" y="1379739"/>
                  <a:pt x="403208" y="1380960"/>
                  <a:pt x="401984" y="1382474"/>
                </a:cubicBezTo>
                <a:cubicBezTo>
                  <a:pt x="400757" y="1383988"/>
                  <a:pt x="400387" y="1386215"/>
                  <a:pt x="400387" y="1390632"/>
                </a:cubicBezTo>
                <a:cubicBezTo>
                  <a:pt x="400387" y="1393367"/>
                  <a:pt x="400621" y="1396105"/>
                  <a:pt x="400987" y="1398241"/>
                </a:cubicBezTo>
                <a:cubicBezTo>
                  <a:pt x="401170" y="1399307"/>
                  <a:pt x="401378" y="1400225"/>
                  <a:pt x="401596" y="1400890"/>
                </a:cubicBezTo>
                <a:cubicBezTo>
                  <a:pt x="401766" y="1401411"/>
                  <a:pt x="401886" y="1401575"/>
                  <a:pt x="401933" y="1401673"/>
                </a:cubicBezTo>
                <a:cubicBezTo>
                  <a:pt x="402009" y="1401689"/>
                  <a:pt x="402034" y="1401695"/>
                  <a:pt x="402129" y="1401707"/>
                </a:cubicBezTo>
                <a:cubicBezTo>
                  <a:pt x="402621" y="1401783"/>
                  <a:pt x="403387" y="1401862"/>
                  <a:pt x="404365" y="1401938"/>
                </a:cubicBezTo>
                <a:cubicBezTo>
                  <a:pt x="406324" y="1402089"/>
                  <a:pt x="409160" y="1402231"/>
                  <a:pt x="412728" y="1402360"/>
                </a:cubicBezTo>
                <a:cubicBezTo>
                  <a:pt x="419343" y="1402603"/>
                  <a:pt x="428939" y="1402793"/>
                  <a:pt x="439813" y="1402953"/>
                </a:cubicBezTo>
                <a:cubicBezTo>
                  <a:pt x="486033" y="1404304"/>
                  <a:pt x="571989" y="1404193"/>
                  <a:pt x="619664" y="1402745"/>
                </a:cubicBezTo>
                <a:cubicBezTo>
                  <a:pt x="630635" y="1402556"/>
                  <a:pt x="640342" y="1402338"/>
                  <a:pt x="647089" y="1402080"/>
                </a:cubicBezTo>
                <a:cubicBezTo>
                  <a:pt x="650723" y="1401941"/>
                  <a:pt x="653629" y="1401793"/>
                  <a:pt x="655670" y="1401635"/>
                </a:cubicBezTo>
                <a:cubicBezTo>
                  <a:pt x="656692" y="1401556"/>
                  <a:pt x="657499" y="1401471"/>
                  <a:pt x="658042" y="1401395"/>
                </a:cubicBezTo>
                <a:cubicBezTo>
                  <a:pt x="658206" y="1401373"/>
                  <a:pt x="658323" y="1401351"/>
                  <a:pt x="658424" y="1401332"/>
                </a:cubicBezTo>
                <a:cubicBezTo>
                  <a:pt x="658465" y="1401260"/>
                  <a:pt x="658578" y="1401095"/>
                  <a:pt x="658695" y="1400821"/>
                </a:cubicBezTo>
                <a:cubicBezTo>
                  <a:pt x="658947" y="1400234"/>
                  <a:pt x="659260" y="1399351"/>
                  <a:pt x="659603" y="1398241"/>
                </a:cubicBezTo>
                <a:cubicBezTo>
                  <a:pt x="660288" y="1396020"/>
                  <a:pt x="661099" y="1392887"/>
                  <a:pt x="661972" y="1389133"/>
                </a:cubicBezTo>
                <a:cubicBezTo>
                  <a:pt x="663726" y="1381629"/>
                  <a:pt x="665745" y="1371632"/>
                  <a:pt x="667654" y="1361187"/>
                </a:cubicBezTo>
                <a:cubicBezTo>
                  <a:pt x="671474" y="1340295"/>
                  <a:pt x="674846" y="1317396"/>
                  <a:pt x="674840" y="1309512"/>
                </a:cubicBezTo>
                <a:cubicBezTo>
                  <a:pt x="674837" y="1307389"/>
                  <a:pt x="674783" y="1305831"/>
                  <a:pt x="674575" y="1304878"/>
                </a:cubicBezTo>
                <a:cubicBezTo>
                  <a:pt x="674367" y="1303929"/>
                  <a:pt x="674196" y="1303689"/>
                  <a:pt x="673663" y="1303399"/>
                </a:cubicBezTo>
                <a:cubicBezTo>
                  <a:pt x="672594" y="1302822"/>
                  <a:pt x="668988" y="1302733"/>
                  <a:pt x="661966" y="1303197"/>
                </a:cubicBezTo>
                <a:cubicBezTo>
                  <a:pt x="658332" y="1303437"/>
                  <a:pt x="655641" y="1303626"/>
                  <a:pt x="653644" y="1304030"/>
                </a:cubicBezTo>
                <a:cubicBezTo>
                  <a:pt x="651648" y="1304431"/>
                  <a:pt x="650395" y="1304992"/>
                  <a:pt x="649238" y="1306042"/>
                </a:cubicBezTo>
                <a:cubicBezTo>
                  <a:pt x="646928" y="1308147"/>
                  <a:pt x="644935" y="1312812"/>
                  <a:pt x="641086" y="1322449"/>
                </a:cubicBezTo>
                <a:cubicBezTo>
                  <a:pt x="633969" y="1340279"/>
                  <a:pt x="625758" y="1352102"/>
                  <a:pt x="613307" y="1359364"/>
                </a:cubicBezTo>
                <a:cubicBezTo>
                  <a:pt x="600853" y="1366626"/>
                  <a:pt x="584402" y="1369263"/>
                  <a:pt x="560888" y="1369357"/>
                </a:cubicBezTo>
                <a:cubicBezTo>
                  <a:pt x="547014" y="1369411"/>
                  <a:pt x="538232" y="1368960"/>
                  <a:pt x="532248" y="1367238"/>
                </a:cubicBezTo>
                <a:cubicBezTo>
                  <a:pt x="526267" y="1365515"/>
                  <a:pt x="523071" y="1362175"/>
                  <a:pt x="521374" y="1357367"/>
                </a:cubicBezTo>
                <a:cubicBezTo>
                  <a:pt x="520850" y="1355881"/>
                  <a:pt x="520566" y="1353579"/>
                  <a:pt x="520267" y="1350238"/>
                </a:cubicBezTo>
                <a:cubicBezTo>
                  <a:pt x="519967" y="1346900"/>
                  <a:pt x="519715" y="1342638"/>
                  <a:pt x="519507" y="1337749"/>
                </a:cubicBezTo>
                <a:cubicBezTo>
                  <a:pt x="519090" y="1327973"/>
                  <a:pt x="518860" y="1315698"/>
                  <a:pt x="518819" y="1303437"/>
                </a:cubicBezTo>
                <a:cubicBezTo>
                  <a:pt x="518778" y="1291175"/>
                  <a:pt x="518926" y="1278935"/>
                  <a:pt x="519273" y="1269223"/>
                </a:cubicBezTo>
                <a:cubicBezTo>
                  <a:pt x="519447" y="1264368"/>
                  <a:pt x="519674" y="1260150"/>
                  <a:pt x="519951" y="1256860"/>
                </a:cubicBezTo>
                <a:cubicBezTo>
                  <a:pt x="520229" y="1253566"/>
                  <a:pt x="520481" y="1251342"/>
                  <a:pt x="521024" y="1249879"/>
                </a:cubicBezTo>
                <a:cubicBezTo>
                  <a:pt x="521570" y="1248399"/>
                  <a:pt x="522254" y="1247036"/>
                  <a:pt x="523488" y="1245989"/>
                </a:cubicBezTo>
                <a:cubicBezTo>
                  <a:pt x="524721" y="1244945"/>
                  <a:pt x="526361" y="1244321"/>
                  <a:pt x="528563" y="1243958"/>
                </a:cubicBezTo>
                <a:cubicBezTo>
                  <a:pt x="532970" y="1243229"/>
                  <a:pt x="539913" y="1243403"/>
                  <a:pt x="552390" y="1243926"/>
                </a:cubicBezTo>
                <a:cubicBezTo>
                  <a:pt x="564967" y="1244453"/>
                  <a:pt x="572061" y="1244901"/>
                  <a:pt x="577071" y="1246261"/>
                </a:cubicBezTo>
                <a:cubicBezTo>
                  <a:pt x="582083" y="1247620"/>
                  <a:pt x="584900" y="1250052"/>
                  <a:pt x="588200" y="1253888"/>
                </a:cubicBezTo>
                <a:cubicBezTo>
                  <a:pt x="592396" y="1258768"/>
                  <a:pt x="596515" y="1267440"/>
                  <a:pt x="597730" y="1273920"/>
                </a:cubicBezTo>
                <a:cubicBezTo>
                  <a:pt x="598225" y="1276560"/>
                  <a:pt x="598635" y="1278519"/>
                  <a:pt x="599118" y="1279875"/>
                </a:cubicBezTo>
                <a:cubicBezTo>
                  <a:pt x="599597" y="1281232"/>
                  <a:pt x="600080" y="1281913"/>
                  <a:pt x="600787" y="1282402"/>
                </a:cubicBezTo>
                <a:cubicBezTo>
                  <a:pt x="602197" y="1283380"/>
                  <a:pt x="605449" y="1283658"/>
                  <a:pt x="612093" y="1283658"/>
                </a:cubicBezTo>
                <a:cubicBezTo>
                  <a:pt x="614569" y="1283711"/>
                  <a:pt x="617026" y="1283276"/>
                  <a:pt x="619455" y="1282932"/>
                </a:cubicBezTo>
                <a:cubicBezTo>
                  <a:pt x="620929" y="1282279"/>
                  <a:pt x="621872" y="1281162"/>
                  <a:pt x="622676" y="1277954"/>
                </a:cubicBezTo>
                <a:cubicBezTo>
                  <a:pt x="624288" y="1271535"/>
                  <a:pt x="624361" y="1257633"/>
                  <a:pt x="624361" y="1230030"/>
                </a:cubicBezTo>
                <a:cubicBezTo>
                  <a:pt x="624361" y="1204841"/>
                  <a:pt x="624231" y="1191015"/>
                  <a:pt x="623496" y="1183655"/>
                </a:cubicBezTo>
                <a:cubicBezTo>
                  <a:pt x="623130" y="1179977"/>
                  <a:pt x="622559" y="1177930"/>
                  <a:pt x="622048" y="1177069"/>
                </a:cubicBezTo>
                <a:cubicBezTo>
                  <a:pt x="621537" y="1176207"/>
                  <a:pt x="621364" y="1176223"/>
                  <a:pt x="620354" y="1176182"/>
                </a:cubicBezTo>
                <a:cubicBezTo>
                  <a:pt x="617200" y="1176059"/>
                  <a:pt x="611052" y="1175472"/>
                  <a:pt x="606493" y="1174864"/>
                </a:cubicBezTo>
                <a:cubicBezTo>
                  <a:pt x="604717" y="1174627"/>
                  <a:pt x="603396" y="1174564"/>
                  <a:pt x="602455" y="1174721"/>
                </a:cubicBezTo>
                <a:cubicBezTo>
                  <a:pt x="601519" y="1174879"/>
                  <a:pt x="600944" y="1175173"/>
                  <a:pt x="600282" y="1175886"/>
                </a:cubicBezTo>
                <a:cubicBezTo>
                  <a:pt x="598957" y="1177318"/>
                  <a:pt x="597560" y="1180835"/>
                  <a:pt x="595591" y="1187378"/>
                </a:cubicBezTo>
                <a:cubicBezTo>
                  <a:pt x="593711" y="1193646"/>
                  <a:pt x="592134" y="1197677"/>
                  <a:pt x="589654" y="1200643"/>
                </a:cubicBezTo>
                <a:cubicBezTo>
                  <a:pt x="587172" y="1203611"/>
                  <a:pt x="583888" y="1205274"/>
                  <a:pt x="579131" y="1206895"/>
                </a:cubicBezTo>
                <a:cubicBezTo>
                  <a:pt x="571124" y="1209627"/>
                  <a:pt x="557197" y="1210907"/>
                  <a:pt x="544850" y="1210945"/>
                </a:cubicBezTo>
                <a:cubicBezTo>
                  <a:pt x="538674" y="1210964"/>
                  <a:pt x="532929" y="1210661"/>
                  <a:pt x="528529" y="1210015"/>
                </a:cubicBezTo>
                <a:cubicBezTo>
                  <a:pt x="526327" y="1209690"/>
                  <a:pt x="524465" y="1209286"/>
                  <a:pt x="522995" y="1208743"/>
                </a:cubicBezTo>
                <a:cubicBezTo>
                  <a:pt x="521522" y="1208204"/>
                  <a:pt x="520219" y="1207608"/>
                  <a:pt x="519718" y="1206078"/>
                </a:cubicBezTo>
                <a:cubicBezTo>
                  <a:pt x="519494" y="1205393"/>
                  <a:pt x="519475" y="1204841"/>
                  <a:pt x="519396" y="1203854"/>
                </a:cubicBezTo>
                <a:cubicBezTo>
                  <a:pt x="519317" y="1202863"/>
                  <a:pt x="519241" y="1201576"/>
                  <a:pt x="519182" y="1200009"/>
                </a:cubicBezTo>
                <a:cubicBezTo>
                  <a:pt x="519055" y="1196870"/>
                  <a:pt x="518961" y="1192608"/>
                  <a:pt x="518898" y="1187526"/>
                </a:cubicBezTo>
                <a:cubicBezTo>
                  <a:pt x="518772" y="1177359"/>
                  <a:pt x="518778" y="1163898"/>
                  <a:pt x="518948" y="1149573"/>
                </a:cubicBezTo>
                <a:cubicBezTo>
                  <a:pt x="519254" y="1123548"/>
                  <a:pt x="519273" y="1110612"/>
                  <a:pt x="522103" y="1103344"/>
                </a:cubicBezTo>
                <a:cubicBezTo>
                  <a:pt x="523519" y="1099713"/>
                  <a:pt x="525917" y="1097495"/>
                  <a:pt x="529090" y="1096419"/>
                </a:cubicBezTo>
                <a:cubicBezTo>
                  <a:pt x="532263" y="1095344"/>
                  <a:pt x="536106" y="1095186"/>
                  <a:pt x="541122" y="1094927"/>
                </a:cubicBezTo>
                <a:cubicBezTo>
                  <a:pt x="563298" y="1093785"/>
                  <a:pt x="580175" y="1096284"/>
                  <a:pt x="592736" y="1103227"/>
                </a:cubicBezTo>
                <a:cubicBezTo>
                  <a:pt x="605298" y="1110170"/>
                  <a:pt x="613364" y="1121583"/>
                  <a:pt x="617850" y="1137602"/>
                </a:cubicBezTo>
                <a:cubicBezTo>
                  <a:pt x="619900" y="1144924"/>
                  <a:pt x="621033" y="1148308"/>
                  <a:pt x="622673" y="1149659"/>
                </a:cubicBezTo>
                <a:cubicBezTo>
                  <a:pt x="623493" y="1150334"/>
                  <a:pt x="624559" y="1150722"/>
                  <a:pt x="626408" y="1150940"/>
                </a:cubicBezTo>
                <a:cubicBezTo>
                  <a:pt x="628253" y="1151157"/>
                  <a:pt x="630802" y="1151167"/>
                  <a:pt x="634231" y="1151167"/>
                </a:cubicBezTo>
                <a:cubicBezTo>
                  <a:pt x="637679" y="1151167"/>
                  <a:pt x="640222" y="1151144"/>
                  <a:pt x="641916" y="1150835"/>
                </a:cubicBezTo>
                <a:cubicBezTo>
                  <a:pt x="643607" y="1150523"/>
                  <a:pt x="644320" y="1150104"/>
                  <a:pt x="644941" y="1149072"/>
                </a:cubicBezTo>
                <a:cubicBezTo>
                  <a:pt x="646181" y="1147012"/>
                  <a:pt x="646427" y="1141309"/>
                  <a:pt x="646417" y="1129873"/>
                </a:cubicBezTo>
                <a:cubicBezTo>
                  <a:pt x="646417" y="1117372"/>
                  <a:pt x="645490" y="1097486"/>
                  <a:pt x="644392" y="1085858"/>
                </a:cubicBezTo>
                <a:cubicBezTo>
                  <a:pt x="643887" y="1080536"/>
                  <a:pt x="643465" y="1076855"/>
                  <a:pt x="641613" y="1074331"/>
                </a:cubicBezTo>
                <a:cubicBezTo>
                  <a:pt x="639758" y="1071807"/>
                  <a:pt x="636234" y="1069934"/>
                  <a:pt x="628619" y="1068631"/>
                </a:cubicBezTo>
                <a:cubicBezTo>
                  <a:pt x="613386" y="1066028"/>
                  <a:pt x="582667" y="1065994"/>
                  <a:pt x="521383" y="1065994"/>
                </a:cubicBezTo>
                <a:close/>
                <a:moveTo>
                  <a:pt x="837384" y="1065997"/>
                </a:moveTo>
                <a:cubicBezTo>
                  <a:pt x="766722" y="1065997"/>
                  <a:pt x="731341" y="1066012"/>
                  <a:pt x="713679" y="1068054"/>
                </a:cubicBezTo>
                <a:cubicBezTo>
                  <a:pt x="704849" y="1069076"/>
                  <a:pt x="700584" y="1070650"/>
                  <a:pt x="698571" y="1072552"/>
                </a:cubicBezTo>
                <a:cubicBezTo>
                  <a:pt x="696559" y="1074451"/>
                  <a:pt x="696237" y="1077012"/>
                  <a:pt x="695773" y="1081151"/>
                </a:cubicBezTo>
                <a:cubicBezTo>
                  <a:pt x="694767" y="1090139"/>
                  <a:pt x="693584" y="1110277"/>
                  <a:pt x="693168" y="1125697"/>
                </a:cubicBezTo>
                <a:cubicBezTo>
                  <a:pt x="692748" y="1141160"/>
                  <a:pt x="693389" y="1150135"/>
                  <a:pt x="695521" y="1154138"/>
                </a:cubicBezTo>
                <a:cubicBezTo>
                  <a:pt x="696587" y="1156141"/>
                  <a:pt x="697789" y="1156977"/>
                  <a:pt x="699792" y="1157331"/>
                </a:cubicBezTo>
                <a:cubicBezTo>
                  <a:pt x="701792" y="1157684"/>
                  <a:pt x="704663" y="1157356"/>
                  <a:pt x="708398" y="1156419"/>
                </a:cubicBezTo>
                <a:cubicBezTo>
                  <a:pt x="711559" y="1155624"/>
                  <a:pt x="713196" y="1154719"/>
                  <a:pt x="714669" y="1152425"/>
                </a:cubicBezTo>
                <a:cubicBezTo>
                  <a:pt x="716146" y="1150129"/>
                  <a:pt x="717363" y="1146214"/>
                  <a:pt x="718754" y="1139715"/>
                </a:cubicBezTo>
                <a:cubicBezTo>
                  <a:pt x="722007" y="1124561"/>
                  <a:pt x="727003" y="1113943"/>
                  <a:pt x="735281" y="1107028"/>
                </a:cubicBezTo>
                <a:cubicBezTo>
                  <a:pt x="743555" y="1100116"/>
                  <a:pt x="754906" y="1097079"/>
                  <a:pt x="770417" y="1096561"/>
                </a:cubicBezTo>
                <a:cubicBezTo>
                  <a:pt x="774899" y="1096413"/>
                  <a:pt x="778713" y="1096192"/>
                  <a:pt x="781804" y="1098552"/>
                </a:cubicBezTo>
                <a:cubicBezTo>
                  <a:pt x="784896" y="1100908"/>
                  <a:pt x="786625" y="1105347"/>
                  <a:pt x="787817" y="1113517"/>
                </a:cubicBezTo>
                <a:cubicBezTo>
                  <a:pt x="790202" y="1129857"/>
                  <a:pt x="790388" y="1162053"/>
                  <a:pt x="790798" y="1226576"/>
                </a:cubicBezTo>
                <a:cubicBezTo>
                  <a:pt x="791265" y="1299320"/>
                  <a:pt x="791757" y="1334127"/>
                  <a:pt x="788931" y="1352487"/>
                </a:cubicBezTo>
                <a:cubicBezTo>
                  <a:pt x="787520" y="1361667"/>
                  <a:pt x="785199" y="1366906"/>
                  <a:pt x="781464" y="1370427"/>
                </a:cubicBezTo>
                <a:cubicBezTo>
                  <a:pt x="777732" y="1373950"/>
                  <a:pt x="772928" y="1375597"/>
                  <a:pt x="766732" y="1378253"/>
                </a:cubicBezTo>
                <a:cubicBezTo>
                  <a:pt x="760827" y="1380787"/>
                  <a:pt x="757495" y="1382607"/>
                  <a:pt x="755805" y="1384427"/>
                </a:cubicBezTo>
                <a:cubicBezTo>
                  <a:pt x="754111" y="1386247"/>
                  <a:pt x="753697" y="1388143"/>
                  <a:pt x="753697" y="1391849"/>
                </a:cubicBezTo>
                <a:cubicBezTo>
                  <a:pt x="753697" y="1394237"/>
                  <a:pt x="753934" y="1396667"/>
                  <a:pt x="754300" y="1398578"/>
                </a:cubicBezTo>
                <a:cubicBezTo>
                  <a:pt x="754483" y="1399537"/>
                  <a:pt x="754704" y="1400367"/>
                  <a:pt x="754921" y="1400976"/>
                </a:cubicBezTo>
                <a:cubicBezTo>
                  <a:pt x="755095" y="1401455"/>
                  <a:pt x="755224" y="1401629"/>
                  <a:pt x="755290" y="1401739"/>
                </a:cubicBezTo>
                <a:cubicBezTo>
                  <a:pt x="755562" y="1401789"/>
                  <a:pt x="755969" y="1401846"/>
                  <a:pt x="756518" y="1401906"/>
                </a:cubicBezTo>
                <a:cubicBezTo>
                  <a:pt x="757682" y="1402029"/>
                  <a:pt x="759391" y="1402143"/>
                  <a:pt x="761552" y="1402250"/>
                </a:cubicBezTo>
                <a:cubicBezTo>
                  <a:pt x="765874" y="1402464"/>
                  <a:pt x="772016" y="1402638"/>
                  <a:pt x="779511" y="1402755"/>
                </a:cubicBezTo>
                <a:cubicBezTo>
                  <a:pt x="794498" y="1402995"/>
                  <a:pt x="814896" y="1403023"/>
                  <a:pt x="837063" y="1402793"/>
                </a:cubicBezTo>
                <a:cubicBezTo>
                  <a:pt x="877390" y="1402373"/>
                  <a:pt x="895595" y="1402628"/>
                  <a:pt x="905513" y="1401143"/>
                </a:cubicBezTo>
                <a:cubicBezTo>
                  <a:pt x="907069" y="1400777"/>
                  <a:pt x="910740" y="1400922"/>
                  <a:pt x="915680" y="1397717"/>
                </a:cubicBezTo>
                <a:cubicBezTo>
                  <a:pt x="916949" y="1396894"/>
                  <a:pt x="916873" y="1394865"/>
                  <a:pt x="917109" y="1392023"/>
                </a:cubicBezTo>
                <a:cubicBezTo>
                  <a:pt x="917340" y="1389269"/>
                  <a:pt x="917479" y="1387219"/>
                  <a:pt x="917368" y="1385758"/>
                </a:cubicBezTo>
                <a:cubicBezTo>
                  <a:pt x="917258" y="1384294"/>
                  <a:pt x="916968" y="1383506"/>
                  <a:pt x="916359" y="1382812"/>
                </a:cubicBezTo>
                <a:cubicBezTo>
                  <a:pt x="915144" y="1381427"/>
                  <a:pt x="911753" y="1380215"/>
                  <a:pt x="904722" y="1378247"/>
                </a:cubicBezTo>
                <a:cubicBezTo>
                  <a:pt x="898608" y="1376534"/>
                  <a:pt x="893829" y="1375651"/>
                  <a:pt x="890043" y="1372616"/>
                </a:cubicBezTo>
                <a:cubicBezTo>
                  <a:pt x="886258" y="1369578"/>
                  <a:pt x="883930" y="1364575"/>
                  <a:pt x="882485" y="1355462"/>
                </a:cubicBezTo>
                <a:cubicBezTo>
                  <a:pt x="879596" y="1337235"/>
                  <a:pt x="879879" y="1301689"/>
                  <a:pt x="879879" y="1227302"/>
                </a:cubicBezTo>
                <a:cubicBezTo>
                  <a:pt x="879879" y="1161182"/>
                  <a:pt x="879848" y="1128195"/>
                  <a:pt x="882267" y="1111612"/>
                </a:cubicBezTo>
                <a:cubicBezTo>
                  <a:pt x="883479" y="1103321"/>
                  <a:pt x="885302" y="1098858"/>
                  <a:pt x="888595" y="1096653"/>
                </a:cubicBezTo>
                <a:cubicBezTo>
                  <a:pt x="891892" y="1094451"/>
                  <a:pt x="895870" y="1094987"/>
                  <a:pt x="900624" y="1095482"/>
                </a:cubicBezTo>
                <a:cubicBezTo>
                  <a:pt x="916977" y="1097192"/>
                  <a:pt x="928393" y="1100564"/>
                  <a:pt x="936643" y="1107511"/>
                </a:cubicBezTo>
                <a:cubicBezTo>
                  <a:pt x="944889" y="1114454"/>
                  <a:pt x="949740" y="1124801"/>
                  <a:pt x="953327" y="1139899"/>
                </a:cubicBezTo>
                <a:cubicBezTo>
                  <a:pt x="955399" y="1148633"/>
                  <a:pt x="956822" y="1152857"/>
                  <a:pt x="959074" y="1154514"/>
                </a:cubicBezTo>
                <a:cubicBezTo>
                  <a:pt x="960201" y="1155343"/>
                  <a:pt x="961683" y="1155756"/>
                  <a:pt x="964059" y="1155820"/>
                </a:cubicBezTo>
                <a:cubicBezTo>
                  <a:pt x="966434" y="1155883"/>
                  <a:pt x="969623" y="1155567"/>
                  <a:pt x="973819" y="1155056"/>
                </a:cubicBezTo>
                <a:cubicBezTo>
                  <a:pt x="976847" y="1154687"/>
                  <a:pt x="979071" y="1154391"/>
                  <a:pt x="980503" y="1153933"/>
                </a:cubicBezTo>
                <a:cubicBezTo>
                  <a:pt x="981935" y="1153476"/>
                  <a:pt x="982494" y="1153047"/>
                  <a:pt x="982954" y="1152050"/>
                </a:cubicBezTo>
                <a:cubicBezTo>
                  <a:pt x="983879" y="1150053"/>
                  <a:pt x="983667" y="1144816"/>
                  <a:pt x="982787" y="1134359"/>
                </a:cubicBezTo>
                <a:cubicBezTo>
                  <a:pt x="981822" y="1122851"/>
                  <a:pt x="980156" y="1102438"/>
                  <a:pt x="979084" y="1088990"/>
                </a:cubicBezTo>
                <a:cubicBezTo>
                  <a:pt x="978598" y="1082877"/>
                  <a:pt x="978178" y="1078615"/>
                  <a:pt x="976043" y="1075656"/>
                </a:cubicBezTo>
                <a:cubicBezTo>
                  <a:pt x="973301" y="1071861"/>
                  <a:pt x="968589" y="1070896"/>
                  <a:pt x="966784" y="1070265"/>
                </a:cubicBezTo>
                <a:cubicBezTo>
                  <a:pt x="964936" y="1069700"/>
                  <a:pt x="963614" y="1069470"/>
                  <a:pt x="961018" y="1069025"/>
                </a:cubicBezTo>
                <a:cubicBezTo>
                  <a:pt x="943450" y="1066028"/>
                  <a:pt x="908043" y="1065994"/>
                  <a:pt x="837381" y="1065994"/>
                </a:cubicBezTo>
                <a:close/>
                <a:moveTo>
                  <a:pt x="1574809" y="1065997"/>
                </a:moveTo>
                <a:cubicBezTo>
                  <a:pt x="1535702" y="1065997"/>
                  <a:pt x="1516080" y="1066022"/>
                  <a:pt x="1506588" y="1067344"/>
                </a:cubicBezTo>
                <a:cubicBezTo>
                  <a:pt x="1501841" y="1068006"/>
                  <a:pt x="1499847" y="1069006"/>
                  <a:pt x="1499052" y="1070006"/>
                </a:cubicBezTo>
                <a:cubicBezTo>
                  <a:pt x="1498254" y="1071006"/>
                  <a:pt x="1498172" y="1072606"/>
                  <a:pt x="1498172" y="1075334"/>
                </a:cubicBezTo>
                <a:cubicBezTo>
                  <a:pt x="1498172" y="1080293"/>
                  <a:pt x="1498487" y="1082628"/>
                  <a:pt x="1499705" y="1084041"/>
                </a:cubicBezTo>
                <a:cubicBezTo>
                  <a:pt x="1500926" y="1085454"/>
                  <a:pt x="1503692" y="1086530"/>
                  <a:pt x="1509298" y="1088041"/>
                </a:cubicBezTo>
                <a:cubicBezTo>
                  <a:pt x="1512828" y="1088990"/>
                  <a:pt x="1516301" y="1090482"/>
                  <a:pt x="1519143" y="1092157"/>
                </a:cubicBezTo>
                <a:cubicBezTo>
                  <a:pt x="1521986" y="1093829"/>
                  <a:pt x="1524222" y="1095555"/>
                  <a:pt x="1525244" y="1097678"/>
                </a:cubicBezTo>
                <a:cubicBezTo>
                  <a:pt x="1525519" y="1098246"/>
                  <a:pt x="1525553" y="1098628"/>
                  <a:pt x="1525654" y="1099255"/>
                </a:cubicBezTo>
                <a:cubicBezTo>
                  <a:pt x="1525758" y="1099880"/>
                  <a:pt x="1525856" y="1100662"/>
                  <a:pt x="1525957" y="1101621"/>
                </a:cubicBezTo>
                <a:cubicBezTo>
                  <a:pt x="1526153" y="1103533"/>
                  <a:pt x="1526351" y="1106135"/>
                  <a:pt x="1526550" y="1109359"/>
                </a:cubicBezTo>
                <a:cubicBezTo>
                  <a:pt x="1526951" y="1115804"/>
                  <a:pt x="1527358" y="1124741"/>
                  <a:pt x="1527746" y="1135536"/>
                </a:cubicBezTo>
                <a:cubicBezTo>
                  <a:pt x="1528519" y="1157132"/>
                  <a:pt x="1529222" y="1186151"/>
                  <a:pt x="1529667" y="1217390"/>
                </a:cubicBezTo>
                <a:cubicBezTo>
                  <a:pt x="1530481" y="1274172"/>
                  <a:pt x="1530891" y="1302579"/>
                  <a:pt x="1532108" y="1318834"/>
                </a:cubicBezTo>
                <a:cubicBezTo>
                  <a:pt x="1533323" y="1335090"/>
                  <a:pt x="1535228" y="1338982"/>
                  <a:pt x="1539317" y="1347657"/>
                </a:cubicBezTo>
                <a:cubicBezTo>
                  <a:pt x="1554793" y="1380506"/>
                  <a:pt x="1584156" y="1400635"/>
                  <a:pt x="1628351" y="1408436"/>
                </a:cubicBezTo>
                <a:cubicBezTo>
                  <a:pt x="1642423" y="1410922"/>
                  <a:pt x="1664256" y="1412171"/>
                  <a:pt x="1679754" y="1411376"/>
                </a:cubicBezTo>
                <a:cubicBezTo>
                  <a:pt x="1742265" y="1408162"/>
                  <a:pt x="1784574" y="1382698"/>
                  <a:pt x="1801501" y="1338550"/>
                </a:cubicBezTo>
                <a:cubicBezTo>
                  <a:pt x="1804618" y="1330424"/>
                  <a:pt x="1806264" y="1324478"/>
                  <a:pt x="1807372" y="1307762"/>
                </a:cubicBezTo>
                <a:cubicBezTo>
                  <a:pt x="1808482" y="1291049"/>
                  <a:pt x="1808993" y="1263708"/>
                  <a:pt x="1809731" y="1213336"/>
                </a:cubicBezTo>
                <a:cubicBezTo>
                  <a:pt x="1810469" y="1163189"/>
                  <a:pt x="1810974" y="1136015"/>
                  <a:pt x="1811999" y="1120400"/>
                </a:cubicBezTo>
                <a:cubicBezTo>
                  <a:pt x="1812514" y="1112589"/>
                  <a:pt x="1813148" y="1107668"/>
                  <a:pt x="1814053" y="1104138"/>
                </a:cubicBezTo>
                <a:cubicBezTo>
                  <a:pt x="1814955" y="1100612"/>
                  <a:pt x="1816198" y="1098451"/>
                  <a:pt x="1817681" y="1096568"/>
                </a:cubicBezTo>
                <a:cubicBezTo>
                  <a:pt x="1821390" y="1091848"/>
                  <a:pt x="1829069" y="1087508"/>
                  <a:pt x="1835554" y="1086290"/>
                </a:cubicBezTo>
                <a:cubicBezTo>
                  <a:pt x="1840447" y="1085372"/>
                  <a:pt x="1842785" y="1084580"/>
                  <a:pt x="1843803" y="1083388"/>
                </a:cubicBezTo>
                <a:cubicBezTo>
                  <a:pt x="1844822" y="1082199"/>
                  <a:pt x="1845173" y="1079899"/>
                  <a:pt x="1845173" y="1075107"/>
                </a:cubicBezTo>
                <a:cubicBezTo>
                  <a:pt x="1845173" y="1072435"/>
                  <a:pt x="1845078" y="1070729"/>
                  <a:pt x="1844475" y="1069760"/>
                </a:cubicBezTo>
                <a:cubicBezTo>
                  <a:pt x="1843876" y="1068792"/>
                  <a:pt x="1842561" y="1067943"/>
                  <a:pt x="1839012" y="1067309"/>
                </a:cubicBezTo>
                <a:cubicBezTo>
                  <a:pt x="1831911" y="1066035"/>
                  <a:pt x="1816914" y="1065997"/>
                  <a:pt x="1787078" y="1065997"/>
                </a:cubicBezTo>
                <a:cubicBezTo>
                  <a:pt x="1755706" y="1065997"/>
                  <a:pt x="1739687" y="1066117"/>
                  <a:pt x="1732429" y="1067839"/>
                </a:cubicBezTo>
                <a:cubicBezTo>
                  <a:pt x="1730612" y="1068268"/>
                  <a:pt x="1729369" y="1068792"/>
                  <a:pt x="1728584" y="1069334"/>
                </a:cubicBezTo>
                <a:cubicBezTo>
                  <a:pt x="1727798" y="1069880"/>
                  <a:pt x="1727435" y="1070397"/>
                  <a:pt x="1727196" y="1071110"/>
                </a:cubicBezTo>
                <a:cubicBezTo>
                  <a:pt x="1726719" y="1072530"/>
                  <a:pt x="1727022" y="1075028"/>
                  <a:pt x="1727703" y="1078571"/>
                </a:cubicBezTo>
                <a:cubicBezTo>
                  <a:pt x="1728079" y="1080546"/>
                  <a:pt x="1729076" y="1082142"/>
                  <a:pt x="1731072" y="1083678"/>
                </a:cubicBezTo>
                <a:cubicBezTo>
                  <a:pt x="1733066" y="1085214"/>
                  <a:pt x="1736082" y="1086615"/>
                  <a:pt x="1740246" y="1087861"/>
                </a:cubicBezTo>
                <a:cubicBezTo>
                  <a:pt x="1745826" y="1089533"/>
                  <a:pt x="1750240" y="1090763"/>
                  <a:pt x="1753703" y="1093735"/>
                </a:cubicBezTo>
                <a:cubicBezTo>
                  <a:pt x="1757167" y="1096703"/>
                  <a:pt x="1759362" y="1101274"/>
                  <a:pt x="1760706" y="1108952"/>
                </a:cubicBezTo>
                <a:cubicBezTo>
                  <a:pt x="1763400" y="1124302"/>
                  <a:pt x="1763060" y="1152725"/>
                  <a:pt x="1762527" y="1210027"/>
                </a:cubicBezTo>
                <a:cubicBezTo>
                  <a:pt x="1762063" y="1259503"/>
                  <a:pt x="1761779" y="1285115"/>
                  <a:pt x="1760719" y="1300244"/>
                </a:cubicBezTo>
                <a:cubicBezTo>
                  <a:pt x="1759662" y="1315377"/>
                  <a:pt x="1757719" y="1320247"/>
                  <a:pt x="1754202" y="1327386"/>
                </a:cubicBezTo>
                <a:cubicBezTo>
                  <a:pt x="1748571" y="1338815"/>
                  <a:pt x="1741369" y="1347165"/>
                  <a:pt x="1731719" y="1352771"/>
                </a:cubicBezTo>
                <a:cubicBezTo>
                  <a:pt x="1722072" y="1358373"/>
                  <a:pt x="1710063" y="1361222"/>
                  <a:pt x="1694827" y="1361976"/>
                </a:cubicBezTo>
                <a:cubicBezTo>
                  <a:pt x="1663281" y="1363534"/>
                  <a:pt x="1639575" y="1354061"/>
                  <a:pt x="1627464" y="1334582"/>
                </a:cubicBezTo>
                <a:cubicBezTo>
                  <a:pt x="1623663" y="1328468"/>
                  <a:pt x="1621537" y="1324784"/>
                  <a:pt x="1620458" y="1309617"/>
                </a:cubicBezTo>
                <a:cubicBezTo>
                  <a:pt x="1619382" y="1294450"/>
                  <a:pt x="1619149" y="1267456"/>
                  <a:pt x="1618679" y="1213494"/>
                </a:cubicBezTo>
                <a:cubicBezTo>
                  <a:pt x="1618209" y="1159479"/>
                  <a:pt x="1617966" y="1132495"/>
                  <a:pt x="1618852" y="1117861"/>
                </a:cubicBezTo>
                <a:cubicBezTo>
                  <a:pt x="1619294" y="1110542"/>
                  <a:pt x="1620007" y="1106277"/>
                  <a:pt x="1621218" y="1103198"/>
                </a:cubicBezTo>
                <a:cubicBezTo>
                  <a:pt x="1622430" y="1100116"/>
                  <a:pt x="1624171" y="1098359"/>
                  <a:pt x="1626158" y="1096369"/>
                </a:cubicBezTo>
                <a:cubicBezTo>
                  <a:pt x="1630830" y="1091697"/>
                  <a:pt x="1638713" y="1087221"/>
                  <a:pt x="1644540" y="1086056"/>
                </a:cubicBezTo>
                <a:cubicBezTo>
                  <a:pt x="1648792" y="1085205"/>
                  <a:pt x="1650694" y="1084463"/>
                  <a:pt x="1651489" y="1083347"/>
                </a:cubicBezTo>
                <a:cubicBezTo>
                  <a:pt x="1652281" y="1082227"/>
                  <a:pt x="1652489" y="1079877"/>
                  <a:pt x="1652174" y="1075158"/>
                </a:cubicBezTo>
                <a:cubicBezTo>
                  <a:pt x="1651994" y="1072498"/>
                  <a:pt x="1651830" y="1070959"/>
                  <a:pt x="1650934" y="1069943"/>
                </a:cubicBezTo>
                <a:cubicBezTo>
                  <a:pt x="1650038" y="1068931"/>
                  <a:pt x="1647931" y="1067953"/>
                  <a:pt x="1643133" y="1067309"/>
                </a:cubicBezTo>
                <a:cubicBezTo>
                  <a:pt x="1633540" y="1066016"/>
                  <a:pt x="1613922" y="1065997"/>
                  <a:pt x="1574812" y="1065997"/>
                </a:cubicBezTo>
                <a:close/>
                <a:moveTo>
                  <a:pt x="1949525" y="1065997"/>
                </a:moveTo>
                <a:cubicBezTo>
                  <a:pt x="1910756" y="1065997"/>
                  <a:pt x="1891299" y="1066019"/>
                  <a:pt x="1881892" y="1067325"/>
                </a:cubicBezTo>
                <a:cubicBezTo>
                  <a:pt x="1877188" y="1067981"/>
                  <a:pt x="1875217" y="1068975"/>
                  <a:pt x="1874431" y="1069956"/>
                </a:cubicBezTo>
                <a:cubicBezTo>
                  <a:pt x="1873646" y="1070940"/>
                  <a:pt x="1873564" y="1072514"/>
                  <a:pt x="1873564" y="1075211"/>
                </a:cubicBezTo>
                <a:cubicBezTo>
                  <a:pt x="1873564" y="1079915"/>
                  <a:pt x="1873923" y="1082306"/>
                  <a:pt x="1875103" y="1083845"/>
                </a:cubicBezTo>
                <a:cubicBezTo>
                  <a:pt x="1876280" y="1085381"/>
                  <a:pt x="1878709" y="1086568"/>
                  <a:pt x="1883545" y="1088164"/>
                </a:cubicBezTo>
                <a:cubicBezTo>
                  <a:pt x="1886737" y="1089217"/>
                  <a:pt x="1889929" y="1090792"/>
                  <a:pt x="1892582" y="1092520"/>
                </a:cubicBezTo>
                <a:cubicBezTo>
                  <a:pt x="1895235" y="1094249"/>
                  <a:pt x="1897355" y="1096028"/>
                  <a:pt x="1898421" y="1098022"/>
                </a:cubicBezTo>
                <a:cubicBezTo>
                  <a:pt x="1898756" y="1098643"/>
                  <a:pt x="1898850" y="1099180"/>
                  <a:pt x="1898996" y="1099962"/>
                </a:cubicBezTo>
                <a:cubicBezTo>
                  <a:pt x="1899141" y="1100744"/>
                  <a:pt x="1899273" y="1101722"/>
                  <a:pt x="1899402" y="1102896"/>
                </a:cubicBezTo>
                <a:cubicBezTo>
                  <a:pt x="1899658" y="1105243"/>
                  <a:pt x="1899892" y="1108388"/>
                  <a:pt x="1900112" y="1112243"/>
                </a:cubicBezTo>
                <a:cubicBezTo>
                  <a:pt x="1900554" y="1119952"/>
                  <a:pt x="1900933" y="1130485"/>
                  <a:pt x="1901245" y="1142905"/>
                </a:cubicBezTo>
                <a:cubicBezTo>
                  <a:pt x="1901869" y="1167750"/>
                  <a:pt x="1902239" y="1200154"/>
                  <a:pt x="1902324" y="1232557"/>
                </a:cubicBezTo>
                <a:cubicBezTo>
                  <a:pt x="1902409" y="1264961"/>
                  <a:pt x="1902213" y="1297358"/>
                  <a:pt x="1901718" y="1322191"/>
                </a:cubicBezTo>
                <a:cubicBezTo>
                  <a:pt x="1901472" y="1334607"/>
                  <a:pt x="1901147" y="1345130"/>
                  <a:pt x="1900746" y="1352831"/>
                </a:cubicBezTo>
                <a:cubicBezTo>
                  <a:pt x="1900544" y="1356682"/>
                  <a:pt x="1900324" y="1359828"/>
                  <a:pt x="1900081" y="1362172"/>
                </a:cubicBezTo>
                <a:cubicBezTo>
                  <a:pt x="1899958" y="1363345"/>
                  <a:pt x="1899835" y="1364310"/>
                  <a:pt x="1899693" y="1365093"/>
                </a:cubicBezTo>
                <a:cubicBezTo>
                  <a:pt x="1899551" y="1365875"/>
                  <a:pt x="1899459" y="1366408"/>
                  <a:pt x="1899125" y="1367033"/>
                </a:cubicBezTo>
                <a:cubicBezTo>
                  <a:pt x="1897917" y="1369291"/>
                  <a:pt x="1895627" y="1371452"/>
                  <a:pt x="1892841" y="1373430"/>
                </a:cubicBezTo>
                <a:cubicBezTo>
                  <a:pt x="1890056" y="1375405"/>
                  <a:pt x="1886772" y="1377143"/>
                  <a:pt x="1883545" y="1378209"/>
                </a:cubicBezTo>
                <a:cubicBezTo>
                  <a:pt x="1878788" y="1379780"/>
                  <a:pt x="1876340" y="1380982"/>
                  <a:pt x="1875141" y="1382493"/>
                </a:cubicBezTo>
                <a:cubicBezTo>
                  <a:pt x="1873939" y="1384001"/>
                  <a:pt x="1873564" y="1386244"/>
                  <a:pt x="1873564" y="1390632"/>
                </a:cubicBezTo>
                <a:cubicBezTo>
                  <a:pt x="1873564" y="1393367"/>
                  <a:pt x="1873797" y="1396105"/>
                  <a:pt x="1874160" y="1398241"/>
                </a:cubicBezTo>
                <a:cubicBezTo>
                  <a:pt x="1874343" y="1399307"/>
                  <a:pt x="1874554" y="1400225"/>
                  <a:pt x="1874769" y="1400890"/>
                </a:cubicBezTo>
                <a:cubicBezTo>
                  <a:pt x="1874942" y="1401424"/>
                  <a:pt x="1875075" y="1401606"/>
                  <a:pt x="1875116" y="1401692"/>
                </a:cubicBezTo>
                <a:cubicBezTo>
                  <a:pt x="1875362" y="1401739"/>
                  <a:pt x="1875715" y="1401802"/>
                  <a:pt x="1876204" y="1401862"/>
                </a:cubicBezTo>
                <a:cubicBezTo>
                  <a:pt x="1877270" y="1401991"/>
                  <a:pt x="1878835" y="1402127"/>
                  <a:pt x="1880813" y="1402250"/>
                </a:cubicBezTo>
                <a:cubicBezTo>
                  <a:pt x="1884769" y="1402499"/>
                  <a:pt x="1890390" y="1402726"/>
                  <a:pt x="1897239" y="1402916"/>
                </a:cubicBezTo>
                <a:cubicBezTo>
                  <a:pt x="1910942" y="1403297"/>
                  <a:pt x="1929566" y="1403534"/>
                  <a:pt x="1949797" y="1403534"/>
                </a:cubicBezTo>
                <a:cubicBezTo>
                  <a:pt x="1986598" y="1403534"/>
                  <a:pt x="2005121" y="1403755"/>
                  <a:pt x="2013948" y="1402054"/>
                </a:cubicBezTo>
                <a:cubicBezTo>
                  <a:pt x="2020130" y="1400862"/>
                  <a:pt x="2021828" y="1394638"/>
                  <a:pt x="2021828" y="1393127"/>
                </a:cubicBezTo>
                <a:cubicBezTo>
                  <a:pt x="2021828" y="1387730"/>
                  <a:pt x="2021503" y="1384998"/>
                  <a:pt x="2020310" y="1383304"/>
                </a:cubicBezTo>
                <a:cubicBezTo>
                  <a:pt x="2019118" y="1381613"/>
                  <a:pt x="2016638" y="1380370"/>
                  <a:pt x="2011537" y="1378525"/>
                </a:cubicBezTo>
                <a:cubicBezTo>
                  <a:pt x="2006459" y="1376689"/>
                  <a:pt x="2002291" y="1375042"/>
                  <a:pt x="1999140" y="1371228"/>
                </a:cubicBezTo>
                <a:cubicBezTo>
                  <a:pt x="1995992" y="1367417"/>
                  <a:pt x="1994045" y="1361720"/>
                  <a:pt x="1992787" y="1352055"/>
                </a:cubicBezTo>
                <a:cubicBezTo>
                  <a:pt x="1990273" y="1332727"/>
                  <a:pt x="1990462" y="1297099"/>
                  <a:pt x="1990963" y="1227043"/>
                </a:cubicBezTo>
                <a:cubicBezTo>
                  <a:pt x="1991386" y="1168573"/>
                  <a:pt x="1991692" y="1137457"/>
                  <a:pt x="1992610" y="1120085"/>
                </a:cubicBezTo>
                <a:cubicBezTo>
                  <a:pt x="1993067" y="1111397"/>
                  <a:pt x="1993670" y="1106145"/>
                  <a:pt x="1994563" y="1102539"/>
                </a:cubicBezTo>
                <a:cubicBezTo>
                  <a:pt x="1995456" y="1098930"/>
                  <a:pt x="1996755" y="1096905"/>
                  <a:pt x="1998273" y="1095230"/>
                </a:cubicBezTo>
                <a:cubicBezTo>
                  <a:pt x="2000042" y="1093274"/>
                  <a:pt x="2002209" y="1091533"/>
                  <a:pt x="2004348" y="1090240"/>
                </a:cubicBezTo>
                <a:cubicBezTo>
                  <a:pt x="2006484" y="1088946"/>
                  <a:pt x="2008525" y="1088047"/>
                  <a:pt x="2010471" y="1088028"/>
                </a:cubicBezTo>
                <a:cubicBezTo>
                  <a:pt x="2014304" y="1087990"/>
                  <a:pt x="2016755" y="1087120"/>
                  <a:pt x="2018702" y="1085094"/>
                </a:cubicBezTo>
                <a:cubicBezTo>
                  <a:pt x="2020648" y="1083069"/>
                  <a:pt x="2022140" y="1079646"/>
                  <a:pt x="2023291" y="1074337"/>
                </a:cubicBezTo>
                <a:cubicBezTo>
                  <a:pt x="2023569" y="1073057"/>
                  <a:pt x="2023790" y="1071987"/>
                  <a:pt x="2023840" y="1071189"/>
                </a:cubicBezTo>
                <a:cubicBezTo>
                  <a:pt x="2023891" y="1070391"/>
                  <a:pt x="2023793" y="1069937"/>
                  <a:pt x="2023569" y="1069574"/>
                </a:cubicBezTo>
                <a:cubicBezTo>
                  <a:pt x="2023121" y="1068855"/>
                  <a:pt x="2021443" y="1067880"/>
                  <a:pt x="2016878" y="1067259"/>
                </a:cubicBezTo>
                <a:cubicBezTo>
                  <a:pt x="2007752" y="1066019"/>
                  <a:pt x="1988292" y="1065997"/>
                  <a:pt x="1949525" y="1065997"/>
                </a:cubicBezTo>
                <a:close/>
                <a:moveTo>
                  <a:pt x="2202025" y="1065997"/>
                </a:moveTo>
                <a:cubicBezTo>
                  <a:pt x="2136824" y="1065997"/>
                  <a:pt x="2104143" y="1066050"/>
                  <a:pt x="2087997" y="1069606"/>
                </a:cubicBezTo>
                <a:cubicBezTo>
                  <a:pt x="2079925" y="1071382"/>
                  <a:pt x="2076209" y="1073864"/>
                  <a:pt x="2074130" y="1077511"/>
                </a:cubicBezTo>
                <a:cubicBezTo>
                  <a:pt x="2072051" y="1081158"/>
                  <a:pt x="2071591" y="1086419"/>
                  <a:pt x="2071054" y="1093716"/>
                </a:cubicBezTo>
                <a:cubicBezTo>
                  <a:pt x="2069875" y="1109772"/>
                  <a:pt x="2068042" y="1132574"/>
                  <a:pt x="2066976" y="1144416"/>
                </a:cubicBezTo>
                <a:cubicBezTo>
                  <a:pt x="2066493" y="1149791"/>
                  <a:pt x="2066133" y="1153813"/>
                  <a:pt x="2066076" y="1156719"/>
                </a:cubicBezTo>
                <a:cubicBezTo>
                  <a:pt x="2066020" y="1159627"/>
                  <a:pt x="2066335" y="1161368"/>
                  <a:pt x="2066796" y="1162173"/>
                </a:cubicBezTo>
                <a:cubicBezTo>
                  <a:pt x="2067259" y="1162977"/>
                  <a:pt x="2067805" y="1163277"/>
                  <a:pt x="2069464" y="1163447"/>
                </a:cubicBezTo>
                <a:cubicBezTo>
                  <a:pt x="2071124" y="1163618"/>
                  <a:pt x="2073682" y="1163457"/>
                  <a:pt x="2077124" y="1163207"/>
                </a:cubicBezTo>
                <a:cubicBezTo>
                  <a:pt x="2083310" y="1162759"/>
                  <a:pt x="2086591" y="1162192"/>
                  <a:pt x="2088225" y="1161107"/>
                </a:cubicBezTo>
                <a:cubicBezTo>
                  <a:pt x="2089042" y="1160564"/>
                  <a:pt x="2089568" y="1159914"/>
                  <a:pt x="2090067" y="1158797"/>
                </a:cubicBezTo>
                <a:cubicBezTo>
                  <a:pt x="2090565" y="1157678"/>
                  <a:pt x="2090982" y="1156103"/>
                  <a:pt x="2091417" y="1154002"/>
                </a:cubicBezTo>
                <a:cubicBezTo>
                  <a:pt x="2092972" y="1146495"/>
                  <a:pt x="2096654" y="1137665"/>
                  <a:pt x="2101127" y="1129716"/>
                </a:cubicBezTo>
                <a:cubicBezTo>
                  <a:pt x="2105603" y="1121766"/>
                  <a:pt x="2110821" y="1114735"/>
                  <a:pt x="2115767" y="1110842"/>
                </a:cubicBezTo>
                <a:cubicBezTo>
                  <a:pt x="2120641" y="1107009"/>
                  <a:pt x="2129527" y="1102605"/>
                  <a:pt x="2136111" y="1100719"/>
                </a:cubicBezTo>
                <a:cubicBezTo>
                  <a:pt x="2139799" y="1099662"/>
                  <a:pt x="2146811" y="1098694"/>
                  <a:pt x="2155508" y="1097788"/>
                </a:cubicBezTo>
                <a:cubicBezTo>
                  <a:pt x="2164202" y="1096883"/>
                  <a:pt x="2174492" y="1096082"/>
                  <a:pt x="2184360" y="1095495"/>
                </a:cubicBezTo>
                <a:cubicBezTo>
                  <a:pt x="2194227" y="1094908"/>
                  <a:pt x="2203666" y="1094536"/>
                  <a:pt x="2210675" y="1094511"/>
                </a:cubicBezTo>
                <a:cubicBezTo>
                  <a:pt x="2214180" y="1094498"/>
                  <a:pt x="2217072" y="1094571"/>
                  <a:pt x="2219158" y="1094751"/>
                </a:cubicBezTo>
                <a:cubicBezTo>
                  <a:pt x="2220202" y="1094839"/>
                  <a:pt x="2221031" y="1094946"/>
                  <a:pt x="2221729" y="1095126"/>
                </a:cubicBezTo>
                <a:cubicBezTo>
                  <a:pt x="2222075" y="1095217"/>
                  <a:pt x="2222388" y="1095312"/>
                  <a:pt x="2222751" y="1095533"/>
                </a:cubicBezTo>
                <a:cubicBezTo>
                  <a:pt x="2223113" y="1095754"/>
                  <a:pt x="2223719" y="1096293"/>
                  <a:pt x="2223719" y="1097151"/>
                </a:cubicBezTo>
                <a:cubicBezTo>
                  <a:pt x="2223719" y="1097855"/>
                  <a:pt x="2223602" y="1097804"/>
                  <a:pt x="2223533" y="1097971"/>
                </a:cubicBezTo>
                <a:cubicBezTo>
                  <a:pt x="2223463" y="1098142"/>
                  <a:pt x="2223388" y="1098315"/>
                  <a:pt x="2223287" y="1098520"/>
                </a:cubicBezTo>
                <a:cubicBezTo>
                  <a:pt x="2223088" y="1098933"/>
                  <a:pt x="2222807" y="1099467"/>
                  <a:pt x="2222448" y="1100142"/>
                </a:cubicBezTo>
                <a:cubicBezTo>
                  <a:pt x="2221725" y="1101492"/>
                  <a:pt x="2220672" y="1103391"/>
                  <a:pt x="2219318" y="1105785"/>
                </a:cubicBezTo>
                <a:cubicBezTo>
                  <a:pt x="2216612" y="1110574"/>
                  <a:pt x="2212707" y="1117353"/>
                  <a:pt x="2207889" y="1125618"/>
                </a:cubicBezTo>
                <a:cubicBezTo>
                  <a:pt x="2198249" y="1142151"/>
                  <a:pt x="2184962" y="1164649"/>
                  <a:pt x="2170341" y="1189135"/>
                </a:cubicBezTo>
                <a:cubicBezTo>
                  <a:pt x="2127587" y="1260743"/>
                  <a:pt x="2099133" y="1308654"/>
                  <a:pt x="2081313" y="1339159"/>
                </a:cubicBezTo>
                <a:cubicBezTo>
                  <a:pt x="2072401" y="1354411"/>
                  <a:pt x="2066149" y="1365313"/>
                  <a:pt x="2062102" y="1372635"/>
                </a:cubicBezTo>
                <a:cubicBezTo>
                  <a:pt x="2060077" y="1376294"/>
                  <a:pt x="2058600" y="1379061"/>
                  <a:pt x="2057629" y="1381014"/>
                </a:cubicBezTo>
                <a:cubicBezTo>
                  <a:pt x="2057143" y="1381988"/>
                  <a:pt x="2056783" y="1382764"/>
                  <a:pt x="2056550" y="1383323"/>
                </a:cubicBezTo>
                <a:cubicBezTo>
                  <a:pt x="2056361" y="1383777"/>
                  <a:pt x="2056259" y="1384137"/>
                  <a:pt x="2056234" y="1384200"/>
                </a:cubicBezTo>
                <a:lnTo>
                  <a:pt x="2056234" y="1384206"/>
                </a:lnTo>
                <a:cubicBezTo>
                  <a:pt x="2056017" y="1385954"/>
                  <a:pt x="2055944" y="1391663"/>
                  <a:pt x="2056149" y="1396367"/>
                </a:cubicBezTo>
                <a:cubicBezTo>
                  <a:pt x="2056196" y="1397452"/>
                  <a:pt x="2056259" y="1398247"/>
                  <a:pt x="2056446" y="1398758"/>
                </a:cubicBezTo>
                <a:cubicBezTo>
                  <a:pt x="2056632" y="1399266"/>
                  <a:pt x="2056853" y="1399600"/>
                  <a:pt x="2057698" y="1400070"/>
                </a:cubicBezTo>
                <a:cubicBezTo>
                  <a:pt x="2059383" y="1401007"/>
                  <a:pt x="2063610" y="1401909"/>
                  <a:pt x="2072133" y="1402449"/>
                </a:cubicBezTo>
                <a:cubicBezTo>
                  <a:pt x="2089177" y="1403524"/>
                  <a:pt x="2123467" y="1403534"/>
                  <a:pt x="2191987" y="1403534"/>
                </a:cubicBezTo>
                <a:cubicBezTo>
                  <a:pt x="2229665" y="1403534"/>
                  <a:pt x="2264091" y="1403247"/>
                  <a:pt x="2289198" y="1402786"/>
                </a:cubicBezTo>
                <a:cubicBezTo>
                  <a:pt x="2301753" y="1402559"/>
                  <a:pt x="2311977" y="1402288"/>
                  <a:pt x="2319100" y="1401985"/>
                </a:cubicBezTo>
                <a:cubicBezTo>
                  <a:pt x="2322662" y="1401837"/>
                  <a:pt x="2325450" y="1401679"/>
                  <a:pt x="2327343" y="1401518"/>
                </a:cubicBezTo>
                <a:cubicBezTo>
                  <a:pt x="2328258" y="1401439"/>
                  <a:pt x="2328936" y="1401360"/>
                  <a:pt x="2329390" y="1401291"/>
                </a:cubicBezTo>
                <a:cubicBezTo>
                  <a:pt x="2329456" y="1401117"/>
                  <a:pt x="2329460" y="1401133"/>
                  <a:pt x="2329545" y="1400821"/>
                </a:cubicBezTo>
                <a:cubicBezTo>
                  <a:pt x="2329715" y="1400203"/>
                  <a:pt x="2329917" y="1399345"/>
                  <a:pt x="2330141" y="1398294"/>
                </a:cubicBezTo>
                <a:cubicBezTo>
                  <a:pt x="2330586" y="1396200"/>
                  <a:pt x="2331110" y="1393335"/>
                  <a:pt x="2331687" y="1389928"/>
                </a:cubicBezTo>
                <a:cubicBezTo>
                  <a:pt x="2332841" y="1383115"/>
                  <a:pt x="2334201" y="1374130"/>
                  <a:pt x="2335519" y="1364648"/>
                </a:cubicBezTo>
                <a:cubicBezTo>
                  <a:pt x="2338160" y="1345686"/>
                  <a:pt x="2340658" y="1324667"/>
                  <a:pt x="2341169" y="1315118"/>
                </a:cubicBezTo>
                <a:cubicBezTo>
                  <a:pt x="2341381" y="1311175"/>
                  <a:pt x="2341532" y="1308238"/>
                  <a:pt x="2341428" y="1306150"/>
                </a:cubicBezTo>
                <a:cubicBezTo>
                  <a:pt x="2341324" y="1304058"/>
                  <a:pt x="2340974" y="1302929"/>
                  <a:pt x="2340444" y="1302285"/>
                </a:cubicBezTo>
                <a:cubicBezTo>
                  <a:pt x="2339911" y="1301639"/>
                  <a:pt x="2339005" y="1301181"/>
                  <a:pt x="2337128" y="1300831"/>
                </a:cubicBezTo>
                <a:cubicBezTo>
                  <a:pt x="2335248" y="1300481"/>
                  <a:pt x="2332529" y="1300298"/>
                  <a:pt x="2328876" y="1300061"/>
                </a:cubicBezTo>
                <a:cubicBezTo>
                  <a:pt x="2325226" y="1299825"/>
                  <a:pt x="2322517" y="1299651"/>
                  <a:pt x="2320535" y="1299771"/>
                </a:cubicBezTo>
                <a:cubicBezTo>
                  <a:pt x="2318554" y="1299888"/>
                  <a:pt x="2317390" y="1300251"/>
                  <a:pt x="2316419" y="1300998"/>
                </a:cubicBezTo>
                <a:cubicBezTo>
                  <a:pt x="2314479" y="1302491"/>
                  <a:pt x="2312911" y="1306421"/>
                  <a:pt x="2309961" y="1314781"/>
                </a:cubicBezTo>
                <a:cubicBezTo>
                  <a:pt x="2302624" y="1335601"/>
                  <a:pt x="2283428" y="1355970"/>
                  <a:pt x="2265214" y="1361913"/>
                </a:cubicBezTo>
                <a:cubicBezTo>
                  <a:pt x="2261378" y="1363165"/>
                  <a:pt x="2253384" y="1364339"/>
                  <a:pt x="2243132" y="1365421"/>
                </a:cubicBezTo>
                <a:cubicBezTo>
                  <a:pt x="2232880" y="1366499"/>
                  <a:pt x="2220505" y="1367421"/>
                  <a:pt x="2208445" y="1367922"/>
                </a:cubicBezTo>
                <a:cubicBezTo>
                  <a:pt x="2195830" y="1368446"/>
                  <a:pt x="2186511" y="1369184"/>
                  <a:pt x="2179972" y="1369203"/>
                </a:cubicBezTo>
                <a:cubicBezTo>
                  <a:pt x="2176704" y="1369212"/>
                  <a:pt x="2174130" y="1369051"/>
                  <a:pt x="2172079" y="1368518"/>
                </a:cubicBezTo>
                <a:cubicBezTo>
                  <a:pt x="2170028" y="1367985"/>
                  <a:pt x="2168334" y="1366925"/>
                  <a:pt x="2167618" y="1365178"/>
                </a:cubicBezTo>
                <a:cubicBezTo>
                  <a:pt x="2166905" y="1363430"/>
                  <a:pt x="2167205" y="1361459"/>
                  <a:pt x="2168000" y="1359165"/>
                </a:cubicBezTo>
                <a:cubicBezTo>
                  <a:pt x="2168798" y="1356875"/>
                  <a:pt x="2170158" y="1354168"/>
                  <a:pt x="2172044" y="1350831"/>
                </a:cubicBezTo>
                <a:cubicBezTo>
                  <a:pt x="2175811" y="1344153"/>
                  <a:pt x="2181688" y="1334976"/>
                  <a:pt x="2189331" y="1322279"/>
                </a:cubicBezTo>
                <a:cubicBezTo>
                  <a:pt x="2201770" y="1301617"/>
                  <a:pt x="2233612" y="1247232"/>
                  <a:pt x="2263186" y="1196397"/>
                </a:cubicBezTo>
                <a:cubicBezTo>
                  <a:pt x="2277974" y="1170980"/>
                  <a:pt x="2292201" y="1146447"/>
                  <a:pt x="2303148" y="1127447"/>
                </a:cubicBezTo>
                <a:cubicBezTo>
                  <a:pt x="2314097" y="1108448"/>
                  <a:pt x="2321819" y="1094880"/>
                  <a:pt x="2323438" y="1091757"/>
                </a:cubicBezTo>
                <a:cubicBezTo>
                  <a:pt x="2326390" y="1086056"/>
                  <a:pt x="2329333" y="1077262"/>
                  <a:pt x="2329845" y="1072908"/>
                </a:cubicBezTo>
                <a:cubicBezTo>
                  <a:pt x="2329971" y="1071823"/>
                  <a:pt x="2330027" y="1071003"/>
                  <a:pt x="2329936" y="1070524"/>
                </a:cubicBezTo>
                <a:cubicBezTo>
                  <a:pt x="2329845" y="1070044"/>
                  <a:pt x="2329763" y="1069826"/>
                  <a:pt x="2329103" y="1069404"/>
                </a:cubicBezTo>
                <a:cubicBezTo>
                  <a:pt x="2327788" y="1068555"/>
                  <a:pt x="2323911" y="1067612"/>
                  <a:pt x="2315895" y="1067072"/>
                </a:cubicBezTo>
                <a:cubicBezTo>
                  <a:pt x="2299864" y="1066000"/>
                  <a:pt x="2267223" y="1065997"/>
                  <a:pt x="2202022" y="1065997"/>
                </a:cubicBezTo>
                <a:close/>
                <a:moveTo>
                  <a:pt x="1280747" y="1088855"/>
                </a:moveTo>
                <a:cubicBezTo>
                  <a:pt x="1284259" y="1088845"/>
                  <a:pt x="1287858" y="1089104"/>
                  <a:pt x="1291549" y="1089643"/>
                </a:cubicBezTo>
                <a:cubicBezTo>
                  <a:pt x="1319451" y="1093700"/>
                  <a:pt x="1341290" y="1111924"/>
                  <a:pt x="1355469" y="1141050"/>
                </a:cubicBezTo>
                <a:cubicBezTo>
                  <a:pt x="1369649" y="1170179"/>
                  <a:pt x="1376321" y="1210226"/>
                  <a:pt x="1374299" y="1258484"/>
                </a:cubicBezTo>
                <a:cubicBezTo>
                  <a:pt x="1373040" y="1288506"/>
                  <a:pt x="1368898" y="1312462"/>
                  <a:pt x="1361643" y="1330724"/>
                </a:cubicBezTo>
                <a:cubicBezTo>
                  <a:pt x="1354391" y="1348989"/>
                  <a:pt x="1343958" y="1361597"/>
                  <a:pt x="1330239" y="1368597"/>
                </a:cubicBezTo>
                <a:cubicBezTo>
                  <a:pt x="1321738" y="1372935"/>
                  <a:pt x="1309779" y="1375058"/>
                  <a:pt x="1297621" y="1375133"/>
                </a:cubicBezTo>
                <a:cubicBezTo>
                  <a:pt x="1285463" y="1375212"/>
                  <a:pt x="1273129" y="1373238"/>
                  <a:pt x="1263902" y="1369048"/>
                </a:cubicBezTo>
                <a:cubicBezTo>
                  <a:pt x="1229227" y="1353298"/>
                  <a:pt x="1206865" y="1305664"/>
                  <a:pt x="1202874" y="1241172"/>
                </a:cubicBezTo>
                <a:cubicBezTo>
                  <a:pt x="1199836" y="1192046"/>
                  <a:pt x="1207073" y="1152198"/>
                  <a:pt x="1222549" y="1125501"/>
                </a:cubicBezTo>
                <a:cubicBezTo>
                  <a:pt x="1236088" y="1102142"/>
                  <a:pt x="1256164" y="1088918"/>
                  <a:pt x="1280747" y="1088855"/>
                </a:cubicBezTo>
                <a:close/>
                <a:moveTo>
                  <a:pt x="339501" y="1305582"/>
                </a:moveTo>
                <a:cubicBezTo>
                  <a:pt x="339615" y="1313008"/>
                  <a:pt x="339561" y="1327566"/>
                  <a:pt x="339728" y="1333213"/>
                </a:cubicBezTo>
                <a:cubicBezTo>
                  <a:pt x="340038" y="1343705"/>
                  <a:pt x="340438" y="1351295"/>
                  <a:pt x="340949" y="1356541"/>
                </a:cubicBezTo>
                <a:cubicBezTo>
                  <a:pt x="340968" y="1356727"/>
                  <a:pt x="340990" y="1356802"/>
                  <a:pt x="341009" y="1356985"/>
                </a:cubicBezTo>
                <a:cubicBezTo>
                  <a:pt x="339965" y="1353490"/>
                  <a:pt x="340031" y="1319683"/>
                  <a:pt x="339501" y="1305582"/>
                </a:cubicBezTo>
                <a:close/>
                <a:moveTo>
                  <a:pt x="1191710" y="1388357"/>
                </a:moveTo>
                <a:cubicBezTo>
                  <a:pt x="1191789" y="1388402"/>
                  <a:pt x="1191947" y="1387667"/>
                  <a:pt x="1192022" y="1387711"/>
                </a:cubicBezTo>
                <a:cubicBezTo>
                  <a:pt x="1191947" y="1387667"/>
                  <a:pt x="1191802" y="1388370"/>
                  <a:pt x="1191710" y="1388357"/>
                </a:cubicBezTo>
                <a:close/>
                <a:moveTo>
                  <a:pt x="1904393" y="1482918"/>
                </a:moveTo>
                <a:cubicBezTo>
                  <a:pt x="1904283" y="1482997"/>
                  <a:pt x="1904138" y="1483108"/>
                  <a:pt x="1903999" y="1483240"/>
                </a:cubicBezTo>
                <a:cubicBezTo>
                  <a:pt x="1903611" y="1483606"/>
                  <a:pt x="1903084" y="1484158"/>
                  <a:pt x="1902447" y="1484855"/>
                </a:cubicBezTo>
                <a:cubicBezTo>
                  <a:pt x="1901172" y="1486249"/>
                  <a:pt x="1899472" y="1488234"/>
                  <a:pt x="1897488" y="1490647"/>
                </a:cubicBezTo>
                <a:cubicBezTo>
                  <a:pt x="1893516" y="1495467"/>
                  <a:pt x="1888393" y="1502000"/>
                  <a:pt x="1883093" y="1509057"/>
                </a:cubicBezTo>
                <a:cubicBezTo>
                  <a:pt x="1872384" y="1523315"/>
                  <a:pt x="1853340" y="1544593"/>
                  <a:pt x="1840557" y="1556577"/>
                </a:cubicBezTo>
                <a:cubicBezTo>
                  <a:pt x="1834233" y="1562508"/>
                  <a:pt x="1828223" y="1568331"/>
                  <a:pt x="1823643" y="1572924"/>
                </a:cubicBezTo>
                <a:cubicBezTo>
                  <a:pt x="1821356" y="1575220"/>
                  <a:pt x="1819419" y="1577211"/>
                  <a:pt x="1817993" y="1578744"/>
                </a:cubicBezTo>
                <a:cubicBezTo>
                  <a:pt x="1816567" y="1580277"/>
                  <a:pt x="1815577" y="1581498"/>
                  <a:pt x="1815473" y="1581671"/>
                </a:cubicBezTo>
                <a:cubicBezTo>
                  <a:pt x="1815230" y="1582075"/>
                  <a:pt x="1815154" y="1583261"/>
                  <a:pt x="1815801" y="1584858"/>
                </a:cubicBezTo>
                <a:cubicBezTo>
                  <a:pt x="1816447" y="1586454"/>
                  <a:pt x="1817703" y="1588343"/>
                  <a:pt x="1819406" y="1590044"/>
                </a:cubicBezTo>
                <a:cubicBezTo>
                  <a:pt x="1822911" y="1593552"/>
                  <a:pt x="1824649" y="1594880"/>
                  <a:pt x="1830217" y="1594400"/>
                </a:cubicBezTo>
                <a:cubicBezTo>
                  <a:pt x="1835785" y="1593921"/>
                  <a:pt x="1845059" y="1591208"/>
                  <a:pt x="1862046" y="1585848"/>
                </a:cubicBezTo>
                <a:cubicBezTo>
                  <a:pt x="1897582" y="1574637"/>
                  <a:pt x="1928563" y="1556817"/>
                  <a:pt x="1955304" y="1532202"/>
                </a:cubicBezTo>
                <a:cubicBezTo>
                  <a:pt x="1958942" y="1528855"/>
                  <a:pt x="1962254" y="1525375"/>
                  <a:pt x="1964626" y="1522517"/>
                </a:cubicBezTo>
                <a:cubicBezTo>
                  <a:pt x="1965812" y="1521088"/>
                  <a:pt x="1966762" y="1519817"/>
                  <a:pt x="1967386" y="1518827"/>
                </a:cubicBezTo>
                <a:cubicBezTo>
                  <a:pt x="1967762" y="1518227"/>
                  <a:pt x="1967979" y="1517675"/>
                  <a:pt x="1968093" y="1517385"/>
                </a:cubicBezTo>
                <a:cubicBezTo>
                  <a:pt x="1968055" y="1517328"/>
                  <a:pt x="1968008" y="1517265"/>
                  <a:pt x="1967945" y="1517202"/>
                </a:cubicBezTo>
                <a:cubicBezTo>
                  <a:pt x="1967588" y="1516827"/>
                  <a:pt x="1966967" y="1516290"/>
                  <a:pt x="1966159" y="1515666"/>
                </a:cubicBezTo>
                <a:cubicBezTo>
                  <a:pt x="1964541" y="1514416"/>
                  <a:pt x="1962150" y="1512795"/>
                  <a:pt x="1959257" y="1510965"/>
                </a:cubicBezTo>
                <a:cubicBezTo>
                  <a:pt x="1953475" y="1507309"/>
                  <a:pt x="1945670" y="1502805"/>
                  <a:pt x="1937730" y="1498489"/>
                </a:cubicBezTo>
                <a:cubicBezTo>
                  <a:pt x="1929794" y="1494174"/>
                  <a:pt x="1921712" y="1490038"/>
                  <a:pt x="1915371" y="1487104"/>
                </a:cubicBezTo>
                <a:cubicBezTo>
                  <a:pt x="1912200" y="1485634"/>
                  <a:pt x="1909459" y="1484464"/>
                  <a:pt x="1907431" y="1483732"/>
                </a:cubicBezTo>
                <a:cubicBezTo>
                  <a:pt x="1906415" y="1483366"/>
                  <a:pt x="1905573" y="1483111"/>
                  <a:pt x="1904989" y="1482981"/>
                </a:cubicBezTo>
                <a:cubicBezTo>
                  <a:pt x="1904743" y="1482928"/>
                  <a:pt x="1904526" y="1482921"/>
                  <a:pt x="1904393" y="1482918"/>
                </a:cubicBezTo>
                <a:close/>
                <a:moveTo>
                  <a:pt x="1064105" y="1608589"/>
                </a:moveTo>
                <a:cubicBezTo>
                  <a:pt x="1063045" y="1608659"/>
                  <a:pt x="1059724" y="1608984"/>
                  <a:pt x="1055295" y="1609501"/>
                </a:cubicBezTo>
                <a:cubicBezTo>
                  <a:pt x="1050295" y="1610088"/>
                  <a:pt x="1043642" y="1610917"/>
                  <a:pt x="1036166" y="1611879"/>
                </a:cubicBezTo>
                <a:cubicBezTo>
                  <a:pt x="1021207" y="1613810"/>
                  <a:pt x="1002935" y="1616280"/>
                  <a:pt x="987854" y="1618460"/>
                </a:cubicBezTo>
                <a:cubicBezTo>
                  <a:pt x="975481" y="1620249"/>
                  <a:pt x="969235" y="1621337"/>
                  <a:pt x="967040" y="1622700"/>
                </a:cubicBezTo>
                <a:cubicBezTo>
                  <a:pt x="965945" y="1623381"/>
                  <a:pt x="965727" y="1623823"/>
                  <a:pt x="965630" y="1625028"/>
                </a:cubicBezTo>
                <a:cubicBezTo>
                  <a:pt x="965535" y="1626233"/>
                  <a:pt x="965838" y="1628160"/>
                  <a:pt x="966308" y="1630813"/>
                </a:cubicBezTo>
                <a:cubicBezTo>
                  <a:pt x="967336" y="1636649"/>
                  <a:pt x="969040" y="1646343"/>
                  <a:pt x="970090" y="1652352"/>
                </a:cubicBezTo>
                <a:cubicBezTo>
                  <a:pt x="971138" y="1658337"/>
                  <a:pt x="969585" y="1666854"/>
                  <a:pt x="961478" y="1690813"/>
                </a:cubicBezTo>
                <a:cubicBezTo>
                  <a:pt x="953368" y="1714772"/>
                  <a:pt x="938601" y="1754267"/>
                  <a:pt x="912854" y="1822071"/>
                </a:cubicBezTo>
                <a:cubicBezTo>
                  <a:pt x="905280" y="1842014"/>
                  <a:pt x="889192" y="1884963"/>
                  <a:pt x="877107" y="1917496"/>
                </a:cubicBezTo>
                <a:cubicBezTo>
                  <a:pt x="863122" y="1955139"/>
                  <a:pt x="854539" y="1976760"/>
                  <a:pt x="846817" y="1990211"/>
                </a:cubicBezTo>
                <a:cubicBezTo>
                  <a:pt x="839094" y="2003659"/>
                  <a:pt x="831993" y="2008968"/>
                  <a:pt x="821747" y="2013296"/>
                </a:cubicBezTo>
                <a:cubicBezTo>
                  <a:pt x="814571" y="2016328"/>
                  <a:pt x="810908" y="2018164"/>
                  <a:pt x="809240" y="2020110"/>
                </a:cubicBezTo>
                <a:cubicBezTo>
                  <a:pt x="808407" y="2021085"/>
                  <a:pt x="807956" y="2022094"/>
                  <a:pt x="807675" y="2023618"/>
                </a:cubicBezTo>
                <a:cubicBezTo>
                  <a:pt x="807391" y="2025139"/>
                  <a:pt x="807325" y="2027151"/>
                  <a:pt x="807325" y="2029810"/>
                </a:cubicBezTo>
                <a:cubicBezTo>
                  <a:pt x="807325" y="2032880"/>
                  <a:pt x="807571" y="2035933"/>
                  <a:pt x="807952" y="2038306"/>
                </a:cubicBezTo>
                <a:cubicBezTo>
                  <a:pt x="808145" y="2039492"/>
                  <a:pt x="808369" y="2040511"/>
                  <a:pt x="808599" y="2041252"/>
                </a:cubicBezTo>
                <a:cubicBezTo>
                  <a:pt x="808792" y="2041870"/>
                  <a:pt x="808962" y="2042113"/>
                  <a:pt x="808987" y="2042183"/>
                </a:cubicBezTo>
                <a:cubicBezTo>
                  <a:pt x="809221" y="2042230"/>
                  <a:pt x="809555" y="2042287"/>
                  <a:pt x="810022" y="2042347"/>
                </a:cubicBezTo>
                <a:cubicBezTo>
                  <a:pt x="811047" y="2042479"/>
                  <a:pt x="812552" y="2042608"/>
                  <a:pt x="814451" y="2042728"/>
                </a:cubicBezTo>
                <a:cubicBezTo>
                  <a:pt x="818252" y="2042974"/>
                  <a:pt x="823643" y="2043189"/>
                  <a:pt x="830205" y="2043359"/>
                </a:cubicBezTo>
                <a:cubicBezTo>
                  <a:pt x="843334" y="2043700"/>
                  <a:pt x="861160" y="2043870"/>
                  <a:pt x="880495" y="2043782"/>
                </a:cubicBezTo>
                <a:cubicBezTo>
                  <a:pt x="915671" y="2043624"/>
                  <a:pt x="933346" y="2043498"/>
                  <a:pt x="941756" y="2041829"/>
                </a:cubicBezTo>
                <a:cubicBezTo>
                  <a:pt x="945961" y="2040996"/>
                  <a:pt x="947586" y="2039914"/>
                  <a:pt x="948384" y="2038514"/>
                </a:cubicBezTo>
                <a:cubicBezTo>
                  <a:pt x="949765" y="2036097"/>
                  <a:pt x="949223" y="2027766"/>
                  <a:pt x="948623" y="2023536"/>
                </a:cubicBezTo>
                <a:cubicBezTo>
                  <a:pt x="947787" y="2020691"/>
                  <a:pt x="945254" y="2018706"/>
                  <a:pt x="944393" y="2018085"/>
                </a:cubicBezTo>
                <a:cubicBezTo>
                  <a:pt x="944393" y="2018085"/>
                  <a:pt x="940766" y="2015968"/>
                  <a:pt x="935289" y="2015514"/>
                </a:cubicBezTo>
                <a:cubicBezTo>
                  <a:pt x="929838" y="2015063"/>
                  <a:pt x="924072" y="2011593"/>
                  <a:pt x="919478" y="2006489"/>
                </a:cubicBezTo>
                <a:cubicBezTo>
                  <a:pt x="914885" y="2001385"/>
                  <a:pt x="911425" y="1995003"/>
                  <a:pt x="911425" y="1989170"/>
                </a:cubicBezTo>
                <a:cubicBezTo>
                  <a:pt x="911425" y="1986331"/>
                  <a:pt x="912557" y="1981413"/>
                  <a:pt x="914289" y="1975022"/>
                </a:cubicBezTo>
                <a:cubicBezTo>
                  <a:pt x="916024" y="1968634"/>
                  <a:pt x="918390" y="1960953"/>
                  <a:pt x="920927" y="1953335"/>
                </a:cubicBezTo>
                <a:cubicBezTo>
                  <a:pt x="923463" y="1945719"/>
                  <a:pt x="926169" y="1938171"/>
                  <a:pt x="928602" y="1932048"/>
                </a:cubicBezTo>
                <a:cubicBezTo>
                  <a:pt x="931034" y="1925925"/>
                  <a:pt x="933046" y="1921363"/>
                  <a:pt x="934747" y="1919136"/>
                </a:cubicBezTo>
                <a:cubicBezTo>
                  <a:pt x="935873" y="1917660"/>
                  <a:pt x="937642" y="1917218"/>
                  <a:pt x="940437" y="1916688"/>
                </a:cubicBezTo>
                <a:cubicBezTo>
                  <a:pt x="943235" y="1916158"/>
                  <a:pt x="947135" y="1915758"/>
                  <a:pt x="952434" y="1915445"/>
                </a:cubicBezTo>
                <a:cubicBezTo>
                  <a:pt x="963033" y="1914821"/>
                  <a:pt x="979223" y="1914568"/>
                  <a:pt x="1002964" y="1914568"/>
                </a:cubicBezTo>
                <a:cubicBezTo>
                  <a:pt x="1034938" y="1914568"/>
                  <a:pt x="1050998" y="1914433"/>
                  <a:pt x="1061235" y="1919319"/>
                </a:cubicBezTo>
                <a:cubicBezTo>
                  <a:pt x="1066354" y="1921764"/>
                  <a:pt x="1069872" y="1925543"/>
                  <a:pt x="1072806" y="1930896"/>
                </a:cubicBezTo>
                <a:cubicBezTo>
                  <a:pt x="1075739" y="1936249"/>
                  <a:pt x="1078190" y="1943190"/>
                  <a:pt x="1081452" y="1952382"/>
                </a:cubicBezTo>
                <a:cubicBezTo>
                  <a:pt x="1089900" y="1976186"/>
                  <a:pt x="1094124" y="1989098"/>
                  <a:pt x="1091752" y="1998369"/>
                </a:cubicBezTo>
                <a:cubicBezTo>
                  <a:pt x="1090566" y="2003003"/>
                  <a:pt x="1087591" y="2006517"/>
                  <a:pt x="1083029" y="2009501"/>
                </a:cubicBezTo>
                <a:cubicBezTo>
                  <a:pt x="1078465" y="2012489"/>
                  <a:pt x="1072285" y="2015079"/>
                  <a:pt x="1064200" y="2018214"/>
                </a:cubicBezTo>
                <a:cubicBezTo>
                  <a:pt x="1060563" y="2019624"/>
                  <a:pt x="1058862" y="2020687"/>
                  <a:pt x="1057878" y="2022514"/>
                </a:cubicBezTo>
                <a:cubicBezTo>
                  <a:pt x="1056894" y="2024341"/>
                  <a:pt x="1056534" y="2027413"/>
                  <a:pt x="1056534" y="2032842"/>
                </a:cubicBezTo>
                <a:cubicBezTo>
                  <a:pt x="1056534" y="2034504"/>
                  <a:pt x="1057430" y="2039343"/>
                  <a:pt x="1060159" y="2040555"/>
                </a:cubicBezTo>
                <a:cubicBezTo>
                  <a:pt x="1061768" y="2041243"/>
                  <a:pt x="1063963" y="2041870"/>
                  <a:pt x="1067660" y="2042309"/>
                </a:cubicBezTo>
                <a:cubicBezTo>
                  <a:pt x="1079919" y="2043766"/>
                  <a:pt x="1105023" y="2043577"/>
                  <a:pt x="1155102" y="2043161"/>
                </a:cubicBezTo>
                <a:cubicBezTo>
                  <a:pt x="1205180" y="2042744"/>
                  <a:pt x="1230281" y="2042514"/>
                  <a:pt x="1242653" y="2040782"/>
                </a:cubicBezTo>
                <a:cubicBezTo>
                  <a:pt x="1245552" y="2040479"/>
                  <a:pt x="1248183" y="2039359"/>
                  <a:pt x="1250915" y="2038454"/>
                </a:cubicBezTo>
                <a:cubicBezTo>
                  <a:pt x="1251647" y="2038056"/>
                  <a:pt x="1252543" y="2037678"/>
                  <a:pt x="1252931" y="2037246"/>
                </a:cubicBezTo>
                <a:cubicBezTo>
                  <a:pt x="1254205" y="2035833"/>
                  <a:pt x="1254407" y="2033804"/>
                  <a:pt x="1254650" y="2030476"/>
                </a:cubicBezTo>
                <a:cubicBezTo>
                  <a:pt x="1254890" y="2027145"/>
                  <a:pt x="1255066" y="2024672"/>
                  <a:pt x="1254987" y="2022902"/>
                </a:cubicBezTo>
                <a:cubicBezTo>
                  <a:pt x="1254909" y="2021132"/>
                  <a:pt x="1254615" y="2020167"/>
                  <a:pt x="1254063" y="2019457"/>
                </a:cubicBezTo>
                <a:cubicBezTo>
                  <a:pt x="1253514" y="2018751"/>
                  <a:pt x="1252530" y="2018126"/>
                  <a:pt x="1250688" y="2017463"/>
                </a:cubicBezTo>
                <a:cubicBezTo>
                  <a:pt x="1248845" y="2016801"/>
                  <a:pt x="1246218" y="2016132"/>
                  <a:pt x="1242691" y="2015246"/>
                </a:cubicBezTo>
                <a:cubicBezTo>
                  <a:pt x="1236442" y="2013672"/>
                  <a:pt x="1231603" y="2012669"/>
                  <a:pt x="1227010" y="2009448"/>
                </a:cubicBezTo>
                <a:cubicBezTo>
                  <a:pt x="1222420" y="2006224"/>
                  <a:pt x="1218297" y="2000931"/>
                  <a:pt x="1213202" y="1991098"/>
                </a:cubicBezTo>
                <a:cubicBezTo>
                  <a:pt x="1203013" y="1971432"/>
                  <a:pt x="1188710" y="1933275"/>
                  <a:pt x="1159155" y="1855187"/>
                </a:cubicBezTo>
                <a:cubicBezTo>
                  <a:pt x="1139458" y="1803140"/>
                  <a:pt x="1112089" y="1731456"/>
                  <a:pt x="1098339" y="1695895"/>
                </a:cubicBezTo>
                <a:cubicBezTo>
                  <a:pt x="1084582" y="1660321"/>
                  <a:pt x="1071642" y="1626066"/>
                  <a:pt x="1069437" y="1619318"/>
                </a:cubicBezTo>
                <a:cubicBezTo>
                  <a:pt x="1068402" y="1616148"/>
                  <a:pt x="1067162" y="1613264"/>
                  <a:pt x="1066042" y="1611239"/>
                </a:cubicBezTo>
                <a:cubicBezTo>
                  <a:pt x="1065481" y="1610230"/>
                  <a:pt x="1064948" y="1609428"/>
                  <a:pt x="1064544" y="1608962"/>
                </a:cubicBezTo>
                <a:cubicBezTo>
                  <a:pt x="1064339" y="1608722"/>
                  <a:pt x="1064150" y="1608624"/>
                  <a:pt x="1064096" y="1608589"/>
                </a:cubicBezTo>
                <a:close/>
                <a:moveTo>
                  <a:pt x="616146" y="1609485"/>
                </a:moveTo>
                <a:cubicBezTo>
                  <a:pt x="607597" y="1609189"/>
                  <a:pt x="599254" y="1609214"/>
                  <a:pt x="591317" y="1609608"/>
                </a:cubicBezTo>
                <a:cubicBezTo>
                  <a:pt x="522617" y="1613012"/>
                  <a:pt x="476352" y="1632655"/>
                  <a:pt x="431327" y="1677491"/>
                </a:cubicBezTo>
                <a:cubicBezTo>
                  <a:pt x="400744" y="1707948"/>
                  <a:pt x="385649" y="1734323"/>
                  <a:pt x="374848" y="1776162"/>
                </a:cubicBezTo>
                <a:cubicBezTo>
                  <a:pt x="366722" y="1807645"/>
                  <a:pt x="365952" y="1860449"/>
                  <a:pt x="373161" y="1893092"/>
                </a:cubicBezTo>
                <a:cubicBezTo>
                  <a:pt x="391085" y="1974271"/>
                  <a:pt x="454778" y="2032369"/>
                  <a:pt x="543677" y="2048454"/>
                </a:cubicBezTo>
                <a:cubicBezTo>
                  <a:pt x="595187" y="2057772"/>
                  <a:pt x="665837" y="2052239"/>
                  <a:pt x="721202" y="2034504"/>
                </a:cubicBezTo>
                <a:cubicBezTo>
                  <a:pt x="731701" y="2031142"/>
                  <a:pt x="739612" y="2028176"/>
                  <a:pt x="745205" y="2025495"/>
                </a:cubicBezTo>
                <a:cubicBezTo>
                  <a:pt x="750798" y="2022817"/>
                  <a:pt x="754025" y="2020359"/>
                  <a:pt x="755224" y="2018460"/>
                </a:cubicBezTo>
                <a:cubicBezTo>
                  <a:pt x="756177" y="2016952"/>
                  <a:pt x="757842" y="2012596"/>
                  <a:pt x="759593" y="2006830"/>
                </a:cubicBezTo>
                <a:cubicBezTo>
                  <a:pt x="761344" y="2001060"/>
                  <a:pt x="763281" y="1993767"/>
                  <a:pt x="765174" y="1985880"/>
                </a:cubicBezTo>
                <a:cubicBezTo>
                  <a:pt x="768959" y="1970107"/>
                  <a:pt x="772574" y="1951947"/>
                  <a:pt x="774256" y="1938827"/>
                </a:cubicBezTo>
                <a:cubicBezTo>
                  <a:pt x="774849" y="1934199"/>
                  <a:pt x="775309" y="1930780"/>
                  <a:pt x="775309" y="1928363"/>
                </a:cubicBezTo>
                <a:cubicBezTo>
                  <a:pt x="775309" y="1925950"/>
                  <a:pt x="774921" y="1924729"/>
                  <a:pt x="773991" y="1923799"/>
                </a:cubicBezTo>
                <a:cubicBezTo>
                  <a:pt x="773060" y="1922871"/>
                  <a:pt x="771233" y="1922073"/>
                  <a:pt x="768032" y="1921395"/>
                </a:cubicBezTo>
                <a:cubicBezTo>
                  <a:pt x="764833" y="1920720"/>
                  <a:pt x="760357" y="1920146"/>
                  <a:pt x="754325" y="1919338"/>
                </a:cubicBezTo>
                <a:cubicBezTo>
                  <a:pt x="750590" y="1918840"/>
                  <a:pt x="747817" y="1918477"/>
                  <a:pt x="745761" y="1918470"/>
                </a:cubicBezTo>
                <a:cubicBezTo>
                  <a:pt x="743704" y="1918464"/>
                  <a:pt x="742439" y="1918764"/>
                  <a:pt x="741300" y="1919524"/>
                </a:cubicBezTo>
                <a:cubicBezTo>
                  <a:pt x="739022" y="1921041"/>
                  <a:pt x="736880" y="1925193"/>
                  <a:pt x="732742" y="1933934"/>
                </a:cubicBezTo>
                <a:cubicBezTo>
                  <a:pt x="721013" y="1958704"/>
                  <a:pt x="703313" y="1977540"/>
                  <a:pt x="679748" y="1990315"/>
                </a:cubicBezTo>
                <a:cubicBezTo>
                  <a:pt x="670102" y="1995546"/>
                  <a:pt x="664625" y="1998363"/>
                  <a:pt x="657335" y="1999804"/>
                </a:cubicBezTo>
                <a:cubicBezTo>
                  <a:pt x="650042" y="2001246"/>
                  <a:pt x="641133" y="2001318"/>
                  <a:pt x="624361" y="2001318"/>
                </a:cubicBezTo>
                <a:cubicBezTo>
                  <a:pt x="593156" y="2001318"/>
                  <a:pt x="587206" y="2000334"/>
                  <a:pt x="570664" y="1992584"/>
                </a:cubicBezTo>
                <a:cubicBezTo>
                  <a:pt x="536065" y="1976372"/>
                  <a:pt x="508598" y="1940313"/>
                  <a:pt x="496447" y="1895512"/>
                </a:cubicBezTo>
                <a:cubicBezTo>
                  <a:pt x="489595" y="1870260"/>
                  <a:pt x="487093" y="1815768"/>
                  <a:pt x="491456" y="1787834"/>
                </a:cubicBezTo>
                <a:cubicBezTo>
                  <a:pt x="502573" y="1716642"/>
                  <a:pt x="533582" y="1669349"/>
                  <a:pt x="579345" y="1654923"/>
                </a:cubicBezTo>
                <a:cubicBezTo>
                  <a:pt x="612541" y="1644460"/>
                  <a:pt x="643461" y="1650652"/>
                  <a:pt x="677635" y="1674447"/>
                </a:cubicBezTo>
                <a:cubicBezTo>
                  <a:pt x="698351" y="1688873"/>
                  <a:pt x="713521" y="1710425"/>
                  <a:pt x="721745" y="1737002"/>
                </a:cubicBezTo>
                <a:cubicBezTo>
                  <a:pt x="723395" y="1742339"/>
                  <a:pt x="724606" y="1746289"/>
                  <a:pt x="725896" y="1749005"/>
                </a:cubicBezTo>
                <a:cubicBezTo>
                  <a:pt x="727186" y="1751721"/>
                  <a:pt x="728414" y="1753115"/>
                  <a:pt x="730332" y="1753929"/>
                </a:cubicBezTo>
                <a:cubicBezTo>
                  <a:pt x="734171" y="1755550"/>
                  <a:pt x="741893" y="1754456"/>
                  <a:pt x="757694" y="1751875"/>
                </a:cubicBezTo>
                <a:cubicBezTo>
                  <a:pt x="760335" y="1751446"/>
                  <a:pt x="762237" y="1751096"/>
                  <a:pt x="763382" y="1750588"/>
                </a:cubicBezTo>
                <a:cubicBezTo>
                  <a:pt x="764527" y="1750080"/>
                  <a:pt x="765000" y="1749617"/>
                  <a:pt x="765426" y="1748229"/>
                </a:cubicBezTo>
                <a:cubicBezTo>
                  <a:pt x="766284" y="1745453"/>
                  <a:pt x="765909" y="1738923"/>
                  <a:pt x="764877" y="1726011"/>
                </a:cubicBezTo>
                <a:cubicBezTo>
                  <a:pt x="763215" y="1705131"/>
                  <a:pt x="761268" y="1687201"/>
                  <a:pt x="759218" y="1673431"/>
                </a:cubicBezTo>
                <a:cubicBezTo>
                  <a:pt x="757167" y="1659662"/>
                  <a:pt x="754918" y="1649930"/>
                  <a:pt x="753032" y="1645990"/>
                </a:cubicBezTo>
                <a:cubicBezTo>
                  <a:pt x="751013" y="1641775"/>
                  <a:pt x="743899" y="1636690"/>
                  <a:pt x="733278" y="1632072"/>
                </a:cubicBezTo>
                <a:cubicBezTo>
                  <a:pt x="722657" y="1627454"/>
                  <a:pt x="708616" y="1623141"/>
                  <a:pt x="692871" y="1619545"/>
                </a:cubicBezTo>
                <a:cubicBezTo>
                  <a:pt x="669259" y="1614151"/>
                  <a:pt x="641793" y="1610372"/>
                  <a:pt x="616146" y="1609485"/>
                </a:cubicBezTo>
                <a:close/>
                <a:moveTo>
                  <a:pt x="1463617" y="1618040"/>
                </a:moveTo>
                <a:cubicBezTo>
                  <a:pt x="1419034" y="1618040"/>
                  <a:pt x="1397816" y="1618343"/>
                  <a:pt x="1373006" y="1618602"/>
                </a:cubicBezTo>
                <a:cubicBezTo>
                  <a:pt x="1354365" y="1619154"/>
                  <a:pt x="1306091" y="1619034"/>
                  <a:pt x="1304303" y="1620230"/>
                </a:cubicBezTo>
                <a:cubicBezTo>
                  <a:pt x="1302375" y="1620441"/>
                  <a:pt x="1300555" y="1620662"/>
                  <a:pt x="1299586" y="1620889"/>
                </a:cubicBezTo>
                <a:cubicBezTo>
                  <a:pt x="1299034" y="1621018"/>
                  <a:pt x="1298687" y="1621141"/>
                  <a:pt x="1298479" y="1621233"/>
                </a:cubicBezTo>
                <a:cubicBezTo>
                  <a:pt x="1298249" y="1621968"/>
                  <a:pt x="1297984" y="1623782"/>
                  <a:pt x="1297974" y="1626040"/>
                </a:cubicBezTo>
                <a:cubicBezTo>
                  <a:pt x="1297974" y="1628419"/>
                  <a:pt x="1298148" y="1631220"/>
                  <a:pt x="1298526" y="1633791"/>
                </a:cubicBezTo>
                <a:cubicBezTo>
                  <a:pt x="1299126" y="1637822"/>
                  <a:pt x="1299839" y="1639867"/>
                  <a:pt x="1301571" y="1641425"/>
                </a:cubicBezTo>
                <a:cubicBezTo>
                  <a:pt x="1303306" y="1642980"/>
                  <a:pt x="1306460" y="1644214"/>
                  <a:pt x="1312101" y="1645725"/>
                </a:cubicBezTo>
                <a:cubicBezTo>
                  <a:pt x="1317836" y="1647258"/>
                  <a:pt x="1322482" y="1648062"/>
                  <a:pt x="1326082" y="1651595"/>
                </a:cubicBezTo>
                <a:cubicBezTo>
                  <a:pt x="1329681" y="1655132"/>
                  <a:pt x="1331794" y="1660996"/>
                  <a:pt x="1333167" y="1672027"/>
                </a:cubicBezTo>
                <a:cubicBezTo>
                  <a:pt x="1335911" y="1694087"/>
                  <a:pt x="1335712" y="1737538"/>
                  <a:pt x="1335712" y="1827506"/>
                </a:cubicBezTo>
                <a:cubicBezTo>
                  <a:pt x="1335712" y="1890546"/>
                  <a:pt x="1335488" y="1930981"/>
                  <a:pt x="1334848" y="1956669"/>
                </a:cubicBezTo>
                <a:cubicBezTo>
                  <a:pt x="1334529" y="1969511"/>
                  <a:pt x="1334110" y="1978662"/>
                  <a:pt x="1333555" y="1985142"/>
                </a:cubicBezTo>
                <a:cubicBezTo>
                  <a:pt x="1332999" y="1991618"/>
                  <a:pt x="1332362" y="1995375"/>
                  <a:pt x="1331375" y="1997716"/>
                </a:cubicBezTo>
                <a:cubicBezTo>
                  <a:pt x="1329397" y="2002394"/>
                  <a:pt x="1327028" y="2005820"/>
                  <a:pt x="1322883" y="2008634"/>
                </a:cubicBezTo>
                <a:cubicBezTo>
                  <a:pt x="1318741" y="2011445"/>
                  <a:pt x="1312943" y="2013697"/>
                  <a:pt x="1303858" y="2016618"/>
                </a:cubicBezTo>
                <a:cubicBezTo>
                  <a:pt x="1302142" y="2017170"/>
                  <a:pt x="1301280" y="2017943"/>
                  <a:pt x="1300536" y="2020104"/>
                </a:cubicBezTo>
                <a:cubicBezTo>
                  <a:pt x="1299795" y="2022268"/>
                  <a:pt x="1299435" y="2025836"/>
                  <a:pt x="1299435" y="2031189"/>
                </a:cubicBezTo>
                <a:cubicBezTo>
                  <a:pt x="1299435" y="2033993"/>
                  <a:pt x="1299832" y="2035463"/>
                  <a:pt x="1300432" y="2036896"/>
                </a:cubicBezTo>
                <a:cubicBezTo>
                  <a:pt x="1302101" y="2040145"/>
                  <a:pt x="1308148" y="2041728"/>
                  <a:pt x="1311085" y="2042132"/>
                </a:cubicBezTo>
                <a:cubicBezTo>
                  <a:pt x="1323817" y="2043880"/>
                  <a:pt x="1349908" y="2043905"/>
                  <a:pt x="1401958" y="2043905"/>
                </a:cubicBezTo>
                <a:cubicBezTo>
                  <a:pt x="1454008" y="2043905"/>
                  <a:pt x="1480099" y="2043880"/>
                  <a:pt x="1492834" y="2042164"/>
                </a:cubicBezTo>
                <a:cubicBezTo>
                  <a:pt x="1499203" y="2041302"/>
                  <a:pt x="1502020" y="2040003"/>
                  <a:pt x="1503210" y="2038558"/>
                </a:cubicBezTo>
                <a:cubicBezTo>
                  <a:pt x="1504399" y="2037116"/>
                  <a:pt x="1504481" y="2034952"/>
                  <a:pt x="1504481" y="2031441"/>
                </a:cubicBezTo>
                <a:cubicBezTo>
                  <a:pt x="1504481" y="2027933"/>
                  <a:pt x="1504481" y="2025337"/>
                  <a:pt x="1504191" y="2023530"/>
                </a:cubicBezTo>
                <a:cubicBezTo>
                  <a:pt x="1503913" y="2021725"/>
                  <a:pt x="1503478" y="2020833"/>
                  <a:pt x="1502594" y="2020101"/>
                </a:cubicBezTo>
                <a:cubicBezTo>
                  <a:pt x="1500822" y="2018634"/>
                  <a:pt x="1496046" y="2017861"/>
                  <a:pt x="1486216" y="2016747"/>
                </a:cubicBezTo>
                <a:cubicBezTo>
                  <a:pt x="1470582" y="2014978"/>
                  <a:pt x="1463983" y="2012435"/>
                  <a:pt x="1456888" y="2005344"/>
                </a:cubicBezTo>
                <a:cubicBezTo>
                  <a:pt x="1452526" y="2000978"/>
                  <a:pt x="1449914" y="1998047"/>
                  <a:pt x="1448800" y="1987820"/>
                </a:cubicBezTo>
                <a:cubicBezTo>
                  <a:pt x="1447686" y="1977593"/>
                  <a:pt x="1447696" y="1959751"/>
                  <a:pt x="1447696" y="1924010"/>
                </a:cubicBezTo>
                <a:cubicBezTo>
                  <a:pt x="1447696" y="1888266"/>
                  <a:pt x="1447462" y="1870436"/>
                  <a:pt x="1452588" y="1860849"/>
                </a:cubicBezTo>
                <a:cubicBezTo>
                  <a:pt x="1455153" y="1856058"/>
                  <a:pt x="1459298" y="1853559"/>
                  <a:pt x="1464876" y="1852537"/>
                </a:cubicBezTo>
                <a:cubicBezTo>
                  <a:pt x="1470453" y="1851518"/>
                  <a:pt x="1477560" y="1851739"/>
                  <a:pt x="1486976" y="1852001"/>
                </a:cubicBezTo>
                <a:cubicBezTo>
                  <a:pt x="1505361" y="1852515"/>
                  <a:pt x="1514840" y="1852808"/>
                  <a:pt x="1521181" y="1854196"/>
                </a:cubicBezTo>
                <a:cubicBezTo>
                  <a:pt x="1527525" y="1855581"/>
                  <a:pt x="1530626" y="1858234"/>
                  <a:pt x="1535377" y="1862789"/>
                </a:cubicBezTo>
                <a:cubicBezTo>
                  <a:pt x="1544017" y="1871076"/>
                  <a:pt x="1550228" y="1885550"/>
                  <a:pt x="1556411" y="1910748"/>
                </a:cubicBezTo>
                <a:lnTo>
                  <a:pt x="1556411" y="1910748"/>
                </a:lnTo>
                <a:lnTo>
                  <a:pt x="1556411" y="1910748"/>
                </a:lnTo>
                <a:cubicBezTo>
                  <a:pt x="1556462" y="1910777"/>
                  <a:pt x="1556635" y="1910947"/>
                  <a:pt x="1557030" y="1911089"/>
                </a:cubicBezTo>
                <a:cubicBezTo>
                  <a:pt x="1557742" y="1911344"/>
                  <a:pt x="1558913" y="1911597"/>
                  <a:pt x="1560367" y="1911773"/>
                </a:cubicBezTo>
                <a:cubicBezTo>
                  <a:pt x="1563275" y="1912124"/>
                  <a:pt x="1567345" y="1912209"/>
                  <a:pt x="1571834" y="1911896"/>
                </a:cubicBezTo>
                <a:cubicBezTo>
                  <a:pt x="1577597" y="1911493"/>
                  <a:pt x="1583209" y="1907770"/>
                  <a:pt x="1584490" y="1902723"/>
                </a:cubicBezTo>
                <a:cubicBezTo>
                  <a:pt x="1586329" y="1893515"/>
                  <a:pt x="1586174" y="1874464"/>
                  <a:pt x="1585752" y="1836537"/>
                </a:cubicBezTo>
                <a:cubicBezTo>
                  <a:pt x="1585329" y="1798610"/>
                  <a:pt x="1585067" y="1779563"/>
                  <a:pt x="1583077" y="1770490"/>
                </a:cubicBezTo>
                <a:cubicBezTo>
                  <a:pt x="1582083" y="1765951"/>
                  <a:pt x="1580824" y="1764166"/>
                  <a:pt x="1579105" y="1763251"/>
                </a:cubicBezTo>
                <a:cubicBezTo>
                  <a:pt x="1577383" y="1762336"/>
                  <a:pt x="1574654" y="1762244"/>
                  <a:pt x="1570711" y="1762244"/>
                </a:cubicBezTo>
                <a:cubicBezTo>
                  <a:pt x="1562979" y="1762248"/>
                  <a:pt x="1559152" y="1762487"/>
                  <a:pt x="1557607" y="1763427"/>
                </a:cubicBezTo>
                <a:cubicBezTo>
                  <a:pt x="1556834" y="1763901"/>
                  <a:pt x="1556399" y="1764494"/>
                  <a:pt x="1555951" y="1765787"/>
                </a:cubicBezTo>
                <a:cubicBezTo>
                  <a:pt x="1555499" y="1767083"/>
                  <a:pt x="1555146" y="1769017"/>
                  <a:pt x="1554711" y="1771635"/>
                </a:cubicBezTo>
                <a:cubicBezTo>
                  <a:pt x="1552481" y="1785030"/>
                  <a:pt x="1547856" y="1793837"/>
                  <a:pt x="1538613" y="1802206"/>
                </a:cubicBezTo>
                <a:cubicBezTo>
                  <a:pt x="1535440" y="1805080"/>
                  <a:pt x="1531869" y="1806897"/>
                  <a:pt x="1524954" y="1807970"/>
                </a:cubicBezTo>
                <a:cubicBezTo>
                  <a:pt x="1518036" y="1809039"/>
                  <a:pt x="1507620" y="1809515"/>
                  <a:pt x="1489989" y="1809995"/>
                </a:cubicBezTo>
                <a:cubicBezTo>
                  <a:pt x="1479816" y="1810272"/>
                  <a:pt x="1472140" y="1810503"/>
                  <a:pt x="1466144" y="1809433"/>
                </a:cubicBezTo>
                <a:cubicBezTo>
                  <a:pt x="1460147" y="1808364"/>
                  <a:pt x="1455724" y="1805768"/>
                  <a:pt x="1452964" y="1800739"/>
                </a:cubicBezTo>
                <a:cubicBezTo>
                  <a:pt x="1447447" y="1790686"/>
                  <a:pt x="1447680" y="1771904"/>
                  <a:pt x="1447680" y="1734286"/>
                </a:cubicBezTo>
                <a:cubicBezTo>
                  <a:pt x="1447677" y="1696667"/>
                  <a:pt x="1447418" y="1677847"/>
                  <a:pt x="1453525" y="1667756"/>
                </a:cubicBezTo>
                <a:cubicBezTo>
                  <a:pt x="1456579" y="1662712"/>
                  <a:pt x="1461390" y="1660157"/>
                  <a:pt x="1467961" y="1659075"/>
                </a:cubicBezTo>
                <a:cubicBezTo>
                  <a:pt x="1474535" y="1657993"/>
                  <a:pt x="1483005" y="1658195"/>
                  <a:pt x="1494244" y="1658434"/>
                </a:cubicBezTo>
                <a:cubicBezTo>
                  <a:pt x="1506635" y="1658699"/>
                  <a:pt x="1519210" y="1659286"/>
                  <a:pt x="1529506" y="1660018"/>
                </a:cubicBezTo>
                <a:cubicBezTo>
                  <a:pt x="1539803" y="1660750"/>
                  <a:pt x="1547679" y="1661576"/>
                  <a:pt x="1551254" y="1662513"/>
                </a:cubicBezTo>
                <a:cubicBezTo>
                  <a:pt x="1574032" y="1668485"/>
                  <a:pt x="1590493" y="1688390"/>
                  <a:pt x="1598837" y="1719380"/>
                </a:cubicBezTo>
                <a:cubicBezTo>
                  <a:pt x="1599739" y="1722730"/>
                  <a:pt x="1600420" y="1725207"/>
                  <a:pt x="1601136" y="1726929"/>
                </a:cubicBezTo>
                <a:cubicBezTo>
                  <a:pt x="1601853" y="1728652"/>
                  <a:pt x="1602524" y="1729544"/>
                  <a:pt x="1603521" y="1730169"/>
                </a:cubicBezTo>
                <a:cubicBezTo>
                  <a:pt x="1605515" y="1731424"/>
                  <a:pt x="1609764" y="1731604"/>
                  <a:pt x="1618603" y="1731604"/>
                </a:cubicBezTo>
                <a:cubicBezTo>
                  <a:pt x="1623023" y="1731604"/>
                  <a:pt x="1626231" y="1731544"/>
                  <a:pt x="1628259" y="1730822"/>
                </a:cubicBezTo>
                <a:cubicBezTo>
                  <a:pt x="1630284" y="1730100"/>
                  <a:pt x="1631382" y="1728967"/>
                  <a:pt x="1632262" y="1725771"/>
                </a:cubicBezTo>
                <a:cubicBezTo>
                  <a:pt x="1634023" y="1719377"/>
                  <a:pt x="1633559" y="1705286"/>
                  <a:pt x="1632417" y="1677324"/>
                </a:cubicBezTo>
                <a:cubicBezTo>
                  <a:pt x="1631789" y="1661958"/>
                  <a:pt x="1631051" y="1647706"/>
                  <a:pt x="1630367" y="1637147"/>
                </a:cubicBezTo>
                <a:cubicBezTo>
                  <a:pt x="1630023" y="1631867"/>
                  <a:pt x="1629691" y="1627510"/>
                  <a:pt x="1629398" y="1624406"/>
                </a:cubicBezTo>
                <a:cubicBezTo>
                  <a:pt x="1629250" y="1622854"/>
                  <a:pt x="1629114" y="1621614"/>
                  <a:pt x="1628991" y="1620753"/>
                </a:cubicBezTo>
                <a:cubicBezTo>
                  <a:pt x="1628956" y="1620517"/>
                  <a:pt x="1628931" y="1620387"/>
                  <a:pt x="1628900" y="1620211"/>
                </a:cubicBezTo>
                <a:cubicBezTo>
                  <a:pt x="1628344" y="1620138"/>
                  <a:pt x="1627521" y="1620059"/>
                  <a:pt x="1626423" y="1619984"/>
                </a:cubicBezTo>
                <a:cubicBezTo>
                  <a:pt x="1624152" y="1619826"/>
                  <a:pt x="1620814" y="1619677"/>
                  <a:pt x="1616540" y="1619532"/>
                </a:cubicBezTo>
                <a:cubicBezTo>
                  <a:pt x="1607998" y="1619242"/>
                  <a:pt x="1595714" y="1618977"/>
                  <a:pt x="1580622" y="1618756"/>
                </a:cubicBezTo>
                <a:cubicBezTo>
                  <a:pt x="1550436" y="1618315"/>
                  <a:pt x="1509001" y="1618040"/>
                  <a:pt x="1463607" y="1618040"/>
                </a:cubicBezTo>
                <a:close/>
                <a:moveTo>
                  <a:pt x="1744609" y="1618040"/>
                </a:moveTo>
                <a:cubicBezTo>
                  <a:pt x="1721631" y="1618173"/>
                  <a:pt x="1707467" y="1618573"/>
                  <a:pt x="1698855" y="1619630"/>
                </a:cubicBezTo>
                <a:cubicBezTo>
                  <a:pt x="1694549" y="1620160"/>
                  <a:pt x="1691650" y="1620864"/>
                  <a:pt x="1689820" y="1621684"/>
                </a:cubicBezTo>
                <a:cubicBezTo>
                  <a:pt x="1687994" y="1622501"/>
                  <a:pt x="1687265" y="1623308"/>
                  <a:pt x="1686820" y="1624356"/>
                </a:cubicBezTo>
                <a:cubicBezTo>
                  <a:pt x="1685937" y="1626453"/>
                  <a:pt x="1686678" y="1630381"/>
                  <a:pt x="1686391" y="1636028"/>
                </a:cubicBezTo>
                <a:cubicBezTo>
                  <a:pt x="1686265" y="1638529"/>
                  <a:pt x="1686618" y="1639693"/>
                  <a:pt x="1688565" y="1641195"/>
                </a:cubicBezTo>
                <a:cubicBezTo>
                  <a:pt x="1690511" y="1642696"/>
                  <a:pt x="1694306" y="1644274"/>
                  <a:pt x="1700622" y="1646274"/>
                </a:cubicBezTo>
                <a:cubicBezTo>
                  <a:pt x="1707562" y="1648466"/>
                  <a:pt x="1713000" y="1649693"/>
                  <a:pt x="1717215" y="1653529"/>
                </a:cubicBezTo>
                <a:cubicBezTo>
                  <a:pt x="1721429" y="1657368"/>
                  <a:pt x="1723991" y="1663557"/>
                  <a:pt x="1725574" y="1674964"/>
                </a:cubicBezTo>
                <a:cubicBezTo>
                  <a:pt x="1728748" y="1697781"/>
                  <a:pt x="1728227" y="1742267"/>
                  <a:pt x="1727732" y="1834856"/>
                </a:cubicBezTo>
                <a:cubicBezTo>
                  <a:pt x="1727303" y="1914868"/>
                  <a:pt x="1727091" y="1954852"/>
                  <a:pt x="1725946" y="1975984"/>
                </a:cubicBezTo>
                <a:cubicBezTo>
                  <a:pt x="1725372" y="1986552"/>
                  <a:pt x="1724580" y="1992416"/>
                  <a:pt x="1723322" y="1996341"/>
                </a:cubicBezTo>
                <a:cubicBezTo>
                  <a:pt x="1722060" y="2000265"/>
                  <a:pt x="1720208" y="2002189"/>
                  <a:pt x="1718139" y="2004259"/>
                </a:cubicBezTo>
                <a:cubicBezTo>
                  <a:pt x="1713281" y="2009116"/>
                  <a:pt x="1704827" y="2013826"/>
                  <a:pt x="1698521" y="2015113"/>
                </a:cubicBezTo>
                <a:cubicBezTo>
                  <a:pt x="1694202" y="2015997"/>
                  <a:pt x="1691833" y="2016921"/>
                  <a:pt x="1690303" y="2018473"/>
                </a:cubicBezTo>
                <a:cubicBezTo>
                  <a:pt x="1688773" y="2020025"/>
                  <a:pt x="1687805" y="2022504"/>
                  <a:pt x="1686833" y="2026993"/>
                </a:cubicBezTo>
                <a:cubicBezTo>
                  <a:pt x="1686202" y="2029918"/>
                  <a:pt x="1685773" y="2033044"/>
                  <a:pt x="1685603" y="2035656"/>
                </a:cubicBezTo>
                <a:cubicBezTo>
                  <a:pt x="1685439" y="2038132"/>
                  <a:pt x="1685603" y="2040094"/>
                  <a:pt x="1685789" y="2040763"/>
                </a:cubicBezTo>
                <a:cubicBezTo>
                  <a:pt x="1685991" y="2040851"/>
                  <a:pt x="1686297" y="2040971"/>
                  <a:pt x="1686817" y="2041097"/>
                </a:cubicBezTo>
                <a:cubicBezTo>
                  <a:pt x="1687697" y="2041306"/>
                  <a:pt x="1689439" y="2041501"/>
                  <a:pt x="1691155" y="2041694"/>
                </a:cubicBezTo>
                <a:cubicBezTo>
                  <a:pt x="1692852" y="2042949"/>
                  <a:pt x="1743296" y="2042577"/>
                  <a:pt x="1763302" y="2043038"/>
                </a:cubicBezTo>
                <a:cubicBezTo>
                  <a:pt x="1788299" y="2043161"/>
                  <a:pt x="1808779" y="2043359"/>
                  <a:pt x="1853403" y="2043142"/>
                </a:cubicBezTo>
                <a:cubicBezTo>
                  <a:pt x="1935244" y="2042744"/>
                  <a:pt x="1976348" y="2042485"/>
                  <a:pt x="1998150" y="2040744"/>
                </a:cubicBezTo>
                <a:cubicBezTo>
                  <a:pt x="2013853" y="2039085"/>
                  <a:pt x="2017951" y="2037552"/>
                  <a:pt x="2019487" y="2036593"/>
                </a:cubicBezTo>
                <a:cubicBezTo>
                  <a:pt x="2022279" y="2034851"/>
                  <a:pt x="2022837" y="2032804"/>
                  <a:pt x="2023910" y="2029255"/>
                </a:cubicBezTo>
                <a:cubicBezTo>
                  <a:pt x="2026187" y="2021719"/>
                  <a:pt x="2031014" y="1998173"/>
                  <a:pt x="2034503" y="1977394"/>
                </a:cubicBezTo>
                <a:cubicBezTo>
                  <a:pt x="2037995" y="1956574"/>
                  <a:pt x="2041512" y="1935638"/>
                  <a:pt x="2042313" y="1930865"/>
                </a:cubicBezTo>
                <a:cubicBezTo>
                  <a:pt x="2042679" y="1928698"/>
                  <a:pt x="2042903" y="1927114"/>
                  <a:pt x="2042824" y="1926253"/>
                </a:cubicBezTo>
                <a:cubicBezTo>
                  <a:pt x="2042749" y="1925388"/>
                  <a:pt x="2042736" y="1925328"/>
                  <a:pt x="2041969" y="1924969"/>
                </a:cubicBezTo>
                <a:cubicBezTo>
                  <a:pt x="2040430" y="1924253"/>
                  <a:pt x="2035294" y="1924032"/>
                  <a:pt x="2025260" y="1924032"/>
                </a:cubicBezTo>
                <a:cubicBezTo>
                  <a:pt x="2020241" y="1924032"/>
                  <a:pt x="2016503" y="1924035"/>
                  <a:pt x="2013689" y="1924354"/>
                </a:cubicBezTo>
                <a:cubicBezTo>
                  <a:pt x="2010872" y="1924669"/>
                  <a:pt x="2009039" y="1925262"/>
                  <a:pt x="2007503" y="1926388"/>
                </a:cubicBezTo>
                <a:cubicBezTo>
                  <a:pt x="2004430" y="1928638"/>
                  <a:pt x="2002143" y="1933713"/>
                  <a:pt x="1997651" y="1944360"/>
                </a:cubicBezTo>
                <a:cubicBezTo>
                  <a:pt x="1985370" y="1973454"/>
                  <a:pt x="1964979" y="1994214"/>
                  <a:pt x="1943137" y="1999145"/>
                </a:cubicBezTo>
                <a:cubicBezTo>
                  <a:pt x="1926011" y="2003012"/>
                  <a:pt x="1899961" y="2004577"/>
                  <a:pt x="1871141" y="2003546"/>
                </a:cubicBezTo>
                <a:cubicBezTo>
                  <a:pt x="1863425" y="2003268"/>
                  <a:pt x="1857557" y="2003120"/>
                  <a:pt x="1852873" y="2001602"/>
                </a:cubicBezTo>
                <a:cubicBezTo>
                  <a:pt x="1848192" y="2000085"/>
                  <a:pt x="1844791" y="1996953"/>
                  <a:pt x="1842756" y="1991486"/>
                </a:cubicBezTo>
                <a:cubicBezTo>
                  <a:pt x="1838690" y="1980555"/>
                  <a:pt x="1838863" y="1960252"/>
                  <a:pt x="1838863" y="1919300"/>
                </a:cubicBezTo>
                <a:cubicBezTo>
                  <a:pt x="1838863" y="1884600"/>
                  <a:pt x="1838696" y="1867332"/>
                  <a:pt x="1842633" y="1857966"/>
                </a:cubicBezTo>
                <a:cubicBezTo>
                  <a:pt x="1844605" y="1853285"/>
                  <a:pt x="1847911" y="1850635"/>
                  <a:pt x="1852349" y="1849465"/>
                </a:cubicBezTo>
                <a:cubicBezTo>
                  <a:pt x="1856788" y="1848294"/>
                  <a:pt x="1862324" y="1848338"/>
                  <a:pt x="1869620" y="1848342"/>
                </a:cubicBezTo>
                <a:cubicBezTo>
                  <a:pt x="1877693" y="1848348"/>
                  <a:pt x="1886368" y="1848723"/>
                  <a:pt x="1893876" y="1849335"/>
                </a:cubicBezTo>
                <a:cubicBezTo>
                  <a:pt x="1901384" y="1849944"/>
                  <a:pt x="1907658" y="1850755"/>
                  <a:pt x="1911216" y="1851742"/>
                </a:cubicBezTo>
                <a:cubicBezTo>
                  <a:pt x="1925503" y="1855711"/>
                  <a:pt x="1935510" y="1869171"/>
                  <a:pt x="1938576" y="1887830"/>
                </a:cubicBezTo>
                <a:cubicBezTo>
                  <a:pt x="1939058" y="1890761"/>
                  <a:pt x="1939538" y="1892903"/>
                  <a:pt x="1940216" y="1894288"/>
                </a:cubicBezTo>
                <a:cubicBezTo>
                  <a:pt x="1940894" y="1895669"/>
                  <a:pt x="1941620" y="1896357"/>
                  <a:pt x="1943191" y="1896881"/>
                </a:cubicBezTo>
                <a:cubicBezTo>
                  <a:pt x="1946314" y="1897918"/>
                  <a:pt x="1952957" y="1897502"/>
                  <a:pt x="1965389" y="1896117"/>
                </a:cubicBezTo>
                <a:cubicBezTo>
                  <a:pt x="1965421" y="1896083"/>
                  <a:pt x="1965437" y="1896042"/>
                  <a:pt x="1965468" y="1895982"/>
                </a:cubicBezTo>
                <a:cubicBezTo>
                  <a:pt x="1965664" y="1895603"/>
                  <a:pt x="1965938" y="1894799"/>
                  <a:pt x="1966178" y="1893622"/>
                </a:cubicBezTo>
                <a:cubicBezTo>
                  <a:pt x="1966658" y="1891266"/>
                  <a:pt x="1967065" y="1887408"/>
                  <a:pt x="1967367" y="1881811"/>
                </a:cubicBezTo>
                <a:cubicBezTo>
                  <a:pt x="1967970" y="1870616"/>
                  <a:pt x="1968200" y="1852420"/>
                  <a:pt x="1968200" y="1824519"/>
                </a:cubicBezTo>
                <a:cubicBezTo>
                  <a:pt x="1968200" y="1788165"/>
                  <a:pt x="1968147" y="1769891"/>
                  <a:pt x="1966380" y="1761333"/>
                </a:cubicBezTo>
                <a:cubicBezTo>
                  <a:pt x="1965500" y="1757055"/>
                  <a:pt x="1964371" y="1755500"/>
                  <a:pt x="1962850" y="1754765"/>
                </a:cubicBezTo>
                <a:cubicBezTo>
                  <a:pt x="1961333" y="1754030"/>
                  <a:pt x="1958790" y="1754087"/>
                  <a:pt x="1955093" y="1754323"/>
                </a:cubicBezTo>
                <a:cubicBezTo>
                  <a:pt x="1948109" y="1754765"/>
                  <a:pt x="1944585" y="1755257"/>
                  <a:pt x="1942844" y="1756446"/>
                </a:cubicBezTo>
                <a:cubicBezTo>
                  <a:pt x="1941976" y="1757043"/>
                  <a:pt x="1941390" y="1757815"/>
                  <a:pt x="1940800" y="1759191"/>
                </a:cubicBezTo>
                <a:cubicBezTo>
                  <a:pt x="1940210" y="1760563"/>
                  <a:pt x="1939677" y="1762500"/>
                  <a:pt x="1939043" y="1765099"/>
                </a:cubicBezTo>
                <a:cubicBezTo>
                  <a:pt x="1934885" y="1782143"/>
                  <a:pt x="1929708" y="1792929"/>
                  <a:pt x="1919456" y="1799251"/>
                </a:cubicBezTo>
                <a:cubicBezTo>
                  <a:pt x="1909204" y="1805569"/>
                  <a:pt x="1894365" y="1807313"/>
                  <a:pt x="1870986" y="1807313"/>
                </a:cubicBezTo>
                <a:cubicBezTo>
                  <a:pt x="1863349" y="1807313"/>
                  <a:pt x="1857551" y="1807348"/>
                  <a:pt x="1852923" y="1806124"/>
                </a:cubicBezTo>
                <a:cubicBezTo>
                  <a:pt x="1848293" y="1804903"/>
                  <a:pt x="1844860" y="1802159"/>
                  <a:pt x="1842807" y="1797279"/>
                </a:cubicBezTo>
                <a:cubicBezTo>
                  <a:pt x="1838693" y="1787515"/>
                  <a:pt x="1838863" y="1769459"/>
                  <a:pt x="1838863" y="1733181"/>
                </a:cubicBezTo>
                <a:cubicBezTo>
                  <a:pt x="1838863" y="1696904"/>
                  <a:pt x="1838617" y="1678765"/>
                  <a:pt x="1844296" y="1668914"/>
                </a:cubicBezTo>
                <a:cubicBezTo>
                  <a:pt x="1847135" y="1663990"/>
                  <a:pt x="1851643" y="1661412"/>
                  <a:pt x="1857778" y="1660239"/>
                </a:cubicBezTo>
                <a:cubicBezTo>
                  <a:pt x="1863911" y="1659068"/>
                  <a:pt x="1871788" y="1659103"/>
                  <a:pt x="1882239" y="1659119"/>
                </a:cubicBezTo>
                <a:cubicBezTo>
                  <a:pt x="1916494" y="1659176"/>
                  <a:pt x="1926828" y="1660302"/>
                  <a:pt x="1937885" y="1665324"/>
                </a:cubicBezTo>
                <a:cubicBezTo>
                  <a:pt x="1953983" y="1672630"/>
                  <a:pt x="1967367" y="1691147"/>
                  <a:pt x="1972954" y="1713245"/>
                </a:cubicBezTo>
                <a:cubicBezTo>
                  <a:pt x="1973891" y="1716948"/>
                  <a:pt x="1974598" y="1719702"/>
                  <a:pt x="1975333" y="1721661"/>
                </a:cubicBezTo>
                <a:cubicBezTo>
                  <a:pt x="1976068" y="1723620"/>
                  <a:pt x="1976787" y="1724718"/>
                  <a:pt x="1977762" y="1725469"/>
                </a:cubicBezTo>
                <a:cubicBezTo>
                  <a:pt x="1979711" y="1726973"/>
                  <a:pt x="1983629" y="1727361"/>
                  <a:pt x="1991989" y="1727847"/>
                </a:cubicBezTo>
                <a:cubicBezTo>
                  <a:pt x="1996169" y="1728090"/>
                  <a:pt x="1999216" y="1728204"/>
                  <a:pt x="2001105" y="1727680"/>
                </a:cubicBezTo>
                <a:cubicBezTo>
                  <a:pt x="2002998" y="1727156"/>
                  <a:pt x="2003926" y="1726317"/>
                  <a:pt x="2004742" y="1723585"/>
                </a:cubicBezTo>
                <a:cubicBezTo>
                  <a:pt x="2006370" y="1718115"/>
                  <a:pt x="2005966" y="1705522"/>
                  <a:pt x="2004897" y="1680592"/>
                </a:cubicBezTo>
                <a:cubicBezTo>
                  <a:pt x="2004307" y="1666892"/>
                  <a:pt x="2003556" y="1653640"/>
                  <a:pt x="2002831" y="1643334"/>
                </a:cubicBezTo>
                <a:cubicBezTo>
                  <a:pt x="2002468" y="1638182"/>
                  <a:pt x="2002109" y="1633766"/>
                  <a:pt x="2001777" y="1630406"/>
                </a:cubicBezTo>
                <a:cubicBezTo>
                  <a:pt x="2001449" y="1627050"/>
                  <a:pt x="2001105" y="1624636"/>
                  <a:pt x="2000929" y="1623961"/>
                </a:cubicBezTo>
                <a:cubicBezTo>
                  <a:pt x="2000695" y="1623075"/>
                  <a:pt x="2000528" y="1622526"/>
                  <a:pt x="2000251" y="1622138"/>
                </a:cubicBezTo>
                <a:cubicBezTo>
                  <a:pt x="1999973" y="1621753"/>
                  <a:pt x="1999541" y="1621365"/>
                  <a:pt x="1998370" y="1620936"/>
                </a:cubicBezTo>
                <a:cubicBezTo>
                  <a:pt x="1996033" y="1620081"/>
                  <a:pt x="1990982" y="1619372"/>
                  <a:pt x="1981077" y="1618930"/>
                </a:cubicBezTo>
                <a:cubicBezTo>
                  <a:pt x="1961266" y="1618044"/>
                  <a:pt x="1921904" y="1618040"/>
                  <a:pt x="1843226" y="1618040"/>
                </a:cubicBezTo>
                <a:cubicBezTo>
                  <a:pt x="1799372" y="1618040"/>
                  <a:pt x="1767583" y="1617908"/>
                  <a:pt x="1744609" y="1618040"/>
                </a:cubicBezTo>
                <a:close/>
                <a:moveTo>
                  <a:pt x="1000090" y="1727027"/>
                </a:moveTo>
                <a:cubicBezTo>
                  <a:pt x="1000352" y="1727036"/>
                  <a:pt x="1000611" y="1727084"/>
                  <a:pt x="1000853" y="1727182"/>
                </a:cubicBezTo>
                <a:cubicBezTo>
                  <a:pt x="1001828" y="1727570"/>
                  <a:pt x="1002333" y="1728298"/>
                  <a:pt x="1002800" y="1729115"/>
                </a:cubicBezTo>
                <a:cubicBezTo>
                  <a:pt x="1003737" y="1730749"/>
                  <a:pt x="1004497" y="1733125"/>
                  <a:pt x="1005443" y="1736386"/>
                </a:cubicBezTo>
                <a:cubicBezTo>
                  <a:pt x="1007121" y="1742162"/>
                  <a:pt x="1013926" y="1761809"/>
                  <a:pt x="1021834" y="1783976"/>
                </a:cubicBezTo>
                <a:cubicBezTo>
                  <a:pt x="1029740" y="1806143"/>
                  <a:pt x="1038778" y="1830941"/>
                  <a:pt x="1045023" y="1847351"/>
                </a:cubicBezTo>
                <a:cubicBezTo>
                  <a:pt x="1047557" y="1854001"/>
                  <a:pt x="1051083" y="1863714"/>
                  <a:pt x="1052664" y="1869124"/>
                </a:cubicBezTo>
                <a:cubicBezTo>
                  <a:pt x="1052878" y="1869859"/>
                  <a:pt x="1053049" y="1870483"/>
                  <a:pt x="1053168" y="1870998"/>
                </a:cubicBezTo>
                <a:cubicBezTo>
                  <a:pt x="1053288" y="1871512"/>
                  <a:pt x="1053377" y="1871849"/>
                  <a:pt x="1053377" y="1872357"/>
                </a:cubicBezTo>
                <a:cubicBezTo>
                  <a:pt x="1053377" y="1872909"/>
                  <a:pt x="1053099" y="1873354"/>
                  <a:pt x="1052872" y="1873591"/>
                </a:cubicBezTo>
                <a:cubicBezTo>
                  <a:pt x="1052645" y="1873827"/>
                  <a:pt x="1052440" y="1873944"/>
                  <a:pt x="1052257" y="1874042"/>
                </a:cubicBezTo>
                <a:cubicBezTo>
                  <a:pt x="1051885" y="1874234"/>
                  <a:pt x="1051547" y="1874335"/>
                  <a:pt x="1051134" y="1874442"/>
                </a:cubicBezTo>
                <a:cubicBezTo>
                  <a:pt x="1050314" y="1874654"/>
                  <a:pt x="1049244" y="1874830"/>
                  <a:pt x="1047888" y="1875001"/>
                </a:cubicBezTo>
                <a:cubicBezTo>
                  <a:pt x="1045175" y="1875341"/>
                  <a:pt x="1041333" y="1875641"/>
                  <a:pt x="1036595" y="1875897"/>
                </a:cubicBezTo>
                <a:cubicBezTo>
                  <a:pt x="1027118" y="1876401"/>
                  <a:pt x="1014087" y="1876714"/>
                  <a:pt x="999749" y="1876714"/>
                </a:cubicBezTo>
                <a:cubicBezTo>
                  <a:pt x="985424" y="1876714"/>
                  <a:pt x="972399" y="1876547"/>
                  <a:pt x="962942" y="1876278"/>
                </a:cubicBezTo>
                <a:cubicBezTo>
                  <a:pt x="958213" y="1876143"/>
                  <a:pt x="954381" y="1875982"/>
                  <a:pt x="951699" y="1875802"/>
                </a:cubicBezTo>
                <a:cubicBezTo>
                  <a:pt x="950358" y="1875714"/>
                  <a:pt x="949311" y="1875619"/>
                  <a:pt x="948545" y="1875512"/>
                </a:cubicBezTo>
                <a:cubicBezTo>
                  <a:pt x="948160" y="1875461"/>
                  <a:pt x="947857" y="1875414"/>
                  <a:pt x="947545" y="1875329"/>
                </a:cubicBezTo>
                <a:cubicBezTo>
                  <a:pt x="947390" y="1875285"/>
                  <a:pt x="947235" y="1875241"/>
                  <a:pt x="946996" y="1875108"/>
                </a:cubicBezTo>
                <a:cubicBezTo>
                  <a:pt x="946876" y="1875039"/>
                  <a:pt x="946727" y="1874957"/>
                  <a:pt x="946542" y="1874748"/>
                </a:cubicBezTo>
                <a:cubicBezTo>
                  <a:pt x="946355" y="1874543"/>
                  <a:pt x="946122" y="1874136"/>
                  <a:pt x="946122" y="1873654"/>
                </a:cubicBezTo>
                <a:cubicBezTo>
                  <a:pt x="946122" y="1873288"/>
                  <a:pt x="946160" y="1873269"/>
                  <a:pt x="946185" y="1873158"/>
                </a:cubicBezTo>
                <a:cubicBezTo>
                  <a:pt x="946216" y="1873048"/>
                  <a:pt x="946242" y="1872938"/>
                  <a:pt x="946276" y="1872808"/>
                </a:cubicBezTo>
                <a:cubicBezTo>
                  <a:pt x="946349" y="1872550"/>
                  <a:pt x="946444" y="1872222"/>
                  <a:pt x="946573" y="1871811"/>
                </a:cubicBezTo>
                <a:cubicBezTo>
                  <a:pt x="946829" y="1870988"/>
                  <a:pt x="947201" y="1869846"/>
                  <a:pt x="947677" y="1868408"/>
                </a:cubicBezTo>
                <a:cubicBezTo>
                  <a:pt x="948627" y="1865534"/>
                  <a:pt x="950002" y="1861483"/>
                  <a:pt x="951693" y="1856550"/>
                </a:cubicBezTo>
                <a:cubicBezTo>
                  <a:pt x="955078" y="1846679"/>
                  <a:pt x="959743" y="1833272"/>
                  <a:pt x="964879" y="1818714"/>
                </a:cubicBezTo>
                <a:cubicBezTo>
                  <a:pt x="975144" y="1789604"/>
                  <a:pt x="986292" y="1757582"/>
                  <a:pt x="989636" y="1747614"/>
                </a:cubicBezTo>
                <a:cubicBezTo>
                  <a:pt x="991570" y="1741844"/>
                  <a:pt x="993103" y="1737428"/>
                  <a:pt x="994396" y="1734216"/>
                </a:cubicBezTo>
                <a:cubicBezTo>
                  <a:pt x="995693" y="1731005"/>
                  <a:pt x="996585" y="1729024"/>
                  <a:pt x="997976" y="1727797"/>
                </a:cubicBezTo>
                <a:cubicBezTo>
                  <a:pt x="998500" y="1727336"/>
                  <a:pt x="999308" y="1727002"/>
                  <a:pt x="1000090" y="1727027"/>
                </a:cubicBezTo>
                <a:close/>
              </a:path>
            </a:pathLst>
          </a:custGeom>
          <a:solidFill>
            <a:schemeClr val="tx1"/>
          </a:solidFill>
          <a:ln w="12700" cap="flat">
            <a:solidFill>
              <a:schemeClr val="bg1"/>
            </a:solidFill>
            <a:prstDash val="solid"/>
            <a:miter/>
          </a:ln>
          <a:effectLst>
            <a:outerShdw blurRad="127000" sx="103000" sy="103000" algn="ctr" rotWithShape="0">
              <a:schemeClr val="bg1">
                <a:alpha val="60000"/>
              </a:schemeClr>
            </a:outerShdw>
          </a:effectLst>
        </p:spPr>
        <p:txBody>
          <a:bodyPr/>
          <a:lstStyle/>
          <a:p>
            <a:endParaRPr lang="nl-NL">
              <a:ln>
                <a:solidFill>
                  <a:schemeClr val="accent5">
                    <a:lumMod val="50000"/>
                  </a:schemeClr>
                </a:solidFill>
              </a:ln>
            </a:endParaRPr>
          </a:p>
        </p:txBody>
      </p:sp>
      <p:grpSp>
        <p:nvGrpSpPr>
          <p:cNvPr id="59" name="Groep 58">
            <a:extLst>
              <a:ext uri="{FF2B5EF4-FFF2-40B4-BE49-F238E27FC236}">
                <a16:creationId xmlns:a16="http://schemas.microsoft.com/office/drawing/2014/main" id="{7FC0BB50-3C7A-23D3-81A4-FAC6331BE0AC}"/>
              </a:ext>
            </a:extLst>
          </p:cNvPr>
          <p:cNvGrpSpPr/>
          <p:nvPr/>
        </p:nvGrpSpPr>
        <p:grpSpPr>
          <a:xfrm rot="-2400000">
            <a:off x="-11904000" y="-33879667"/>
            <a:ext cx="36000000" cy="36000000"/>
            <a:chOff x="-11904000" y="-34011000"/>
            <a:chExt cx="36000000" cy="36000000"/>
          </a:xfrm>
        </p:grpSpPr>
        <p:sp>
          <p:nvSpPr>
            <p:cNvPr id="37" name="Ovaal 36">
              <a:extLst>
                <a:ext uri="{FF2B5EF4-FFF2-40B4-BE49-F238E27FC236}">
                  <a16:creationId xmlns:a16="http://schemas.microsoft.com/office/drawing/2014/main" id="{89F9EEA0-4F63-4DC6-C0B0-506D933157A7}"/>
                </a:ext>
              </a:extLst>
            </p:cNvPr>
            <p:cNvSpPr/>
            <p:nvPr/>
          </p:nvSpPr>
          <p:spPr>
            <a:xfrm rot="3600000">
              <a:off x="-11904000" y="-34011000"/>
              <a:ext cx="36000000" cy="36000000"/>
            </a:xfrm>
            <a:prstGeom prst="ellipse">
              <a:avLst/>
            </a:prstGeom>
            <a:solidFill>
              <a:schemeClr val="accent1">
                <a:alpha val="40000"/>
              </a:schemeClr>
            </a:solidFill>
            <a:ln>
              <a:solidFill>
                <a:schemeClr val="bg1"/>
              </a:solidFill>
            </a:ln>
            <a:effectLst>
              <a:outerShdw blurRad="254000" sx="101000" sy="101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pic>
          <p:nvPicPr>
            <p:cNvPr id="16" name="Graphic 15" descr="Verward persoon met effen opvulling">
              <a:extLst>
                <a:ext uri="{FF2B5EF4-FFF2-40B4-BE49-F238E27FC236}">
                  <a16:creationId xmlns:a16="http://schemas.microsoft.com/office/drawing/2014/main" id="{8CF5370B-F1E4-9564-E0CA-02E6505C918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3600000">
              <a:off x="-9299704" y="-8257978"/>
              <a:ext cx="1440000" cy="1440000"/>
            </a:xfrm>
            <a:prstGeom prst="rect">
              <a:avLst/>
            </a:prstGeom>
            <a:effectLst>
              <a:outerShdw blurRad="127000" sx="103000" sy="103000" algn="ctr" rotWithShape="0">
                <a:schemeClr val="bg1">
                  <a:alpha val="60000"/>
                </a:schemeClr>
              </a:outerShdw>
            </a:effectLst>
          </p:spPr>
        </p:pic>
        <p:pic>
          <p:nvPicPr>
            <p:cNvPr id="53" name="Graphic 52" descr="Hersenen met effen opvulling">
              <a:extLst>
                <a:ext uri="{FF2B5EF4-FFF2-40B4-BE49-F238E27FC236}">
                  <a16:creationId xmlns:a16="http://schemas.microsoft.com/office/drawing/2014/main" id="{CB4F837B-599E-E65D-2B47-11FBC8EEDAB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3000000">
              <a:off x="-7605422" y="-5838294"/>
              <a:ext cx="1440000" cy="1440000"/>
            </a:xfrm>
            <a:prstGeom prst="rect">
              <a:avLst/>
            </a:prstGeom>
            <a:effectLst>
              <a:outerShdw blurRad="127000" sx="103000" sy="103000" algn="ctr" rotWithShape="0">
                <a:schemeClr val="bg1">
                  <a:alpha val="60000"/>
                </a:schemeClr>
              </a:outerShdw>
            </a:effectLst>
          </p:spPr>
        </p:pic>
        <p:pic>
          <p:nvPicPr>
            <p:cNvPr id="32" name="Graphic 31" descr="Kaart met speld met effen opvulling">
              <a:extLst>
                <a:ext uri="{FF2B5EF4-FFF2-40B4-BE49-F238E27FC236}">
                  <a16:creationId xmlns:a16="http://schemas.microsoft.com/office/drawing/2014/main" id="{59543E02-03D8-E4FB-2A5A-AE989FD78A5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400000">
              <a:off x="-5516706" y="-3749578"/>
              <a:ext cx="1440000" cy="1440000"/>
            </a:xfrm>
            <a:prstGeom prst="rect">
              <a:avLst/>
            </a:prstGeom>
            <a:effectLst>
              <a:outerShdw blurRad="127000" sx="103000" sy="103000" algn="ctr" rotWithShape="0">
                <a:schemeClr val="bg1">
                  <a:alpha val="60000"/>
                </a:schemeClr>
              </a:outerShdw>
            </a:effectLst>
          </p:spPr>
        </p:pic>
        <p:pic>
          <p:nvPicPr>
            <p:cNvPr id="11" name="Graphic 10" descr="Dobbelsteen met effen opvulling">
              <a:extLst>
                <a:ext uri="{FF2B5EF4-FFF2-40B4-BE49-F238E27FC236}">
                  <a16:creationId xmlns:a16="http://schemas.microsoft.com/office/drawing/2014/main" id="{C5C2CE93-0711-002B-BFBD-83354BEFBA6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1800000">
              <a:off x="-3097021" y="-2055296"/>
              <a:ext cx="1440000" cy="1440000"/>
            </a:xfrm>
            <a:prstGeom prst="rect">
              <a:avLst/>
            </a:prstGeom>
            <a:effectLst>
              <a:outerShdw blurRad="127000" sx="103000" sy="103000" algn="ctr" rotWithShape="0">
                <a:schemeClr val="bg1">
                  <a:alpha val="60000"/>
                </a:schemeClr>
              </a:outerShdw>
            </a:effectLst>
          </p:spPr>
        </p:pic>
        <p:pic>
          <p:nvPicPr>
            <p:cNvPr id="21" name="Graphic 20" descr="Muzieknoten met effen opvulling">
              <a:extLst>
                <a:ext uri="{FF2B5EF4-FFF2-40B4-BE49-F238E27FC236}">
                  <a16:creationId xmlns:a16="http://schemas.microsoft.com/office/drawing/2014/main" id="{DB93C3CA-D128-6064-2DC3-88FB3A88D2B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rot="1200000">
              <a:off x="-418240" y="-811458"/>
              <a:ext cx="1440000" cy="1440000"/>
            </a:xfrm>
            <a:prstGeom prst="rect">
              <a:avLst/>
            </a:prstGeom>
            <a:effectLst>
              <a:outerShdw blurRad="127000" sx="103000" sy="103000" algn="ctr" rotWithShape="0">
                <a:schemeClr val="bg1">
                  <a:alpha val="60000"/>
                </a:schemeClr>
              </a:outerShdw>
            </a:effectLst>
          </p:spPr>
        </p:pic>
        <p:pic>
          <p:nvPicPr>
            <p:cNvPr id="18" name="Graphic 17" descr="Microfoon met effen opvulling">
              <a:extLst>
                <a:ext uri="{FF2B5EF4-FFF2-40B4-BE49-F238E27FC236}">
                  <a16:creationId xmlns:a16="http://schemas.microsoft.com/office/drawing/2014/main" id="{33C6E830-7A77-CFAC-2DB5-8C835E101585}"/>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rot="600000">
              <a:off x="2434187" y="-47152"/>
              <a:ext cx="1440000" cy="1440000"/>
            </a:xfrm>
            <a:prstGeom prst="rect">
              <a:avLst/>
            </a:prstGeom>
            <a:effectLst>
              <a:outerShdw blurRad="127000" sx="103000" sy="103000" algn="ctr" rotWithShape="0">
                <a:schemeClr val="bg1">
                  <a:alpha val="60000"/>
                </a:schemeClr>
              </a:outerShdw>
            </a:effectLst>
          </p:spPr>
        </p:pic>
        <p:pic>
          <p:nvPicPr>
            <p:cNvPr id="28" name="Graphic 27" descr="Vraagteken met effen opvulling">
              <a:extLst>
                <a:ext uri="{FF2B5EF4-FFF2-40B4-BE49-F238E27FC236}">
                  <a16:creationId xmlns:a16="http://schemas.microsoft.com/office/drawing/2014/main" id="{9C1A4717-0BC1-9B14-88EB-B2E19F987F9A}"/>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5376000" y="215043"/>
              <a:ext cx="1440000" cy="1440000"/>
            </a:xfrm>
            <a:prstGeom prst="rect">
              <a:avLst/>
            </a:prstGeom>
            <a:effectLst>
              <a:outerShdw blurRad="127000" sx="103000" sy="103000" algn="ctr" rotWithShape="0">
                <a:schemeClr val="bg1">
                  <a:alpha val="60000"/>
                </a:schemeClr>
              </a:outerShdw>
            </a:effectLst>
          </p:spPr>
        </p:pic>
      </p:grpSp>
      <p:sp>
        <p:nvSpPr>
          <p:cNvPr id="109" name="Tekstvak 108">
            <a:extLst>
              <a:ext uri="{FF2B5EF4-FFF2-40B4-BE49-F238E27FC236}">
                <a16:creationId xmlns:a16="http://schemas.microsoft.com/office/drawing/2014/main" id="{4BCB8A3A-C446-7B4F-3A41-8063C707CA8D}"/>
              </a:ext>
            </a:extLst>
          </p:cNvPr>
          <p:cNvSpPr txBox="1">
            <a:spLocks/>
          </p:cNvSpPr>
          <p:nvPr/>
        </p:nvSpPr>
        <p:spPr>
          <a:xfrm>
            <a:off x="4328454" y="5836014"/>
            <a:ext cx="3535090" cy="830997"/>
          </a:xfrm>
          <a:prstGeom prst="roundRect">
            <a:avLst>
              <a:gd name="adj" fmla="val 0"/>
            </a:avLst>
          </a:prstGeom>
          <a:noFill/>
        </p:spPr>
        <p:txBody>
          <a:bodyPr wrap="square" rtlCol="0">
            <a:spAutoFit/>
          </a:bodyPr>
          <a:lstStyle/>
          <a:p>
            <a:pPr algn="ctr"/>
            <a:r>
              <a:rPr lang="nl-NL" sz="2400" dirty="0">
                <a:ln w="2540">
                  <a:solidFill>
                    <a:schemeClr val="tx1"/>
                  </a:solidFill>
                </a:ln>
                <a:solidFill>
                  <a:schemeClr val="bg1"/>
                </a:solidFill>
                <a:effectLst>
                  <a:outerShdw blurRad="50800" dist="38100" dir="2700000" algn="tl" rotWithShape="0">
                    <a:prstClr val="black">
                      <a:alpha val="40000"/>
                    </a:prstClr>
                  </a:outerShdw>
                </a:effectLst>
              </a:rPr>
              <a:t>Klik op de </a:t>
            </a:r>
            <a:r>
              <a:rPr lang="nl-NL" sz="2400" dirty="0" err="1">
                <a:ln w="2540">
                  <a:solidFill>
                    <a:schemeClr val="tx1"/>
                  </a:solidFill>
                </a:ln>
                <a:solidFill>
                  <a:schemeClr val="bg1"/>
                </a:solidFill>
                <a:effectLst>
                  <a:outerShdw blurRad="50800" dist="38100" dir="2700000" algn="tl" rotWithShape="0">
                    <a:prstClr val="black">
                      <a:alpha val="40000"/>
                    </a:prstClr>
                  </a:outerShdw>
                </a:effectLst>
              </a:rPr>
              <a:t>spatie-balk</a:t>
            </a:r>
            <a:r>
              <a:rPr lang="nl-NL" sz="2400" dirty="0">
                <a:ln w="2540">
                  <a:solidFill>
                    <a:schemeClr val="tx1"/>
                  </a:solidFill>
                </a:ln>
                <a:solidFill>
                  <a:schemeClr val="bg1"/>
                </a:solidFill>
                <a:effectLst>
                  <a:outerShdw blurRad="50800" dist="38100" dir="2700000" algn="tl" rotWithShape="0">
                    <a:prstClr val="black">
                      <a:alpha val="40000"/>
                    </a:prstClr>
                  </a:outerShdw>
                </a:effectLst>
              </a:rPr>
              <a:t> voor de volgende vraag</a:t>
            </a:r>
          </a:p>
        </p:txBody>
      </p:sp>
      <p:sp>
        <p:nvSpPr>
          <p:cNvPr id="110" name="Tekstvak 109">
            <a:extLst>
              <a:ext uri="{FF2B5EF4-FFF2-40B4-BE49-F238E27FC236}">
                <a16:creationId xmlns:a16="http://schemas.microsoft.com/office/drawing/2014/main" id="{11CD9D95-49D4-4DEB-B918-29B160137E6D}"/>
              </a:ext>
            </a:extLst>
          </p:cNvPr>
          <p:cNvSpPr txBox="1">
            <a:spLocks/>
          </p:cNvSpPr>
          <p:nvPr/>
        </p:nvSpPr>
        <p:spPr>
          <a:xfrm>
            <a:off x="4414918" y="5772535"/>
            <a:ext cx="3362161" cy="919401"/>
          </a:xfrm>
          <a:prstGeom prst="roundRect">
            <a:avLst/>
          </a:prstGeom>
          <a:noFill/>
        </p:spPr>
        <p:txBody>
          <a:bodyPr wrap="square" rtlCol="0">
            <a:spAutoFit/>
          </a:bodyPr>
          <a:lstStyle/>
          <a:p>
            <a:pPr algn="ctr"/>
            <a:r>
              <a:rPr lang="nl-NL" sz="2400" dirty="0">
                <a:ln w="2540">
                  <a:solidFill>
                    <a:schemeClr val="tx1"/>
                  </a:solidFill>
                </a:ln>
                <a:solidFill>
                  <a:schemeClr val="bg1"/>
                </a:solidFill>
                <a:effectLst>
                  <a:outerShdw blurRad="50800" dist="38100" dir="2700000" algn="tl" rotWithShape="0">
                    <a:prstClr val="black">
                      <a:alpha val="40000"/>
                    </a:prstClr>
                  </a:outerShdw>
                </a:effectLst>
              </a:rPr>
              <a:t>Klik op de spatiebalk voor het antwoord</a:t>
            </a:r>
          </a:p>
        </p:txBody>
      </p:sp>
      <p:pic>
        <p:nvPicPr>
          <p:cNvPr id="4" name="Afbeelding 3">
            <a:extLst>
              <a:ext uri="{FF2B5EF4-FFF2-40B4-BE49-F238E27FC236}">
                <a16:creationId xmlns:a16="http://schemas.microsoft.com/office/drawing/2014/main" id="{B95366AA-6EE8-EA32-506E-4F435C6F00B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97039" y="4301077"/>
            <a:ext cx="3467972" cy="2297532"/>
          </a:xfrm>
          <a:prstGeom prst="rect">
            <a:avLst/>
          </a:prstGeom>
          <a:ln w="63500">
            <a:solidFill>
              <a:schemeClr val="bg1"/>
            </a:solidFill>
          </a:ln>
        </p:spPr>
      </p:pic>
    </p:spTree>
    <p:extLst>
      <p:ext uri="{BB962C8B-B14F-4D97-AF65-F5344CB8AC3E}">
        <p14:creationId xmlns:p14="http://schemas.microsoft.com/office/powerpoint/2010/main" val="10128234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additive="base">
                                        <p:cTn id="7" dur="1000" fill="hold"/>
                                        <p:tgtEl>
                                          <p:spTgt spid="97"/>
                                        </p:tgtEl>
                                        <p:attrNameLst>
                                          <p:attrName>ppt_x</p:attrName>
                                        </p:attrNameLst>
                                      </p:cBhvr>
                                      <p:tavLst>
                                        <p:tav tm="0">
                                          <p:val>
                                            <p:strVal val="#ppt_x"/>
                                          </p:val>
                                        </p:tav>
                                        <p:tav tm="100000">
                                          <p:val>
                                            <p:strVal val="#ppt_x"/>
                                          </p:val>
                                        </p:tav>
                                      </p:tavLst>
                                    </p:anim>
                                    <p:anim calcmode="lin" valueType="num">
                                      <p:cBhvr additive="base">
                                        <p:cTn id="8" dur="1000" fill="hold"/>
                                        <p:tgtEl>
                                          <p:spTgt spid="97"/>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8" decel="10000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0-#ppt_w/2"/>
                                          </p:val>
                                        </p:tav>
                                        <p:tav tm="100000">
                                          <p:val>
                                            <p:strVal val="#ppt_x"/>
                                          </p:val>
                                        </p:tav>
                                      </p:tavLst>
                                    </p:anim>
                                    <p:anim calcmode="lin" valueType="num">
                                      <p:cBhvr additive="base">
                                        <p:cTn id="13" dur="10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5000"/>
                                  </p:stCondLst>
                                  <p:childTnLst>
                                    <p:set>
                                      <p:cBhvr>
                                        <p:cTn id="16" dur="1" fill="hold">
                                          <p:stCondLst>
                                            <p:cond delay="0"/>
                                          </p:stCondLst>
                                        </p:cTn>
                                        <p:tgtEl>
                                          <p:spTgt spid="110"/>
                                        </p:tgtEl>
                                        <p:attrNameLst>
                                          <p:attrName>style.visibility</p:attrName>
                                        </p:attrNameLst>
                                      </p:cBhvr>
                                      <p:to>
                                        <p:strVal val="visible"/>
                                      </p:to>
                                    </p:set>
                                    <p:animEffect transition="in" filter="fade">
                                      <p:cBhvr>
                                        <p:cTn id="17" dur="500"/>
                                        <p:tgtEl>
                                          <p:spTgt spid="110"/>
                                        </p:tgtEl>
                                      </p:cBhvr>
                                    </p:animEffect>
                                  </p:childTnLst>
                                </p:cTn>
                              </p:par>
                              <p:par>
                                <p:cTn id="18" presetID="26" presetClass="emph" presetSubtype="0" repeatCount="indefinite" fill="hold" grpId="1" nodeType="withEffect">
                                  <p:stCondLst>
                                    <p:cond delay="0"/>
                                  </p:stCondLst>
                                  <p:childTnLst>
                                    <p:animEffect transition="out" filter="fade">
                                      <p:cBhvr>
                                        <p:cTn id="19" dur="1500" tmFilter="0, 0; .2, .5; .8, .5; 1, 0"/>
                                        <p:tgtEl>
                                          <p:spTgt spid="110"/>
                                        </p:tgtEl>
                                      </p:cBhvr>
                                    </p:animEffect>
                                    <p:animScale>
                                      <p:cBhvr>
                                        <p:cTn id="20" dur="750" autoRev="1" fill="hold"/>
                                        <p:tgtEl>
                                          <p:spTgt spid="110"/>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2" nodeType="clickEffect">
                                  <p:stCondLst>
                                    <p:cond delay="0"/>
                                  </p:stCondLst>
                                  <p:childTnLst>
                                    <p:animEffect transition="out" filter="fade">
                                      <p:cBhvr>
                                        <p:cTn id="24" dur="500"/>
                                        <p:tgtEl>
                                          <p:spTgt spid="110"/>
                                        </p:tgtEl>
                                      </p:cBhvr>
                                    </p:animEffect>
                                    <p:set>
                                      <p:cBhvr>
                                        <p:cTn id="25" dur="1" fill="hold">
                                          <p:stCondLst>
                                            <p:cond delay="499"/>
                                          </p:stCondLst>
                                        </p:cTn>
                                        <p:tgtEl>
                                          <p:spTgt spid="110"/>
                                        </p:tgtEl>
                                        <p:attrNameLst>
                                          <p:attrName>style.visibility</p:attrName>
                                        </p:attrNameLst>
                                      </p:cBhvr>
                                      <p:to>
                                        <p:strVal val="hidden"/>
                                      </p:to>
                                    </p:set>
                                  </p:childTnLst>
                                </p:cTn>
                              </p:par>
                              <p:par>
                                <p:cTn id="26" presetID="2" presetClass="entr" presetSubtype="2" decel="100000" fill="hold" nodeType="withEffect">
                                  <p:stCondLst>
                                    <p:cond delay="0"/>
                                  </p:stCondLst>
                                  <p:childTnLst>
                                    <p:set>
                                      <p:cBhvr>
                                        <p:cTn id="27" dur="1" fill="hold">
                                          <p:stCondLst>
                                            <p:cond delay="0"/>
                                          </p:stCondLst>
                                        </p:cTn>
                                        <p:tgtEl>
                                          <p:spTgt spid="105"/>
                                        </p:tgtEl>
                                        <p:attrNameLst>
                                          <p:attrName>style.visibility</p:attrName>
                                        </p:attrNameLst>
                                      </p:cBhvr>
                                      <p:to>
                                        <p:strVal val="visible"/>
                                      </p:to>
                                    </p:set>
                                    <p:anim calcmode="lin" valueType="num">
                                      <p:cBhvr additive="base">
                                        <p:cTn id="28" dur="1000" fill="hold"/>
                                        <p:tgtEl>
                                          <p:spTgt spid="105"/>
                                        </p:tgtEl>
                                        <p:attrNameLst>
                                          <p:attrName>ppt_x</p:attrName>
                                        </p:attrNameLst>
                                      </p:cBhvr>
                                      <p:tavLst>
                                        <p:tav tm="0">
                                          <p:val>
                                            <p:strVal val="1+#ppt_w/2"/>
                                          </p:val>
                                        </p:tav>
                                        <p:tav tm="100000">
                                          <p:val>
                                            <p:strVal val="#ppt_x"/>
                                          </p:val>
                                        </p:tav>
                                      </p:tavLst>
                                    </p:anim>
                                    <p:anim calcmode="lin" valueType="num">
                                      <p:cBhvr additive="base">
                                        <p:cTn id="29" dur="1000" fill="hold"/>
                                        <p:tgtEl>
                                          <p:spTgt spid="105"/>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2500"/>
                                  </p:stCondLst>
                                  <p:childTnLst>
                                    <p:set>
                                      <p:cBhvr>
                                        <p:cTn id="31" dur="1" fill="hold">
                                          <p:stCondLst>
                                            <p:cond delay="0"/>
                                          </p:stCondLst>
                                        </p:cTn>
                                        <p:tgtEl>
                                          <p:spTgt spid="109"/>
                                        </p:tgtEl>
                                        <p:attrNameLst>
                                          <p:attrName>style.visibility</p:attrName>
                                        </p:attrNameLst>
                                      </p:cBhvr>
                                      <p:to>
                                        <p:strVal val="visible"/>
                                      </p:to>
                                    </p:set>
                                    <p:animEffect transition="in" filter="fade">
                                      <p:cBhvr>
                                        <p:cTn id="32" dur="500"/>
                                        <p:tgtEl>
                                          <p:spTgt spid="109"/>
                                        </p:tgtEl>
                                      </p:cBhvr>
                                    </p:animEffect>
                                  </p:childTnLst>
                                </p:cTn>
                              </p:par>
                              <p:par>
                                <p:cTn id="33" presetID="26" presetClass="emph" presetSubtype="0" repeatCount="indefinite" fill="hold" grpId="1" nodeType="withEffect">
                                  <p:stCondLst>
                                    <p:cond delay="0"/>
                                  </p:stCondLst>
                                  <p:childTnLst>
                                    <p:animEffect transition="out" filter="fade">
                                      <p:cBhvr>
                                        <p:cTn id="34" dur="1500" tmFilter="0, 0; .2, .5; .8, .5; 1, 0"/>
                                        <p:tgtEl>
                                          <p:spTgt spid="109"/>
                                        </p:tgtEl>
                                      </p:cBhvr>
                                    </p:animEffect>
                                    <p:animScale>
                                      <p:cBhvr>
                                        <p:cTn id="35" dur="750" autoRev="1" fill="hold"/>
                                        <p:tgtEl>
                                          <p:spTgt spid="10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P spid="109" grpId="1"/>
      <p:bldP spid="110" grpId="0"/>
      <p:bldP spid="110" grpId="1"/>
      <p:bldP spid="110" grpId="2"/>
    </p:bldLst>
  </p:timing>
</p:sld>
</file>

<file path=ppt/theme/theme1.xml><?xml version="1.0" encoding="utf-8"?>
<a:theme xmlns:a="http://schemas.openxmlformats.org/drawingml/2006/main" name="Kantoorthema">
  <a:themeElements>
    <a:clrScheme name="Oranj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Aangepast 2">
      <a:majorFont>
        <a:latin typeface="Congenial Black"/>
        <a:ea typeface=""/>
        <a:cs typeface=""/>
      </a:majorFont>
      <a:minorFont>
        <a:latin typeface="Congenial"/>
        <a:ea typeface=""/>
        <a:cs typeface=""/>
      </a:minorFont>
    </a:fontScheme>
    <a:fmtScheme name="Extreme schadu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6fb6348f-7269-4368-8f55-3167c3408fa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4F739D86B6EF49917299AC314AF904" ma:contentTypeVersion="16" ma:contentTypeDescription="Een nieuw document maken." ma:contentTypeScope="" ma:versionID="65f97cf3d6d989742877185fe569564a">
  <xsd:schema xmlns:xsd="http://www.w3.org/2001/XMLSchema" xmlns:xs="http://www.w3.org/2001/XMLSchema" xmlns:p="http://schemas.microsoft.com/office/2006/metadata/properties" xmlns:ns3="6fb6348f-7269-4368-8f55-3167c3408fa0" xmlns:ns4="038b2640-8121-48df-855b-728195a4334d" targetNamespace="http://schemas.microsoft.com/office/2006/metadata/properties" ma:root="true" ma:fieldsID="5581c751e5c9b60b045fb4b5dfb9c5b1" ns3:_="" ns4:_="">
    <xsd:import namespace="6fb6348f-7269-4368-8f55-3167c3408fa0"/>
    <xsd:import namespace="038b2640-8121-48df-855b-728195a4334d"/>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LengthInSecond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b6348f-7269-4368-8f55-3167c3408f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38b2640-8121-48df-855b-728195a4334d"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SharingHintHash" ma:index="12"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9A077C7-0A9D-4EBC-B8BA-8A95B6433CE9}">
  <ds:schemaRefs>
    <ds:schemaRef ds:uri="http://purl.org/dc/elements/1.1/"/>
    <ds:schemaRef ds:uri="http://schemas.openxmlformats.org/package/2006/metadata/core-properties"/>
    <ds:schemaRef ds:uri="http://www.w3.org/XML/1998/namespace"/>
    <ds:schemaRef ds:uri="http://schemas.microsoft.com/office/infopath/2007/PartnerControls"/>
    <ds:schemaRef ds:uri="http://schemas.microsoft.com/office/2006/documentManagement/types"/>
    <ds:schemaRef ds:uri="6fb6348f-7269-4368-8f55-3167c3408fa0"/>
    <ds:schemaRef ds:uri="http://schemas.microsoft.com/office/2006/metadata/properties"/>
    <ds:schemaRef ds:uri="http://purl.org/dc/dcmitype/"/>
    <ds:schemaRef ds:uri="038b2640-8121-48df-855b-728195a4334d"/>
    <ds:schemaRef ds:uri="http://purl.org/dc/terms/"/>
  </ds:schemaRefs>
</ds:datastoreItem>
</file>

<file path=customXml/itemProps2.xml><?xml version="1.0" encoding="utf-8"?>
<ds:datastoreItem xmlns:ds="http://schemas.openxmlformats.org/officeDocument/2006/customXml" ds:itemID="{C61D84D3-C8D3-4B4A-879A-FFD89736AA15}">
  <ds:schemaRefs>
    <ds:schemaRef ds:uri="http://schemas.microsoft.com/sharepoint/v3/contenttype/forms"/>
  </ds:schemaRefs>
</ds:datastoreItem>
</file>

<file path=customXml/itemProps3.xml><?xml version="1.0" encoding="utf-8"?>
<ds:datastoreItem xmlns:ds="http://schemas.openxmlformats.org/officeDocument/2006/customXml" ds:itemID="{2C77750A-DFE2-42F3-848E-344F88A656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b6348f-7269-4368-8f55-3167c3408fa0"/>
    <ds:schemaRef ds:uri="038b2640-8121-48df-855b-728195a433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1599</TotalTime>
  <Words>751</Words>
  <Application>Microsoft Office PowerPoint</Application>
  <PresentationFormat>Breedbeeld</PresentationFormat>
  <Paragraphs>109</Paragraphs>
  <Slides>10</Slides>
  <Notes>1</Notes>
  <HiddenSlides>0</HiddenSlides>
  <MMClips>3</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10</vt:i4>
      </vt:variant>
    </vt:vector>
  </HeadingPairs>
  <TitlesOfParts>
    <vt:vector size="16" baseType="lpstr">
      <vt:lpstr>Aptos</vt:lpstr>
      <vt:lpstr>Arial</vt:lpstr>
      <vt:lpstr>Congenial</vt:lpstr>
      <vt:lpstr>Congenial Black</vt:lpstr>
      <vt:lpstr>Congenial SemiBold</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Einde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Owen Hoek</dc:creator>
  <cp:lastModifiedBy>Owen Hoek</cp:lastModifiedBy>
  <cp:revision>1</cp:revision>
  <dcterms:created xsi:type="dcterms:W3CDTF">2025-10-14T07:38:38Z</dcterms:created>
  <dcterms:modified xsi:type="dcterms:W3CDTF">2026-05-15T14:11:55Z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0x010100794F739D86B6EF49917299AC314AF904</vt:lpwstr>
  </property>
</Properties>
</file>